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3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9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2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70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442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113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196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20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0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70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5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09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8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7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10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27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AAEE-134A-4CFD-B9EC-1A854C4DE190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C81AE3-84F4-49AE-9AA0-BDEF14DC3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0" y="1416050"/>
            <a:ext cx="8229600" cy="2635250"/>
          </a:xfrm>
        </p:spPr>
        <p:txBody>
          <a:bodyPr/>
          <a:lstStyle/>
          <a:p>
            <a:r>
              <a:rPr lang="fr-FR" sz="8000" dirty="0" smtClean="0"/>
              <a:t>COMPUTER HARDWARE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48062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0417 IGCSE ICT Chapter 1 Exerci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-4122739"/>
            <a:ext cx="12036425" cy="1118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mputer Parts Esl Vocabulary Matching Exercise Worksheet For Kids |  Computer Keyboard |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0"/>
            <a:ext cx="12036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9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-141668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The word computer refers to an object that can accept some input and produce some output. In fact, the human brain itself is a sophisticated computer, and scientists are learning more about how it …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979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564x/f9/65/67/f96567228bbf1c3d75586fe74bee29d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90701"/>
            <a:ext cx="12191999" cy="864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2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nglish Exercises: Computer p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165226"/>
            <a:ext cx="12221022" cy="742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0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mputer Parts English Worksheet for Kids ESL Printable Picture Dictionary  - Image Workshe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341939"/>
            <a:ext cx="12036425" cy="123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ute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668463"/>
            <a:ext cx="12221022" cy="864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COMMON COMPUTER PARTS</a:t>
            </a:r>
            <a:endParaRPr lang="fr-FR" dirty="0"/>
          </a:p>
        </p:txBody>
      </p:sp>
      <p:pic>
        <p:nvPicPr>
          <p:cNvPr id="4098" name="Picture 2" descr="Computer Ports - Learn The Name and Location of the Connections on your Desktop Computer or Laptop | RemoveandReplace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262130"/>
            <a:ext cx="12192000" cy="606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4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in on Natural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-3062288"/>
            <a:ext cx="12036425" cy="992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3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in on Computing Worksheets &amp;amp; Activ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-1600201"/>
            <a:ext cx="12036425" cy="812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3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43</Words>
  <Application>Microsoft Office PowerPoint</Application>
  <PresentationFormat>Grand écran</PresentationFormat>
  <Paragraphs>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COMPUTER HARDWARE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COMMON COMPUTER PARTS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Mame Daour DABO</dc:creator>
  <cp:lastModifiedBy>Mame Daour DABO</cp:lastModifiedBy>
  <cp:revision>6</cp:revision>
  <dcterms:created xsi:type="dcterms:W3CDTF">2021-07-06T13:28:11Z</dcterms:created>
  <dcterms:modified xsi:type="dcterms:W3CDTF">2021-07-06T17:41:18Z</dcterms:modified>
</cp:coreProperties>
</file>