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06" r:id="rId5"/>
    <p:sldId id="271" r:id="rId6"/>
    <p:sldId id="307" r:id="rId7"/>
    <p:sldId id="308" r:id="rId8"/>
    <p:sldId id="309" r:id="rId9"/>
    <p:sldId id="272" r:id="rId10"/>
    <p:sldId id="310" r:id="rId11"/>
    <p:sldId id="311" r:id="rId12"/>
    <p:sldId id="312" r:id="rId13"/>
    <p:sldId id="313" r:id="rId14"/>
    <p:sldId id="317" r:id="rId15"/>
    <p:sldId id="314" r:id="rId16"/>
    <p:sldId id="315" r:id="rId17"/>
    <p:sldId id="316" r:id="rId18"/>
    <p:sldId id="319" r:id="rId19"/>
    <p:sldId id="318" r:id="rId20"/>
    <p:sldId id="320" r:id="rId21"/>
    <p:sldId id="321" r:id="rId22"/>
    <p:sldId id="284" r:id="rId23"/>
    <p:sldId id="322" r:id="rId24"/>
    <p:sldId id="323" r:id="rId25"/>
    <p:sldId id="324" r:id="rId26"/>
    <p:sldId id="325" r:id="rId27"/>
    <p:sldId id="32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7279" y="1481071"/>
            <a:ext cx="11264721" cy="1586002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PL-SQL sous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68203" y="3633743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4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55099" y="5782614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102941" cy="11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386885"/>
            <a:ext cx="11050589" cy="447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integer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'MA00254' ;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3039413"/>
            <a:ext cx="11050589" cy="3818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ensemblistes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; Is Null ; Like ; Between ; In ; 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booléens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And ; Or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athmetiques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+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 ; @ 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&gt;=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Les opérateurs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386885"/>
            <a:ext cx="11050589" cy="4471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Commentaires sur une ligne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une seule ligne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Commentaires sur plusieurs lignes : 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plusieurs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ligne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II.3. Les commentaires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 IF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;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Instruction(s) ;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75008"/>
            <a:ext cx="11050589" cy="5582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integer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5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'Il y a cinq étudiants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 22 ans'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 </a:t>
            </a: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/>
              <a:t>		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'Il y a dix étudiants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 22 ans'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1410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GB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Valeur_1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Valeur_2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-      -       -         - 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                                        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Valeur_n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	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GB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Condition_1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Condition_2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-  -   -    -     -      -       -        -          -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Case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II.4. Les instructions conditionnelles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3"/>
            <a:ext cx="11050589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Label :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Instruction(s) ;                                            Instruction(s)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Leave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(s)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Repeat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13645"/>
            <a:ext cx="11050589" cy="554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integer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False 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Bignona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5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+ 1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b = True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b ;</a:t>
            </a: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34096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23493"/>
            <a:ext cx="11050589" cy="56345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integer Default 0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Bignona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;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Iterloop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35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+ 5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c = c + 1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interloop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 ;</a:t>
            </a: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9713" y="709684"/>
            <a:ext cx="8677698" cy="6148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structure d’un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 serveur de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L’implémentation de bases de 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du PLSQL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et commentaires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conditionnelles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itératives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triggers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routines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Procédure stockée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curseurs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69618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34861"/>
            <a:ext cx="11050589" cy="4823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d’arrêter l'exécution de la boucle dans laquelle elle est placée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d'arrêter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l'exécution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cours et de  passer à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nouvelle.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II.5. Les instructions itératives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34861"/>
            <a:ext cx="11050589" cy="48231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globale est une variable dont l’identificateur est précédé du caractère '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visible dans le trigger ou la routine dans lequel elle est déclarée et dans les autres qui seront créées par la suite.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qui n'est pas précédée de ce signe est donc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locale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6697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II.6. Variable globale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386885"/>
            <a:ext cx="11050589" cy="4471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trigger est un objet de base de données associé à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appelé lorsqu'un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 particulier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survient 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est déclenchée par la survenance d’une action bien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déterminée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Evénement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à un moment bien déterminé (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1. Qu’est-ce qu’un trigger ?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42434"/>
            <a:ext cx="11050589" cy="5415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triggers doivent respecter les conditions suivantes 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trigger ne peut être placé sur une vue ou une table temporaire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triggers de même moment et même événement ne peuvent pas porter sur la même table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nécessaire d’être super-utilisateur pour créer, modifier ou supprimer un trigger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trigger échoue et que son instant d’exécution est BEFORE, l’action qui suit ne sera pas exécutée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seule manière d’interrompre un trigger est de provoquer une erreur en son sein.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1. Qu’est-ce qu’un trigger ?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42434"/>
            <a:ext cx="11050589" cy="541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syntaxe de la création d'un trigger est :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Nom_Trigger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Moment_Trigger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Evenement_Trigger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Nom_Tabble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0" indent="0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;</a:t>
            </a: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42434"/>
            <a:ext cx="11050589" cy="541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Temps_Trigger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Evenement_Trigger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soit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corps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faire référence aux colonnes dans la table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utilisant les mots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OLD.</a:t>
            </a:r>
            <a:r>
              <a:rPr lang="fr-FR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référence à une colonne d'une ligne existante avant sa modification ou son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effacement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référence à une colonne d'une ligne après insertion ou modification.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47741"/>
            <a:ext cx="11050589" cy="481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la colonne.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</a:t>
            </a:r>
            <a:r>
              <a:rPr lang="fr-F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la colonne.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requiert le droit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triggers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Insert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Row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declare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integer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&gt; 50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&lt; 15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56739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Création d’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trigger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888642"/>
            <a:ext cx="11050589" cy="596935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/>
              <a:t>Le </a:t>
            </a:r>
            <a:r>
              <a:rPr lang="fr-FR" sz="2800" dirty="0"/>
              <a:t>langage SQL n’est pas un langage procédural. Il ne permet, donc pas </a:t>
            </a:r>
            <a:r>
              <a:rPr lang="fr-FR" sz="2800" dirty="0" smtClean="0"/>
              <a:t>:</a:t>
            </a:r>
            <a:endParaRPr lang="fr-FR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/>
              <a:t>d</a:t>
            </a:r>
            <a:r>
              <a:rPr lang="fr-FR" sz="2400" dirty="0" smtClean="0"/>
              <a:t>e déclarer des variables 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/>
              <a:t>d</a:t>
            </a:r>
            <a:r>
              <a:rPr lang="fr-FR" sz="2400" dirty="0" smtClean="0"/>
              <a:t>e créer des sous-programmes 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 smtClean="0"/>
              <a:t>de </a:t>
            </a:r>
            <a:r>
              <a:rPr lang="fr-FR" sz="2400" dirty="0"/>
              <a:t>programmer l'exécution d'une action suivant un </a:t>
            </a:r>
            <a:r>
              <a:rPr lang="fr-FR" sz="2400" dirty="0" smtClean="0"/>
              <a:t>événement</a:t>
            </a:r>
            <a:r>
              <a:rPr lang="fr-FR" sz="2400" dirty="0"/>
              <a:t> </a:t>
            </a:r>
            <a:r>
              <a:rPr lang="fr-FR" sz="2400" dirty="0" smtClean="0"/>
              <a:t>;</a:t>
            </a:r>
            <a:endParaRPr lang="fr-FR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2400" dirty="0"/>
              <a:t>d</a:t>
            </a:r>
            <a:r>
              <a:rPr lang="fr-FR" sz="2400" dirty="0" smtClean="0"/>
              <a:t>e répéter </a:t>
            </a:r>
            <a:r>
              <a:rPr lang="fr-FR" sz="2400" dirty="0"/>
              <a:t>l'exécution d'une </a:t>
            </a:r>
            <a:r>
              <a:rPr lang="fr-FR" sz="2400" dirty="0" smtClean="0"/>
              <a:t>ou plusieurs instructions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procédural, repose sur des procédures,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sous-routines, etc.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spécifie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toutes les étapes que l'ordinateur doit suivre pour atteindre l'état ou la sortie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souhaité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sépare un programme au sein de variables, fonctions, instructions et opérateurs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conditionnels.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2253802"/>
            <a:ext cx="11050589" cy="46041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 le langage PL/SQL 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/SQL) est créé pour permettre de faire de la programmation procédurale sous MySQL 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basé sur le langage SQL donc il emprunte les types, les opérateurs,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176530"/>
            <a:ext cx="11050589" cy="4681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PL/SQL est composé généralement de trois parties 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L’entête 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partie déclarative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corps du programme.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176530"/>
            <a:ext cx="11050589" cy="4681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L’entête d’un module PL/SQL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éventuels (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et procédure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 de la valeur de retour (fonction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et l’évènement ainsi que la table sur laquelle elle porte (trigger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L’entête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813775"/>
            <a:ext cx="11050589" cy="5044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déclarations sont faites dans la deuxième partie du programme après l’entête.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cette partie que toutes les déclarations sont faites : variable, constante, curseur, enregistrement,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ouverte par le mot clé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eclare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La partie déclarative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35617"/>
            <a:ext cx="11050589" cy="52223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corps d’un programme PL/SQL est ouvert par le mot-clé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fermé par le mot-clé 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à exécuter dans le programme doivent être écrites entre ces deux mots-clés. 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Instruction_1 ;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Instruction_2 ;</a:t>
            </a: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LE corps du programme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bases du PLSQL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41172"/>
            <a:ext cx="11050589" cy="53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trois types d’affectation sous PL-SQL 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pendant la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d’une valeur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scalaire dans le programme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valeur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du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id_variable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condition(s) ;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792345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845713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L’Affectation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2417</TotalTime>
  <Words>1114</Words>
  <Application>Microsoft Office PowerPoint</Application>
  <PresentationFormat>Grand écran</PresentationFormat>
  <Paragraphs>251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II  PL-SQL sous Mysql</vt:lpstr>
      <vt:lpstr>Plan du cours</vt:lpstr>
      <vt:lpstr>Introduction</vt:lpstr>
      <vt:lpstr>Introduction</vt:lpstr>
      <vt:lpstr>I. Structure d’un Programme PLSQL</vt:lpstr>
      <vt:lpstr>I. Structure d’un Programme PLSQL</vt:lpstr>
      <vt:lpstr>I. Structure d’un Programme PLSQL</vt:lpstr>
      <vt:lpstr>I. Structure d’un Programme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II. Les bases du PLSQL</vt:lpstr>
      <vt:lpstr>III. Les triggers</vt:lpstr>
      <vt:lpstr>III. Les triggers</vt:lpstr>
      <vt:lpstr>III. Les triggers</vt:lpstr>
      <vt:lpstr>III. Les triggers</vt:lpstr>
      <vt:lpstr>III. Les triggers</vt:lpstr>
      <vt:lpstr>III. Les triggers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243</cp:revision>
  <dcterms:created xsi:type="dcterms:W3CDTF">2021-12-17T14:41:09Z</dcterms:created>
  <dcterms:modified xsi:type="dcterms:W3CDTF">2022-12-02T10:01:19Z</dcterms:modified>
</cp:coreProperties>
</file>