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46" r:id="rId5"/>
    <p:sldId id="395" r:id="rId6"/>
    <p:sldId id="372" r:id="rId7"/>
    <p:sldId id="391" r:id="rId8"/>
    <p:sldId id="394" r:id="rId9"/>
    <p:sldId id="392" r:id="rId10"/>
    <p:sldId id="393" r:id="rId11"/>
    <p:sldId id="371" r:id="rId12"/>
    <p:sldId id="377" r:id="rId13"/>
    <p:sldId id="374" r:id="rId14"/>
    <p:sldId id="378" r:id="rId15"/>
    <p:sldId id="379" r:id="rId16"/>
    <p:sldId id="380" r:id="rId17"/>
    <p:sldId id="375" r:id="rId18"/>
    <p:sldId id="381" r:id="rId19"/>
    <p:sldId id="382" r:id="rId20"/>
    <p:sldId id="383" r:id="rId21"/>
    <p:sldId id="384" r:id="rId22"/>
    <p:sldId id="385" r:id="rId23"/>
    <p:sldId id="376" r:id="rId24"/>
    <p:sldId id="390" r:id="rId25"/>
    <p:sldId id="386" r:id="rId26"/>
    <p:sldId id="387" r:id="rId27"/>
    <p:sldId id="388" r:id="rId28"/>
    <p:sldId id="3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4574" y="1236370"/>
            <a:ext cx="11316237" cy="21121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 serveur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68203" y="3633743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4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35581" y="5782614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" y="101566"/>
            <a:ext cx="1102941" cy="113480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45" y="1423289"/>
            <a:ext cx="9173284" cy="5263346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Audit des sessions utilisateur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7720" y="864684"/>
            <a:ext cx="6613734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Audit des sessions utilisateurs ouvertes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813775"/>
            <a:ext cx="11187449" cy="4829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nalyser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trafic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à analyser 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effectuées sur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base 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le faire, on pout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décider d'activer le log général des requêtes 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désactiver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 bout de 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SLEEP(60) 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OFF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Audit du trafic 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2501153"/>
            <a:ext cx="11187449" cy="38610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active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slow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 en adaptant la valeur du paramètre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long_query_time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slow_query_log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;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long_query_time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;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log_queries_not_using_indexes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;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Audit du trafic 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532586"/>
            <a:ext cx="11187449" cy="5325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 d'analyser plus en détail vos requêtes SQL, vous pouvez également activer 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votre session uniquement puis jouer vos requêtes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Session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ON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lance deux requêtes sur la base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Enseignant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Nom 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'GUEYE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Departement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affiches le résultat des profiles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Profiles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frofiling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frofiling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79" y="2581836"/>
            <a:ext cx="6405860" cy="20039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57" y="4693405"/>
            <a:ext cx="6405859" cy="2124634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04551" y="1532586"/>
            <a:ext cx="11187449" cy="11568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affiches le résultat des profiles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Profiles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frofiling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40" y="2433918"/>
            <a:ext cx="5970494" cy="4424082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89" y="1275009"/>
            <a:ext cx="11420911" cy="1300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exécute ensuite la requête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Profile CPU for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;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frofiling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71089" y="1275009"/>
            <a:ext cx="11420911" cy="1300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exécute ensuite la requête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Profile CPU for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;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08" y="2447365"/>
            <a:ext cx="6007002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2057023"/>
            <a:ext cx="11187449" cy="40748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 nombre important de compteurs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pour les afficher on lance 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Global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Parmi ces compteurs, nous avons les compteurs pour les connections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Aborted_clients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s'agit du nombre de connexions ayant été annulées car le client a échoué sans fermer la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connexion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Aborted_connects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 du nombre de connexions ayant échouées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analyse des compteurs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analyse des compteurs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43" y="2003612"/>
            <a:ext cx="5480288" cy="38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317812"/>
            <a:ext cx="11187449" cy="5540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compteurs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InnoDB_buffer_pool_read_requests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 du nombre de lectures effectuées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InnoDB_buffer_pool_reads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 du nombre de lectures effectuées depuis le disque, ne pouvant être satisfaites par le buffer pool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 ratio descend en dessous de 99.95%, songez à augmenter la taille du buffer pool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afin de ne pas dégrader les performances de votre base.</a:t>
            </a: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analyse des compteurs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40" y="5136776"/>
            <a:ext cx="4638475" cy="1721223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6198715" y="5674657"/>
            <a:ext cx="5993285" cy="64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(134217728 / 1024) / 1024 = 128 Mo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9713" y="1129553"/>
            <a:ext cx="8677698" cy="5728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 de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et des données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Audit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sessions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 du nombre de connections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 des sessions ouvertes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Audit des activités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du trafic 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requêtes 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compteurs MySQL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Optimisez vos requêtes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69618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analyse des compteurs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65" y="1707776"/>
            <a:ext cx="6635843" cy="3711389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" y="5419165"/>
            <a:ext cx="12192000" cy="1438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ratio est calculé comme suit : 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((2390 – 394) / 2390) * 100  = 83,53%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573306"/>
            <a:ext cx="11187449" cy="5284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compteurs pour les tables temporaires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Created_tmp_disk_tables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 du nombre de tables temporaires créées en utilisant le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disque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Created_tmp_files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 du nombre de fichiers créés pour satisfaire les tables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temporaires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Created_tmp_tables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s'agit du nombre de tables temporaires créées depuis le démarrage du serveur.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ratio de tables temporaires crées sur le disque ne doit pas excéder 10-20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analyse des compteurs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analyse des compteurs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49" y="1455313"/>
            <a:ext cx="6251375" cy="5241323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207624" y="3348318"/>
            <a:ext cx="4984377" cy="1546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ratio est calculé comme suit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 / 85) * 100 = 11,76%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813774"/>
            <a:ext cx="11187449" cy="5044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utilise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mot-clé </a:t>
            </a:r>
            <a:r>
              <a:rPr lang="fr-F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devant une requête pour voir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plan d'exécution de MySQL et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vérifier si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indexes sont correctement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utilisés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évite d’utiliser des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lorsque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qu’on effectue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numériques afin d'éviter que MySQL ait besoin de faire des conversions sur les colonnes et donc de parcourir l'intégralité de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également important de surveiller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clé primaires et valeurs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auto_increment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Optimisation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Optimisation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3" y="3348318"/>
            <a:ext cx="9804647" cy="33204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4" y="1455313"/>
            <a:ext cx="9804646" cy="17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627094"/>
            <a:ext cx="11187449" cy="5230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essaie de connaitre 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qui ne sont pas cachées.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Très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: n'oubliez pas que les requêtes contenant un champ TEXT ou BLOB ou un résultat supérieur au paramètre "</a:t>
            </a:r>
            <a:r>
              <a:rPr lang="fr-FR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query_cache_limit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ne seront jamais cachées.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doit privilégier donc le type VARCHAR(n) au type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</a:t>
            </a: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cas ou vous n'avez pas de clé primaire,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devra créer une clé primaire cachée qui ne sera pas du tout optimisée.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Optimisation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Optimisation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70" y="2054711"/>
            <a:ext cx="5790634" cy="40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358154"/>
            <a:ext cx="11187449" cy="54998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connaitre la valeur la plus longue d’un champ, on exécute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requête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(Attribut))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Optimisation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05" y="2755915"/>
            <a:ext cx="5045139" cy="17532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04" y="4829464"/>
            <a:ext cx="5045139" cy="17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Audit des activités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Optimisation de requêtes SQL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4" y="1922929"/>
            <a:ext cx="9715286" cy="41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1673" y="1640540"/>
            <a:ext cx="11200327" cy="521745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Auditer une base de données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à faire analyse minutieuse de son contenu, ses performances, les activités de ses utilisateurs, etc. 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 faut alors savoir afficher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structure et son instance 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talle des données qu’elle contient ;</a:t>
            </a:r>
            <a:endParaRPr lang="fr-F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informations relatives à ses performances 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requêtes exécutées par les utilisateurs ;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fr-F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Audit de la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et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017431"/>
            <a:ext cx="11187449" cy="5840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structure des bases données d’un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erveur MySQL se trouve dans la Base de données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afficher la taille d’une base de données on exécute la requête 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"DB name", Round(Sum(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data_length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index_length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1024 / 1024, 1) "DB Size (MB)"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GROUP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afficher la taille d’une table on exécute la requête 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"Table", Round(((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data_length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index_length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1024 / 1024), 2) "Table Size (MB)" FROM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Audit de la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et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613647"/>
            <a:ext cx="12192000" cy="1075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Taille mémoire utilisée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05" y="3015915"/>
            <a:ext cx="7284791" cy="22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Audit des sessions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2282" y="2043953"/>
            <a:ext cx="10739718" cy="3329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L’audit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 sessions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à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connections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échouées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sessions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ouvertes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d’utilisateurs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connectés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connections par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97720" y="864684"/>
            <a:ext cx="6613734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1. Audit du nombre de connections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6" y="1914887"/>
            <a:ext cx="5496078" cy="20856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5" y="4262904"/>
            <a:ext cx="5556971" cy="21636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16" y="4262905"/>
            <a:ext cx="5496078" cy="21636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45" y="1914887"/>
            <a:ext cx="5556971" cy="2094906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Audit des sessions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1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797720" y="864684"/>
            <a:ext cx="6613734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1. Audit du nombre de connections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Audit des sessions utilisateur</a:t>
            </a:r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8586" y="1692828"/>
            <a:ext cx="12192000" cy="719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plus grand nombre de connections simultanées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43" y="2412244"/>
            <a:ext cx="7556687" cy="41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89" y="1423289"/>
            <a:ext cx="9543244" cy="5325241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Audit des sessions utilisateur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7720" y="864684"/>
            <a:ext cx="6613734" cy="55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Audit des sessions utilisateurs ouvertes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5551</TotalTime>
  <Words>1251</Words>
  <Application>Microsoft Office PowerPoint</Application>
  <PresentationFormat>Grand écran</PresentationFormat>
  <Paragraphs>166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V  audit d’un serveur Mysql</vt:lpstr>
      <vt:lpstr>Plan du cours</vt:lpstr>
      <vt:lpstr>Introduction</vt:lpstr>
      <vt:lpstr>I. Audit de la structure et des données</vt:lpstr>
      <vt:lpstr>I. Audit de la structure et des données</vt:lpstr>
      <vt:lpstr>II. Audit des sessions utilisateur</vt:lpstr>
      <vt:lpstr>II. Audit des sessions utilisateur</vt:lpstr>
      <vt:lpstr>II. Audit des sessions utilisateur</vt:lpstr>
      <vt:lpstr>II. Audit des sessions utilisateur</vt:lpstr>
      <vt:lpstr>II. Audit des sessions utilisateur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  <vt:lpstr>III. Audit des activités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586</cp:revision>
  <dcterms:created xsi:type="dcterms:W3CDTF">2021-12-17T14:41:09Z</dcterms:created>
  <dcterms:modified xsi:type="dcterms:W3CDTF">2023-02-07T14:22:10Z</dcterms:modified>
</cp:coreProperties>
</file>