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68" r:id="rId5"/>
    <p:sldId id="267" r:id="rId6"/>
    <p:sldId id="265" r:id="rId7"/>
    <p:sldId id="270" r:id="rId8"/>
    <p:sldId id="271" r:id="rId9"/>
    <p:sldId id="274" r:id="rId10"/>
    <p:sldId id="266" r:id="rId11"/>
    <p:sldId id="272" r:id="rId12"/>
    <p:sldId id="273" r:id="rId13"/>
    <p:sldId id="275" r:id="rId14"/>
    <p:sldId id="278" r:id="rId15"/>
    <p:sldId id="281" r:id="rId16"/>
    <p:sldId id="279" r:id="rId17"/>
    <p:sldId id="276" r:id="rId18"/>
    <p:sldId id="277" r:id="rId19"/>
    <p:sldId id="284" r:id="rId20"/>
    <p:sldId id="282" r:id="rId21"/>
    <p:sldId id="283" r:id="rId22"/>
    <p:sldId id="280" r:id="rId23"/>
    <p:sldId id="258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8989"/>
    <a:srgbClr val="FF9999"/>
    <a:srgbClr val="6CC932"/>
    <a:srgbClr val="14944B"/>
    <a:srgbClr val="F2F2F2"/>
    <a:srgbClr val="E0E0E0"/>
    <a:srgbClr val="EAEAEA"/>
    <a:srgbClr val="E2E2E2"/>
    <a:srgbClr val="00F15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32" y="2661348"/>
            <a:ext cx="3150524" cy="31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C6613F-D9A2-3EB0-9168-CA0D851CCF7D}"/>
              </a:ext>
            </a:extLst>
          </p:cNvPr>
          <p:cNvCxnSpPr>
            <a:cxnSpLocks/>
          </p:cNvCxnSpPr>
          <p:nvPr/>
        </p:nvCxnSpPr>
        <p:spPr>
          <a:xfrm>
            <a:off x="1204332" y="2955074"/>
            <a:ext cx="10987668" cy="0"/>
          </a:xfrm>
          <a:prstGeom prst="line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28D584-5CDC-96AF-9467-60295E10C023}"/>
              </a:ext>
            </a:extLst>
          </p:cNvPr>
          <p:cNvCxnSpPr>
            <a:cxnSpLocks/>
          </p:cNvCxnSpPr>
          <p:nvPr/>
        </p:nvCxnSpPr>
        <p:spPr>
          <a:xfrm>
            <a:off x="0" y="5661106"/>
            <a:ext cx="10987668" cy="0"/>
          </a:xfrm>
          <a:prstGeom prst="line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19B57DF-101B-3489-A4D6-08247CF089CC}"/>
              </a:ext>
            </a:extLst>
          </p:cNvPr>
          <p:cNvSpPr/>
          <p:nvPr/>
        </p:nvSpPr>
        <p:spPr>
          <a:xfrm flipV="1">
            <a:off x="2118730" y="1315845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1806CC2-DEDA-BF6B-9CC3-5515A167F744}"/>
              </a:ext>
            </a:extLst>
          </p:cNvPr>
          <p:cNvSpPr/>
          <p:nvPr/>
        </p:nvSpPr>
        <p:spPr>
          <a:xfrm flipV="1">
            <a:off x="4073912" y="1315844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8AC5739-A53B-E9E5-FB96-A0CED8E81C5E}"/>
              </a:ext>
            </a:extLst>
          </p:cNvPr>
          <p:cNvSpPr/>
          <p:nvPr/>
        </p:nvSpPr>
        <p:spPr>
          <a:xfrm flipV="1">
            <a:off x="6029094" y="1315843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9CD8D5B-391F-05EA-4F88-E4590D908C20}"/>
              </a:ext>
            </a:extLst>
          </p:cNvPr>
          <p:cNvSpPr/>
          <p:nvPr/>
        </p:nvSpPr>
        <p:spPr>
          <a:xfrm flipV="1">
            <a:off x="7984276" y="1315842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4B6A9CA-BEED-3643-F84F-9DD6C804CF56}"/>
              </a:ext>
            </a:extLst>
          </p:cNvPr>
          <p:cNvSpPr/>
          <p:nvPr/>
        </p:nvSpPr>
        <p:spPr>
          <a:xfrm flipV="1">
            <a:off x="9939456" y="1315841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1F72A87-052E-F797-C351-77878A32231D}"/>
              </a:ext>
            </a:extLst>
          </p:cNvPr>
          <p:cNvSpPr/>
          <p:nvPr/>
        </p:nvSpPr>
        <p:spPr>
          <a:xfrm flipV="1">
            <a:off x="732260" y="4055328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F2AB131-C368-7DB8-10C3-55C86F2FADD1}"/>
              </a:ext>
            </a:extLst>
          </p:cNvPr>
          <p:cNvSpPr/>
          <p:nvPr/>
        </p:nvSpPr>
        <p:spPr>
          <a:xfrm flipV="1">
            <a:off x="2687442" y="4055327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A9E6D63-5265-9D1A-3F52-59E59F35E0C9}"/>
              </a:ext>
            </a:extLst>
          </p:cNvPr>
          <p:cNvSpPr/>
          <p:nvPr/>
        </p:nvSpPr>
        <p:spPr>
          <a:xfrm flipV="1">
            <a:off x="4642624" y="4055326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6787D8B-3F61-100A-5BD2-04CF962E9F50}"/>
              </a:ext>
            </a:extLst>
          </p:cNvPr>
          <p:cNvSpPr/>
          <p:nvPr/>
        </p:nvSpPr>
        <p:spPr>
          <a:xfrm flipV="1">
            <a:off x="6597806" y="4055325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54AB3EA-185E-A1C3-5F3F-14761CB2EE1A}"/>
              </a:ext>
            </a:extLst>
          </p:cNvPr>
          <p:cNvSpPr/>
          <p:nvPr/>
        </p:nvSpPr>
        <p:spPr>
          <a:xfrm flipV="1">
            <a:off x="8552986" y="4055324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092B2-EFC8-1D23-2C8A-1FB91B8D0A75}"/>
              </a:ext>
            </a:extLst>
          </p:cNvPr>
          <p:cNvSpPr txBox="1"/>
          <p:nvPr/>
        </p:nvSpPr>
        <p:spPr>
          <a:xfrm>
            <a:off x="8738419" y="58676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401D7-89E7-BE40-0D75-A71D409A3D03}"/>
              </a:ext>
            </a:extLst>
          </p:cNvPr>
          <p:cNvSpPr txBox="1"/>
          <p:nvPr/>
        </p:nvSpPr>
        <p:spPr>
          <a:xfrm>
            <a:off x="4828057" y="586769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17C6A6-C482-A8A3-316D-851104CB4477}"/>
              </a:ext>
            </a:extLst>
          </p:cNvPr>
          <p:cNvSpPr txBox="1"/>
          <p:nvPr/>
        </p:nvSpPr>
        <p:spPr>
          <a:xfrm>
            <a:off x="917695" y="58676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5B6A7-1501-71E8-2B86-13EC59EB2C65}"/>
              </a:ext>
            </a:extLst>
          </p:cNvPr>
          <p:cNvSpPr txBox="1"/>
          <p:nvPr/>
        </p:nvSpPr>
        <p:spPr>
          <a:xfrm>
            <a:off x="10144126" y="30416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CD765-A6A1-2951-2D79-E56BD3CA6D1F}"/>
              </a:ext>
            </a:extLst>
          </p:cNvPr>
          <p:cNvSpPr txBox="1"/>
          <p:nvPr/>
        </p:nvSpPr>
        <p:spPr>
          <a:xfrm>
            <a:off x="6240174" y="30416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12560-80DE-2C6E-D9EF-9A38384D9D14}"/>
              </a:ext>
            </a:extLst>
          </p:cNvPr>
          <p:cNvSpPr txBox="1"/>
          <p:nvPr/>
        </p:nvSpPr>
        <p:spPr>
          <a:xfrm>
            <a:off x="2320995" y="3041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322BB-7947-37A0-604E-BD9D3D00FAE8}"/>
              </a:ext>
            </a:extLst>
          </p:cNvPr>
          <p:cNvSpPr txBox="1"/>
          <p:nvPr/>
        </p:nvSpPr>
        <p:spPr>
          <a:xfrm>
            <a:off x="1935472" y="3392761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1AED0-DCDC-3B1C-7384-0B484954ECEC}"/>
              </a:ext>
            </a:extLst>
          </p:cNvPr>
          <p:cNvSpPr txBox="1"/>
          <p:nvPr/>
        </p:nvSpPr>
        <p:spPr>
          <a:xfrm>
            <a:off x="5859460" y="3392761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6E7294-38CD-1555-D323-24D34FDDFDD9}"/>
              </a:ext>
            </a:extLst>
          </p:cNvPr>
          <p:cNvSpPr txBox="1"/>
          <p:nvPr/>
        </p:nvSpPr>
        <p:spPr>
          <a:xfrm>
            <a:off x="9783448" y="3392761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DFD1E-52C4-0DE5-0752-57D05E58B710}"/>
              </a:ext>
            </a:extLst>
          </p:cNvPr>
          <p:cNvSpPr txBox="1"/>
          <p:nvPr/>
        </p:nvSpPr>
        <p:spPr>
          <a:xfrm>
            <a:off x="524078" y="6184669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466B32-C7F1-DB89-0251-FA991A8BF3F5}"/>
              </a:ext>
            </a:extLst>
          </p:cNvPr>
          <p:cNvSpPr txBox="1"/>
          <p:nvPr/>
        </p:nvSpPr>
        <p:spPr>
          <a:xfrm>
            <a:off x="4448066" y="6184669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206B5-79E0-FA8D-0EE1-4810F1647A55}"/>
              </a:ext>
            </a:extLst>
          </p:cNvPr>
          <p:cNvSpPr txBox="1"/>
          <p:nvPr/>
        </p:nvSpPr>
        <p:spPr>
          <a:xfrm>
            <a:off x="8372054" y="6184669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839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テキスト ボックス 17">
            <a:extLst>
              <a:ext uri="{FF2B5EF4-FFF2-40B4-BE49-F238E27FC236}">
                <a16:creationId xmlns:a16="http://schemas.microsoft.com/office/drawing/2014/main" id="{57E19880-2EDF-DE8A-CC16-7EF4372F5DD4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" name="テキスト ボックス 17">
            <a:extLst>
              <a:ext uri="{FF2B5EF4-FFF2-40B4-BE49-F238E27FC236}">
                <a16:creationId xmlns:a16="http://schemas.microsoft.com/office/drawing/2014/main" id="{D9D52867-6D41-6C72-DD73-30C4F378A51A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0C2649-5796-02E3-CA5E-87DAFC125F81}"/>
              </a:ext>
            </a:extLst>
          </p:cNvPr>
          <p:cNvCxnSpPr/>
          <p:nvPr/>
        </p:nvCxnSpPr>
        <p:spPr>
          <a:xfrm>
            <a:off x="5781040" y="522119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>
            <a:extLst>
              <a:ext uri="{FF2B5EF4-FFF2-40B4-BE49-F238E27FC236}">
                <a16:creationId xmlns:a16="http://schemas.microsoft.com/office/drawing/2014/main" id="{9B90D823-2D39-0BB7-A394-AA4DD5016E4B}"/>
              </a:ext>
            </a:extLst>
          </p:cNvPr>
          <p:cNvSpPr/>
          <p:nvPr/>
        </p:nvSpPr>
        <p:spPr>
          <a:xfrm rot="5400000">
            <a:off x="1165581" y="2158172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AA408B2D-3D05-A438-C873-4D6C7EA8BA9E}"/>
              </a:ext>
            </a:extLst>
          </p:cNvPr>
          <p:cNvSpPr/>
          <p:nvPr/>
        </p:nvSpPr>
        <p:spPr>
          <a:xfrm>
            <a:off x="1165581" y="2158172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rgbClr val="149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7865B-A261-FBB6-1250-39688ED4448C}"/>
              </a:ext>
            </a:extLst>
          </p:cNvPr>
          <p:cNvSpPr txBox="1"/>
          <p:nvPr/>
        </p:nvSpPr>
        <p:spPr>
          <a:xfrm>
            <a:off x="1618345" y="2848501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591E1803-4359-09C6-356F-921387F52BEE}"/>
              </a:ext>
            </a:extLst>
          </p:cNvPr>
          <p:cNvSpPr/>
          <p:nvPr/>
        </p:nvSpPr>
        <p:spPr>
          <a:xfrm rot="5400000">
            <a:off x="5148118" y="2158172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3A498410-52A5-607D-5CD0-DAB5DE7CBC5E}"/>
              </a:ext>
            </a:extLst>
          </p:cNvPr>
          <p:cNvSpPr/>
          <p:nvPr/>
        </p:nvSpPr>
        <p:spPr>
          <a:xfrm>
            <a:off x="5148118" y="2158172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73BE7-7D43-2C99-69F8-BBC484D59320}"/>
              </a:ext>
            </a:extLst>
          </p:cNvPr>
          <p:cNvSpPr txBox="1"/>
          <p:nvPr/>
        </p:nvSpPr>
        <p:spPr>
          <a:xfrm>
            <a:off x="5602485" y="2848501"/>
            <a:ext cx="105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A809D446-DD1E-6F8E-F649-B35566AD9A18}"/>
              </a:ext>
            </a:extLst>
          </p:cNvPr>
          <p:cNvSpPr/>
          <p:nvPr/>
        </p:nvSpPr>
        <p:spPr>
          <a:xfrm rot="5400000">
            <a:off x="9130654" y="2158172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F62F556-E76F-2FFC-E479-2CA9263E3D62}"/>
              </a:ext>
            </a:extLst>
          </p:cNvPr>
          <p:cNvSpPr/>
          <p:nvPr/>
        </p:nvSpPr>
        <p:spPr>
          <a:xfrm>
            <a:off x="9130654" y="2158172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70EB4-FBF8-2C20-1C2B-5580F63368AC}"/>
              </a:ext>
            </a:extLst>
          </p:cNvPr>
          <p:cNvSpPr txBox="1"/>
          <p:nvPr/>
        </p:nvSpPr>
        <p:spPr>
          <a:xfrm>
            <a:off x="9614676" y="2848501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952B908-B856-CBCA-886A-A7A0FA4F97AB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83E9B5D-4306-75FE-2331-D80E2A7CD5CB}"/>
              </a:ext>
            </a:extLst>
          </p:cNvPr>
          <p:cNvCxnSpPr/>
          <p:nvPr/>
        </p:nvCxnSpPr>
        <p:spPr>
          <a:xfrm>
            <a:off x="9798411" y="522119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4730C8-BB31-D04E-8AFA-2E4B17C4DE83}"/>
              </a:ext>
            </a:extLst>
          </p:cNvPr>
          <p:cNvSpPr/>
          <p:nvPr/>
        </p:nvSpPr>
        <p:spPr>
          <a:xfrm rot="5400000">
            <a:off x="2095462" y="4904832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C5F989-5805-DAFA-14B7-60C9E522CC2C}"/>
              </a:ext>
            </a:extLst>
          </p:cNvPr>
          <p:cNvSpPr/>
          <p:nvPr/>
        </p:nvSpPr>
        <p:spPr>
          <a:xfrm>
            <a:off x="6691119" y="3147995"/>
            <a:ext cx="4646964" cy="2107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062B79-5ADD-F98C-E9D4-6DE0A1489F26}"/>
              </a:ext>
            </a:extLst>
          </p:cNvPr>
          <p:cNvSpPr/>
          <p:nvPr/>
        </p:nvSpPr>
        <p:spPr>
          <a:xfrm>
            <a:off x="6691119" y="1263626"/>
            <a:ext cx="4646964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67560-2828-DF4A-BD14-064940C013AC}"/>
              </a:ext>
            </a:extLst>
          </p:cNvPr>
          <p:cNvSpPr/>
          <p:nvPr/>
        </p:nvSpPr>
        <p:spPr>
          <a:xfrm>
            <a:off x="6691119" y="2175418"/>
            <a:ext cx="4646964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1CEE4-8096-B791-ABB6-15AD359C1B3C}"/>
              </a:ext>
            </a:extLst>
          </p:cNvPr>
          <p:cNvSpPr/>
          <p:nvPr/>
        </p:nvSpPr>
        <p:spPr>
          <a:xfrm>
            <a:off x="6691119" y="5427474"/>
            <a:ext cx="4646964" cy="719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06E6D3-B7CF-DDB5-43BD-E1ECA422CCB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9014602" y="1982928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94DDA5-DA48-3A71-2EB5-C3AFFF6510D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14602" y="2894720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CE0A31-38BA-2632-C8CF-141D4C291B08}"/>
              </a:ext>
            </a:extLst>
          </p:cNvPr>
          <p:cNvCxnSpPr/>
          <p:nvPr/>
        </p:nvCxnSpPr>
        <p:spPr>
          <a:xfrm>
            <a:off x="9014602" y="5255247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872121-FAD1-F7C4-3575-EFA52DA3C95C}"/>
              </a:ext>
            </a:extLst>
          </p:cNvPr>
          <p:cNvSpPr txBox="1"/>
          <p:nvPr/>
        </p:nvSpPr>
        <p:spPr>
          <a:xfrm>
            <a:off x="8035805" y="1438611"/>
            <a:ext cx="195758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928E1-1F37-00D4-D5F0-32008A72BEB0}"/>
              </a:ext>
            </a:extLst>
          </p:cNvPr>
          <p:cNvSpPr txBox="1"/>
          <p:nvPr/>
        </p:nvSpPr>
        <p:spPr>
          <a:xfrm>
            <a:off x="8035805" y="2353161"/>
            <a:ext cx="195758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/>
              <a:t>내용을 입력하세요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5503E4-9A9D-00E2-55D7-241A340CAB44}"/>
              </a:ext>
            </a:extLst>
          </p:cNvPr>
          <p:cNvSpPr/>
          <p:nvPr/>
        </p:nvSpPr>
        <p:spPr>
          <a:xfrm>
            <a:off x="7099933" y="3465536"/>
            <a:ext cx="3829333" cy="5927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73CA857-6802-AD90-B643-43D8F60E50E7}"/>
              </a:ext>
            </a:extLst>
          </p:cNvPr>
          <p:cNvSpPr/>
          <p:nvPr/>
        </p:nvSpPr>
        <p:spPr>
          <a:xfrm>
            <a:off x="7099933" y="4346935"/>
            <a:ext cx="3829333" cy="5927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29C85D-0C5F-EDEB-ABF9-6105F83ABF3F}"/>
              </a:ext>
            </a:extLst>
          </p:cNvPr>
          <p:cNvSpPr txBox="1"/>
          <p:nvPr/>
        </p:nvSpPr>
        <p:spPr>
          <a:xfrm>
            <a:off x="7924528" y="3564540"/>
            <a:ext cx="218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FFB9B9-936A-317A-7E19-10150A4E8428}"/>
              </a:ext>
            </a:extLst>
          </p:cNvPr>
          <p:cNvSpPr txBox="1"/>
          <p:nvPr/>
        </p:nvSpPr>
        <p:spPr>
          <a:xfrm>
            <a:off x="7924528" y="4443250"/>
            <a:ext cx="218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6A5DA-BBA1-C77F-1A63-36486D6ED1F0}"/>
              </a:ext>
            </a:extLst>
          </p:cNvPr>
          <p:cNvSpPr txBox="1"/>
          <p:nvPr/>
        </p:nvSpPr>
        <p:spPr>
          <a:xfrm>
            <a:off x="7595052" y="5545454"/>
            <a:ext cx="2839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B223C2A-ED83-A64A-5FB2-4F29082F2C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919" y="1263625"/>
            <a:ext cx="4646964" cy="48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C6455-25C8-B882-EA83-066BB8B69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4334" y="2490628"/>
            <a:ext cx="3179541" cy="1788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D11D5-B3B4-7AA2-E404-256F89EA36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230" y="2490628"/>
            <a:ext cx="3179541" cy="17884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3D5EE5-10B4-9F01-FFEF-58EBAED5DC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25" y="2490628"/>
            <a:ext cx="3179541" cy="1788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39D93E-75C1-9AA0-411B-EE1AB5A2FC85}"/>
              </a:ext>
            </a:extLst>
          </p:cNvPr>
          <p:cNvSpPr txBox="1"/>
          <p:nvPr/>
        </p:nvSpPr>
        <p:spPr>
          <a:xfrm>
            <a:off x="1372131" y="462017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F0F25-3B84-FF4F-DAE7-7681BD8BA4D0}"/>
              </a:ext>
            </a:extLst>
          </p:cNvPr>
          <p:cNvSpPr txBox="1"/>
          <p:nvPr/>
        </p:nvSpPr>
        <p:spPr>
          <a:xfrm>
            <a:off x="5150683" y="462017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62F04-C6C8-F255-1BAA-57D6332AF6AF}"/>
              </a:ext>
            </a:extLst>
          </p:cNvPr>
          <p:cNvSpPr txBox="1"/>
          <p:nvPr/>
        </p:nvSpPr>
        <p:spPr>
          <a:xfrm>
            <a:off x="8929235" y="462017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628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7A6F98-7465-A573-B32D-B702C4744DED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7DB5A-3FE4-4614-AF60-26969903AB69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AD002-4E7C-4FB6-7655-73D1CD117FE8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D691A-21A3-FFF6-5E4D-5AED392FDD46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3E7F67-5E38-21AA-D2FF-11385D148D6F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47D04-9CB7-146C-0467-5963B74F68BA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588DA-654F-D841-7C04-0853ED92B26F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F979C-E7E0-79E6-FD36-AEE7FE0DBD3C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1506840" y="215152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613A6-8CFD-6E4A-97EC-4E32D62C5964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71A39-C53D-77E4-9B60-E084AECCF0FE}"/>
              </a:ext>
            </a:extLst>
          </p:cNvPr>
          <p:cNvSpPr txBox="1"/>
          <p:nvPr/>
        </p:nvSpPr>
        <p:spPr>
          <a:xfrm>
            <a:off x="4267001" y="215152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63C37-D81E-D1A7-AC5C-B45F70B713AD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D25D8-436A-C7F2-54C9-73BC4F80D138}"/>
              </a:ext>
            </a:extLst>
          </p:cNvPr>
          <p:cNvSpPr txBox="1"/>
          <p:nvPr/>
        </p:nvSpPr>
        <p:spPr>
          <a:xfrm>
            <a:off x="7026359" y="215152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87AA85-9E86-56F6-EDB9-F9B0C41AE85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D1DD5-ACA1-E02C-FF15-60F1E994C3B5}"/>
              </a:ext>
            </a:extLst>
          </p:cNvPr>
          <p:cNvSpPr txBox="1"/>
          <p:nvPr/>
        </p:nvSpPr>
        <p:spPr>
          <a:xfrm>
            <a:off x="9760728" y="2151529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106F0-94B1-1288-5683-2778E3D005DE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F528B-628E-A918-0DBC-C38E430D13E0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48A1A-23AC-3A4B-6E63-B62A18AC4B1F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2D277-86C0-69D7-1FF1-61508411C84C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3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73DA1687-945B-A20E-B35D-0E989FCE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19734"/>
              </p:ext>
            </p:extLst>
          </p:nvPr>
        </p:nvGraphicFramePr>
        <p:xfrm>
          <a:off x="724829" y="1721298"/>
          <a:ext cx="10742342" cy="41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53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9836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98363">
                  <a:extLst>
                    <a:ext uri="{9D8B030D-6E8A-4147-A177-3AD203B41FA5}">
                      <a16:colId xmlns:a16="http://schemas.microsoft.com/office/drawing/2014/main" val="1361826551"/>
                    </a:ext>
                  </a:extLst>
                </a:gridCol>
                <a:gridCol w="3198363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68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행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행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행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8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8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68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68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68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C6B639-C8E6-34B5-177F-30DC03C3259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270660-6BC9-C3F8-41D0-C44E1DBBBF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150A7-AA70-53A4-66B9-1CCC2971E4DF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rgbClr val="14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958694-ABE9-BF08-3C1A-8F34536DBC84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7257AC-9141-9E79-7F7F-535111400ED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6FFCC5C-ADC5-9929-81C2-A8B2A9E9451E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FF314-EE70-3337-A1E5-C3399647FA7C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항목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B29A1-BC54-45E8-3F5B-C6B960725DED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항목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7AF8F-F04E-FD30-CBEA-8B3ED6D010C0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항목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0FEB9-EA14-DDD4-7CCC-FB108AF25B37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621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pic>
        <p:nvPicPr>
          <p:cNvPr id="6" name="그래픽 5" descr="재활용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184541-E361-258F-9624-F722F3A0FE5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6409E-611E-D87A-9143-F99254773A82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5A016-1065-BD18-7340-D24976772711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5F8F1C-7B48-7FB2-594F-660E415F5B5B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9C4CEE-272E-0892-48DB-3457258C28AE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D2DD7E-CAF1-742B-F92B-5B013A538A3B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2AF4F3-425B-B1E4-C641-65EC843F8369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4E1E36-49CF-AEEF-4BDF-CDF7518C93EA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F2A877-F726-230F-41B1-7A93D8131B83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E8FAEC-F757-3BCE-B495-9EE840BC4F0D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E94493-ACBB-E324-FC13-86CADADCBC3D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16157D-7E28-C1FE-2D40-70540AF0FF32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88E205-C582-9179-6014-6E58C9048D91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6549AB-D8A6-465F-207D-D19FD0931632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36B294-9805-B9A1-B190-A86B83977D43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22CEAD-E576-D847-83E0-C04816015A59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1F4BC6-5E0B-F55A-470C-B164396F5D45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B02DC9-0C3A-558B-05E1-D92C97C3F996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65D3F4-18D8-971D-4BAF-A956EAF958A3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1DAFB9-FBB3-D6FA-177C-7FA8C0BA10FE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535201-6BE6-785F-F918-8F1E25DDCE6E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FF6DF9A-E15C-8AAA-274A-F805C32F166F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7065599-76CD-5DD8-1C1C-8E68468E5E20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592000-362D-4151-AD2B-3056E2F1326F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5D8CD33-F77F-0F69-2984-3096748D1C57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237B67-ED1D-AE96-2C72-AC317794EF55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BB13BC1-5289-6837-D763-155D8DBA6DFD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CB37A6-3862-CE5F-6FC4-79A7A6A70171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A50D8B-5A14-FE0D-EC02-9B4D7564EB28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B7AF93-7BCC-9548-B628-9BF0B552D724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AC744E3-AA13-18A1-504F-B5C2A52DC924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12E0BC0-C722-7617-1794-4BF45190E117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FBC4DFD-717E-1ED6-C5C9-CF8019137F09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4DFC53B-F2AB-6680-9C9E-6C1954729C68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8BFAF0-311B-B94F-9900-F86D6798BA43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3E22D3A-D802-90B0-3007-90A9B0D7189A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1B838E9-165F-5DCD-F74A-B1F8C68A9E76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892ED3A-1A8E-1FA4-0853-CEDCB837656A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5E4B3DE-CE3E-CE62-E0F7-01848C71A7FF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A711850-477B-1B04-2711-A781D3E01E95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14EC11F-C08A-9969-4982-ACDB23BE33FC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24BD37B-3CFF-CA82-3FA6-A78F4EA06A07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98F5D79-6049-0DBD-0026-E3B785442C49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10FC38D-EAC3-2309-ED31-09632C4B56AE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A6D926F-0B33-F3E8-7262-82D20625DA77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E89E7A8-F531-FA75-80F6-DF6E5B4A04B2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DF5B1E1-9331-740C-EEB5-1F952E0054BF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F93F332-A128-4E73-787E-428C81F71CA2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9FFF36C-4FA9-EB40-5AD8-E3D89D50D13F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CC7FF5-E80F-37BC-EDF2-45769E9DD02B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B1F1B17-F3DD-2A2D-4732-BC20A3C716A3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82D33F4-2D13-EFD3-7160-2D77CBD9D350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8BEB908-D798-15A8-AF4E-F746977464A2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DD87250-8C2D-A726-13E3-CA716B020450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B83C9F1-F9C8-9E3B-8FAA-1C0A7A19B81C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FA2A431-5070-7682-D49F-EF129D8041C8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270C1B8-3FE7-1554-3D85-FD3E039D6862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5DAD6D-F762-91C9-9B26-D7EC92664E63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13F1F41-5D1F-0CE1-E338-FC5B2EF5E9F6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6E0931-4E01-2F4C-FDBE-27D33B46B5A1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C2DB2DB-75E2-D881-F0BA-F648C3571059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AE199C1-7CC6-3D17-BDFA-2D88CAB16D6D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5258080-B0B3-968D-DF0F-79746F98B3E7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86F4518-AD1B-B71A-1497-F10668E72FFA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CEA0208-1177-19D7-C5E1-8703F39D501F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AB43E76-8C4F-45A7-546D-373081E3AB45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6A25DE1-C5EA-7B52-A185-48102065FDCE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90FBEF8-4935-9C7C-0966-A469F7D6B5A1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1A817A-5BE7-4F0F-1235-5567A94698EF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4038C1E-72CA-72E4-820E-7ECBB3823FDF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BA00D26-BB21-91AD-15A9-ACF54FCF1E16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A9584C9-78BD-0D76-A3FC-A88A1DC7E701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5593D24-7493-9318-B565-8C690CAD890D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7950EBD-9232-9C62-58ED-F1427CA2F4B8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BDD7A30-66B8-D52E-2141-984770BDA613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59E9D20-363C-9F47-D3C2-4C4E9F01792B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9ACE70C-77EA-AA10-83C4-68B0AD475307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4A7F4A3-285A-27EA-75C5-A64C5F3C4F71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73928C5-777C-8D94-18E4-978C148A8D48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9B46F78-BA1D-A5A9-0CA0-C1E5A06422CC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BEB1717-0DE4-35EB-5F2A-6551BD96051E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F72E64-4DF7-4E81-F931-CE9E301E016A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5DBF722-9F52-3EB6-AFFB-4FA61CCFBDF3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4792D3E-1B57-2192-E5BE-64A1EE44A17E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7261B27-C99B-22BD-1EE7-5846B4B6A260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6DA1E22-5491-0C98-2348-F07A8E9F720F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A930CEF-48FD-305A-F60C-95C595C8839C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7A81AAA-7AD9-5BB8-695F-BD6FE329E93D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E707E10-B4D1-C675-DCF9-8BAFE30096B2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0DDD906-7456-38DD-B8DB-F7D4658F9394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42EF36F-9C1F-5DBF-8256-9FD8D805C2F1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5CA2A74-4B66-D05E-BDE4-423C4D186EED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271E4EF-66F8-3FA3-FB80-8AF4EFB4BB84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804375-88F2-867E-56F1-9BCF902558AD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367AFAE-9813-FAEA-BBDD-A2ACB4221EAE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A4E011D-185C-E2F1-46E0-7FA5E894B9E8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DB974CE-9BE1-D36E-891B-84C6EB13365D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C0D16CB-52EB-DFC9-D5BB-6184E7F8D496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6A3E8EB-946E-F39B-F45E-49348407E536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929B528-FC81-1064-70B1-B9DAAA792E93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0E01E82-8E8E-CB38-82BB-F7AB0B2A0D85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BFA225B-F9CF-F37B-AA56-F56DCD0A1755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9132807-DD8D-6AF6-9021-07E964326910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6156F9-05E9-FE9F-383C-D088DE035CE2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CF148F5-21A5-9378-BB98-ACBA357EA492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AE25D42-1174-277F-A2E6-A1C4CC11BB01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2AE8417-C336-0BAC-1612-900C311FD9C5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26DE667-0AB4-99CA-006A-BF97F82C118C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7B4599C-FB90-4980-7078-0948F74E7C8E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5083A81-7861-EA0B-65CB-71D03F15985C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F47C6C6-6E67-32AC-6BC7-9FBCD1B30669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EB8AB72-9D18-377B-061F-8C65C0F46270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9297729-3E81-5588-5DB7-B2E38B4EF8EB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8906E5C-C74A-081E-0669-ADB04B6548B4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D41D6CF-B07D-6AF4-9D8D-0C6E91C0C059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8A9EE1D8-EACD-20AC-4659-60EA2AE3383C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FFE7E12-4B8F-163B-4890-C2ECCAE8A847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8C69F1-2759-6C98-D4C8-AD641461C3BB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4465702-5807-0627-884C-98110EC582CB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64182E4-832B-4AB0-94CB-2892A8D6A344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AC9C77D-5ADB-0CF2-300F-0978AD76F72E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DD2F5B9-97B0-A3C9-24CF-7E7816931C53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DBB841C-082F-5D73-22C0-5A3B0A87869C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29337A10-D3CA-B20E-84EC-BDC463EE4D9A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ED5FA9C3-4AA1-BD0D-FB48-14176002543E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4AC2EB5-A485-73E7-3B2E-F87129AED95C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76F0E1C-A919-E50B-F6AE-DC5DA717DD81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7C8A3DB-1445-D0FC-D6DE-9AD91D318531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63FA0F7-6EAC-536F-95D3-10EAAF94C974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1EB7528-6BC4-EC74-41FD-7F8662288292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EFEDFDD-4986-99D6-0429-D46646DEA4E1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2D9FC09-2210-33C3-978D-AEACEFB6978D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A920BA-6E42-1B33-1302-AE19B6CB30A3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0ABBDAF-A4B9-5DF4-41ED-8B776E322F03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83E4CFB-116E-2AAE-0751-13A936D8071D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11BF5119-09FF-F794-A00F-03E19FE4144B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87DE855-77C9-AC00-FE7C-7D0D19E85A0E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9153756-8B4B-90E2-37CA-C4052F0CF93E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1FDA3F-6762-755E-511B-E6031249ECD0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2784D3D-4566-8D57-D885-E07D0A91C4BD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34B2BED-0E4A-8286-87B7-24F0E204638F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91E366F-60DB-D462-091C-92EC951268C1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913B5C7-895B-A086-E319-D6D2E1BA1D05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72B7B6A2-64E9-D219-412F-DEB8B1ACD3A2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E953F1C-6B67-A4F4-E5AA-CA2B284AA4F1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D4E94320-4C91-8FB4-09A2-75C31E2759BD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14A3C47-859A-6E1E-9F61-75153CE6994C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A10A336-ADC0-2461-07CF-8656E01EB2BE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0423A3D0-BBED-0F39-6F5C-2192B4850398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463CD16E-1CBA-66FC-3C77-58FFC82D293F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00246C-4F10-94C2-57D3-E545105C82B1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29FE26A-04A9-C95F-527F-DB7294976F8A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97DC2B5-AB07-4EAF-EAC1-3D0CF1556B8A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65834C4-0766-ED4D-F675-5CE87B259018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F0D969C-B6C1-E4EA-3178-74CD1674A6E3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3BD8D51-99EB-3B2F-EB72-9B43AE7E5D61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6393FC4-3E33-8EC9-1F85-5579AB646CD7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6139F17-8141-0EE6-938B-210E6E24E91C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B385691-E2A0-1A55-3DB4-2FE8DDE5A0B4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307EAC68-439E-C399-71EB-CDF27D9F9395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E8E5169-8D96-4967-FEF7-F10D2737FAC3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F25693EE-21DF-7879-2797-27F49AE2EC47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47DBDD8-1B73-A73A-9901-568AD4ABBFA1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8EA90EB-9613-7055-E46D-DFFCC0F5B144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20E6F3A3-AC31-CD54-4CA4-0600E490BBE8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AFF067F9-475A-0638-FAA2-2E036175A401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8A3CF4F1-E9A5-AE1D-91A1-A0A43B7C91E3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A1BAF3E-26FB-A479-72C3-5FE22E002700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AC19F0A9-30D8-A7D6-DD6F-D4CFE9F4485A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9C252AA-1DFE-F690-ED98-B4FB5F961032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194473F-42D4-E7F2-CFF0-942071C14D0B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5644B56-1778-9D19-8B04-89375D0411EA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3C075C0D-683F-DD7E-6BD3-BD6F801013AC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B43C63FF-93F5-AACB-D2CE-F3387591A8D6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2AA4A9F-DB21-4789-78CB-CB0BE3D82043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48868BF-FCD1-343B-73D4-86AC2318AB9A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7DBFBBD6-4503-469D-14FA-E33CC70296E0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B974DC2-D423-CE68-71E2-8CBD83AC2B1C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366E161-9BF0-0FFA-1688-D4EF3F87BCC2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BFE8D-1192-A471-96EB-68FA94D3F42F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40640B4-3B27-951B-DC58-E4297B1555F5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F9052D-9DA5-E8C6-E90F-484173B4D537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698D540-D0AB-3C47-AC1C-C2525251DB4B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6DF3A90-9775-C980-207F-7F9A41A6D80A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3417ACB-2230-61A1-8E92-56AAE224AF2C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D1F7AAB-6E1B-530F-BD24-0779413CFDCB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6403CB58-BAAF-7C91-0BF8-BDEAA8F0943A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594BAB-E3F6-5257-948C-2254BA452A0A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2FE58087-46EF-5D52-87DA-7D07B10C9B25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4537FD2-EE04-B7D2-4B81-F51AFD1B6E01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BACEFEC-9C46-13FD-D535-55A00030C0E1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AF10DE3-B7D0-280F-5BCB-B22E2055EEBB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20FDE77-BB2C-DBDB-99E2-B09461AB76D6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73F99BE-E66B-ADB1-9575-D06F1131DCB6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6C79401F-B3E7-E5CA-5DB6-3ACFD851F051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778154B-A4D8-9D9D-750E-2CBB3387094D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4D063EA7-BE22-DF3F-4003-B1CD77E5BFDD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4B81952-DCEA-966A-DD05-47F39E952EA8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529FA5-D9A3-C613-A7F8-DA9C5218C49E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0B5FE3F-8E08-6F8C-3743-D017D7441E2B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B8842175-2379-3820-951A-BF1C5FF14E2F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87CF36F4-097E-1666-596C-3EAB05071C89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DBF6C5A7-5C51-215B-3D0D-F37724EECBBF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E2CAF22-EE93-53F3-B1D8-8D7C66FB2F1F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A91A7B5-9CC1-037D-27B7-D90341D8BE46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02C2876B-F2AD-73D9-9577-26ED50F92571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B39FA2C-5605-6EA1-24C2-101752A9C7A8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BD5FF0BA-059B-55A6-E81F-C531D70E132E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58E277C-57DC-C6F0-09B2-F43AEC6BA8CC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A8044D4-E85D-999C-9430-FED3D91A25E2}"/>
              </a:ext>
            </a:extLst>
          </p:cNvPr>
          <p:cNvSpPr txBox="1"/>
          <p:nvPr/>
        </p:nvSpPr>
        <p:spPr>
          <a:xfrm>
            <a:off x="6766446" y="1425231"/>
            <a:ext cx="466795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99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2446764" cy="494371"/>
            <a:chOff x="334537" y="267629"/>
            <a:chExt cx="2446764" cy="49437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205559" y="408645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table of 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79864" y="2751893"/>
            <a:ext cx="426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AEA1-525B-1963-7C4F-81B2E5A6AFF2}"/>
              </a:ext>
            </a:extLst>
          </p:cNvPr>
          <p:cNvSpPr txBox="1"/>
          <p:nvPr/>
        </p:nvSpPr>
        <p:spPr>
          <a:xfrm>
            <a:off x="3260453" y="2751892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E117-36CB-77F2-A948-6A88EF72B37E}"/>
              </a:ext>
            </a:extLst>
          </p:cNvPr>
          <p:cNvSpPr txBox="1"/>
          <p:nvPr/>
        </p:nvSpPr>
        <p:spPr>
          <a:xfrm>
            <a:off x="6046840" y="2751891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9D6C0-B80A-EC5A-C573-A13D344E0739}"/>
              </a:ext>
            </a:extLst>
          </p:cNvPr>
          <p:cNvSpPr txBox="1"/>
          <p:nvPr/>
        </p:nvSpPr>
        <p:spPr>
          <a:xfrm>
            <a:off x="8834830" y="2751890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579864" y="3521334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소제목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42D6-DCF5-CD25-7DA5-1B05B673223F}"/>
              </a:ext>
            </a:extLst>
          </p:cNvPr>
          <p:cNvSpPr txBox="1"/>
          <p:nvPr/>
        </p:nvSpPr>
        <p:spPr>
          <a:xfrm>
            <a:off x="3260453" y="3521331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소제목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C9E07-32B4-E0D2-5F42-3EC12A7A138A}"/>
              </a:ext>
            </a:extLst>
          </p:cNvPr>
          <p:cNvSpPr txBox="1"/>
          <p:nvPr/>
        </p:nvSpPr>
        <p:spPr>
          <a:xfrm>
            <a:off x="6045237" y="3521328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소제목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A2189-1AC1-A475-5174-71A323461A7A}"/>
              </a:ext>
            </a:extLst>
          </p:cNvPr>
          <p:cNvSpPr txBox="1"/>
          <p:nvPr/>
        </p:nvSpPr>
        <p:spPr>
          <a:xfrm>
            <a:off x="8833227" y="3521325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+mn-ea"/>
              </a:rPr>
              <a:t>소제목 입력</a:t>
            </a: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9FC335-72A9-E11B-A702-F8BC33DF1D82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E0659-23BC-B7B6-4DC3-378FFE0D9CCD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EDE660-51B2-3A20-BAAA-7ED7901D3748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D16E77-9D2A-8FA0-E7A3-6B0BABE379AA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9A9FD-C592-D97F-790C-500B6713494C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C9599-5109-14ED-B927-D578D5B96C10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827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B18D60-D9DF-EC2E-4E28-F64FF00E052E}"/>
              </a:ext>
            </a:extLst>
          </p:cNvPr>
          <p:cNvSpPr/>
          <p:nvPr/>
        </p:nvSpPr>
        <p:spPr>
          <a:xfrm>
            <a:off x="476250" y="2336800"/>
            <a:ext cx="2540000" cy="2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E47DCA-923D-A121-84F9-E499485D4CA0}"/>
              </a:ext>
            </a:extLst>
          </p:cNvPr>
          <p:cNvSpPr/>
          <p:nvPr/>
        </p:nvSpPr>
        <p:spPr>
          <a:xfrm>
            <a:off x="9175750" y="2336800"/>
            <a:ext cx="2540000" cy="2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9AD114-0690-3337-9C9B-E626309E0520}"/>
              </a:ext>
            </a:extLst>
          </p:cNvPr>
          <p:cNvSpPr/>
          <p:nvPr/>
        </p:nvSpPr>
        <p:spPr>
          <a:xfrm>
            <a:off x="4577768" y="1338832"/>
            <a:ext cx="3319889" cy="72390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D6FCC4-DFB7-93C7-382D-B05A37AC7893}"/>
              </a:ext>
            </a:extLst>
          </p:cNvPr>
          <p:cNvSpPr/>
          <p:nvPr/>
        </p:nvSpPr>
        <p:spPr>
          <a:xfrm>
            <a:off x="4577767" y="5265405"/>
            <a:ext cx="3319889" cy="7239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88DF85-2426-0412-2041-0114A02674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3967" y="1677303"/>
            <a:ext cx="2265246" cy="361950"/>
          </a:xfrm>
          <a:prstGeom prst="bentConnector3">
            <a:avLst>
              <a:gd name="adj1" fmla="val 99337"/>
            </a:avLst>
          </a:prstGeom>
          <a:ln>
            <a:solidFill>
              <a:srgbClr val="FF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77F1388-1D7B-DD06-12DF-CC736E0B82E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43127" y="1858277"/>
            <a:ext cx="2265246" cy="361950"/>
          </a:xfrm>
          <a:prstGeom prst="bentConnector3">
            <a:avLst>
              <a:gd name="adj1" fmla="val 9933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33BD215-A913-00B0-B6A7-4A1A0E4D047B}"/>
              </a:ext>
            </a:extLst>
          </p:cNvPr>
          <p:cNvCxnSpPr>
            <a:cxnSpLocks/>
          </p:cNvCxnSpPr>
          <p:nvPr/>
        </p:nvCxnSpPr>
        <p:spPr>
          <a:xfrm rot="10800000">
            <a:off x="2107890" y="5117662"/>
            <a:ext cx="2265246" cy="361950"/>
          </a:xfrm>
          <a:prstGeom prst="bentConnector3">
            <a:avLst>
              <a:gd name="adj1" fmla="val 9933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16A0A-4A25-BDE9-C2B5-ECF955FFE052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0504" y="5265405"/>
            <a:ext cx="2265246" cy="361950"/>
          </a:xfrm>
          <a:prstGeom prst="bentConnector3">
            <a:avLst>
              <a:gd name="adj1" fmla="val 99337"/>
            </a:avLst>
          </a:prstGeom>
          <a:ln>
            <a:solidFill>
              <a:srgbClr val="FF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505C9F0-986A-46EF-E498-BA92B9C4E2E0}"/>
              </a:ext>
            </a:extLst>
          </p:cNvPr>
          <p:cNvCxnSpPr>
            <a:cxnSpLocks/>
          </p:cNvCxnSpPr>
          <p:nvPr/>
        </p:nvCxnSpPr>
        <p:spPr>
          <a:xfrm flipV="1">
            <a:off x="2211813" y="1858277"/>
            <a:ext cx="2057400" cy="208648"/>
          </a:xfrm>
          <a:prstGeom prst="bentConnector3">
            <a:avLst>
              <a:gd name="adj1" fmla="val 61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271058-5C7C-025C-40AF-D6DB12BC19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70365" y="751357"/>
            <a:ext cx="449440" cy="2301331"/>
          </a:xfrm>
          <a:prstGeom prst="bentConnector2">
            <a:avLst/>
          </a:prstGeom>
          <a:ln>
            <a:solidFill>
              <a:srgbClr val="FF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E9C6DFE-462B-22FC-066D-8C62B25A0CFC}"/>
              </a:ext>
            </a:extLst>
          </p:cNvPr>
          <p:cNvCxnSpPr>
            <a:cxnSpLocks/>
          </p:cNvCxnSpPr>
          <p:nvPr/>
        </p:nvCxnSpPr>
        <p:spPr>
          <a:xfrm>
            <a:off x="1925904" y="5265405"/>
            <a:ext cx="2495709" cy="407735"/>
          </a:xfrm>
          <a:prstGeom prst="bentConnector3">
            <a:avLst>
              <a:gd name="adj1" fmla="val 130"/>
            </a:avLst>
          </a:prstGeom>
          <a:ln>
            <a:solidFill>
              <a:srgbClr val="FF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03E97C1-A6A3-83E0-C783-646E325D6D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80504" y="5226989"/>
            <a:ext cx="2086170" cy="211566"/>
          </a:xfrm>
          <a:prstGeom prst="bentConnector3">
            <a:avLst>
              <a:gd name="adj1" fmla="val -52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도시 단색으로 채워진">
            <a:extLst>
              <a:ext uri="{FF2B5EF4-FFF2-40B4-BE49-F238E27FC236}">
                <a16:creationId xmlns:a16="http://schemas.microsoft.com/office/drawing/2014/main" id="{6138B12F-1395-3461-1690-9387954FF4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977" y="2678500"/>
            <a:ext cx="1526400" cy="1526400"/>
          </a:xfrm>
          <a:prstGeom prst="rect">
            <a:avLst/>
          </a:prstGeom>
        </p:spPr>
      </p:pic>
      <p:pic>
        <p:nvPicPr>
          <p:cNvPr id="55" name="그래픽 54" descr="주택 단색으로 채워진">
            <a:extLst>
              <a:ext uri="{FF2B5EF4-FFF2-40B4-BE49-F238E27FC236}">
                <a16:creationId xmlns:a16="http://schemas.microsoft.com/office/drawing/2014/main" id="{B9E2D9E3-0FF8-FE48-5888-3E5EB4643E9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82550" y="2616948"/>
            <a:ext cx="1526400" cy="1526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C3A2B01-24D4-F4D3-BD60-CCECCBD69535}"/>
              </a:ext>
            </a:extLst>
          </p:cNvPr>
          <p:cNvSpPr txBox="1"/>
          <p:nvPr/>
        </p:nvSpPr>
        <p:spPr>
          <a:xfrm>
            <a:off x="999138" y="4084260"/>
            <a:ext cx="142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+mj-ea"/>
                <a:ea typeface="+mj-ea"/>
              </a:rPr>
              <a:t>기업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3C134F-F119-552E-3943-9CC9ECDB7213}"/>
              </a:ext>
            </a:extLst>
          </p:cNvPr>
          <p:cNvSpPr txBox="1"/>
          <p:nvPr/>
        </p:nvSpPr>
        <p:spPr>
          <a:xfrm>
            <a:off x="9735711" y="4097842"/>
            <a:ext cx="142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가계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7DB7B6-D173-B8EA-2192-4587CE5A0224}"/>
              </a:ext>
            </a:extLst>
          </p:cNvPr>
          <p:cNvSpPr txBox="1"/>
          <p:nvPr/>
        </p:nvSpPr>
        <p:spPr>
          <a:xfrm>
            <a:off x="5304604" y="151434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제목을 입력하세요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52AA64-9F6D-CEBA-80F1-4BC97C8E02C8}"/>
              </a:ext>
            </a:extLst>
          </p:cNvPr>
          <p:cNvSpPr txBox="1"/>
          <p:nvPr/>
        </p:nvSpPr>
        <p:spPr>
          <a:xfrm>
            <a:off x="5304604" y="54472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3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F142987-F7EF-4079-2CFE-FDEA01932CF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8EA069-8350-4B6B-50FE-E6C2B57F0B2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141D1DF-C583-470D-E177-BDFD945369DF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4A5400B-D755-8EDC-FA9B-B1122623E1E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7D96707-9403-8DC6-E0FD-899544F2EE9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621597C-F301-72E8-50E8-0A15EAB2F591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DBAB8BA-C312-3E23-AFDB-203F3959E51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1AB0C37-523E-93E9-A9E0-FB47C84928C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E5C33EF-D52D-781E-B60F-FA1AC20C60FF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A365F4D-4A31-899E-04AC-E45F61D8EDB6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9D5C216-1A93-7BB1-112F-A79C192E50C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3FBEF72-8858-BA4A-9BB6-2A6FEBB1279F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8229D08-884E-1602-9C57-026B1BE48559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9C2828C-5BED-E901-72B1-EABC8D3B6C13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011912FC-6190-052E-16AA-D4637A24768A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4AFB60A-9AB2-BE25-84A3-3147970B5ABC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85CBEFC-E7CB-C367-252D-A271CB205C2B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1CA2120-2B9E-B877-B2A2-115F0FA50082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ED476A1-926A-647D-BBF3-BCBF8CF2F2B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188686-99A6-5130-5280-F2B45AF9DCEB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9A7BE6A-D121-135D-9E5A-E1D16FC0E1B1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FEFB4E7-85A9-7B17-C201-7CE20F433142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443879-6BA0-EC85-9623-83AEA28C2EF8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A43E2C4-FDC0-F67D-DF1E-4B1D1DABC4F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A380A1E-72AC-0F2A-F624-5898E8D11C18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1F9EAA7-AE91-FE32-4A00-5C653BA87FE9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441403C-B868-E0DF-76EB-FC7F3413607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3A0EEDE-10DB-AD78-9906-640CF1DB8146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DD33ED15-A3C7-D07E-4CCC-A5AE7823EBB0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00DF0B3-BB15-7C6A-5C58-51EED4CA9F31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5677268-4666-2F03-524E-6A74F9822D85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1468A15-7E83-351C-4068-3ACAD91DDCD7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C2A8A35-AAD5-67A1-EA1F-7776E36EEA6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AAA82A-6BE5-6A7E-56AF-433956B3C7E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AF11D89-C739-187B-A778-6938E30F456F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6F73406-7444-AE84-BADE-AAFCFA59E0E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56D033A5-AC47-48CC-1379-5253EE39ADEF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A6B92A2-0D87-4FEB-1663-053AEE88EB30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6694AE7-4649-2774-7361-0D191D447AF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B5DA450A-93DA-B9FE-4966-BDD821BF2207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B699D3A-55FE-4621-94DA-8518CF743505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F09AA6-5B9A-EB06-8584-A5AB3D7F2490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0598A55-ED52-114F-71BA-17E74464EA98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AC056769-510E-F29A-3955-49ACC764D1FE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6445CED-F8E6-9919-74A0-0B656BAB04FA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FE5AC89-357F-F97F-1813-DCA75B88B8A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A860401-F617-97ED-2C4C-2C5A41CCAFD1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377B49BA-8F92-42D5-21D3-5BAC612210AE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88117A24-0565-FBA3-67A4-F4B9C930D3A1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329DC13-1794-FDEF-98C6-A5AACA8A9053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E34F75C-17DC-7777-17AA-F9A9B2AFABC7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BBFC4F75-31A2-2835-1FE6-4825EB33041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088BECA-2C00-B37F-F0DB-34F6C1988CCC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898ECDD-C3A4-63F1-2C44-33C4748DEF4D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752D165-B8BF-7EBF-9813-37629C6EDA9F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2FECF1AC-D5C6-3502-9692-E7D193DC66F9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AAAECE5B-CB31-AD00-88A7-E7AEB496D3B6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0624C83-362D-F768-5CC4-DF554B8A3358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1EB4EBC7-D0ED-C419-F6BA-3B2346255E62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42160CB-E59C-8752-9750-BD1D8402A946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DE1DC9D-D105-5475-82E9-76BB8E7ACCF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AD0C082-92FC-BA1B-2E03-EF4133C66569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3880F296-0A17-1955-B924-FEE6B9857EC8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A105D00-ADC2-C73A-5CD0-3AC4EB5F34E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00EBF761-2DA9-FFE3-2DA9-ADC1A0A66E3E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A45D7C7-A0CE-5A75-A33B-1E3CAD507909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632E6463-3437-BCC6-A918-83009A8B8E90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25D9CF6-1134-7562-8739-41A920F9BD38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4E5DF81-F110-659A-BCE8-99BA71A97463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4E09C918-C40B-03D4-E8FB-0BFD74CD5D3D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67FCEA43-2E63-0F5D-1989-4F379AE98A3D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483D6C2F-57F7-F631-2F54-D48B1192C837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2A6853A-89E2-4EEA-0F14-50915667FE18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7F59A1AC-25CD-1C73-52BE-09963EE80F5B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DF40D25-E137-1986-28AC-20D4B12354A6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81C42D8-7DA3-DA97-3307-D3AB0DDF46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17BA7634-0BFE-8BB8-C3FC-9F3344362B7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3F83F1-36FD-546C-74E1-674945CB4793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6F54A3E-1C54-0B04-CD4B-6AE98F7D312F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F7ABC5D-A425-D764-BA30-1C2EB8636806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8D92A36-3BE9-582F-A178-60DDAEF822F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2580F44-EFE5-64E9-D578-DF22BB573B4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E1541AB-499D-63A4-B600-E13372696432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69B8870-70E0-E6CE-0FF7-C9CCFC9D857E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8C4FD3B-6966-B5F6-9CAA-BDBEE56BDD38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FE0ADB1-793E-1374-8D5B-C787ECDFCBFE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65510ED-96A4-7B25-DC69-A234D7BF5A33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B810580-D960-CCA2-069C-0CF465DD8AB7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8FF08F0-F4DD-6270-4613-C4D270C0E6D8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FE9C9269-8C92-1D49-BA7B-1D52CF5D5E04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9FE76649-60A3-CF0D-AF81-C17A134AD3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B175921-F7CD-0329-3EBE-4C6EAB8C68F2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C65D0F5-75AE-DBB0-2BD2-4EB1B8739B20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920752C-FD7A-88A1-DCEC-E026F92BDFB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BD931663-27E8-61DF-BADE-FC03872162D3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FE79E79-91AD-5CA8-5A31-FF205A4DB02E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1E10508D-5F29-3092-700A-B3C0AF57AB19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60256063-4581-3F25-AC52-EAAFFA71EA96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0A3584C-2974-324D-74EE-0C86987D3926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615E03F-650F-2195-28D3-DE805FB1797B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6AD4AF4-12A9-F4BA-6CDA-D4E03D283712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7453823B-F021-C834-C2A1-F96E2311E1EE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BD8447B7-FE09-EF7A-8AB9-1C27874A27A4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DB28F2B6-7DAA-B880-3DDE-E06191A99466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572D0B8-511A-F9BB-ABDD-1B169FD62243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40E213D4-07C4-8C31-098E-14C3E33EEDA0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682571D3-987F-00D2-DC7C-BFA6E37AC353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1F3DE3F2-F127-1313-DC60-3C0F01ECAD08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59FCEB6-0466-9F85-A710-D43547B948C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688FE85-EDD5-93BD-5E8B-CC0BC88716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F36C825-5749-DC53-2B59-3341A3AED84F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F28F7595-727D-76A8-422D-FEE30012D779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5E9E29A3-3465-CFF0-B516-8F594B59D946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BFFBF60-20B8-3BC9-6309-484573B9253A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5475B950-B0A6-78BA-CF90-AA7BECAE9006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A0DA7E6-8A31-C2F5-09B9-85C2D0A4D286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631B9EB-FC30-4F69-ACBB-9E93F8B7FBE4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3BCF80B7-FCBD-B049-9369-D10F99BDB2D6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BB6E73A-B188-2D91-9225-CB49FD52D8E5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E2243466-C7BB-F054-1085-3144E9863A3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43A0685-4C40-DE70-4A60-6881EF2488BE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0231F667-0F84-5A92-8A2C-4FF7D724D4DB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9D14924C-DD3F-4732-1047-159F0FC4FD23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0A5A8FF-8299-5DB4-AC75-573EAD7D3D40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7D121F6-A920-0ABE-5EA6-FFC57D0748F7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4A0C946-4CA3-1A22-A22F-68894E118951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29CD5AC5-C38E-983A-83E2-AD8FAA0DBFA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E9507E86-A99F-4E9D-8CA3-6D91EE620C0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57AA0F98-EF79-4142-2388-C406C2059F35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8666B7B-8996-DAE9-3A1E-2D6D8D0A6753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D6CF975-74E1-C64B-E495-ACB1830D2876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54BEF3B-5F11-D842-4B06-1265798601F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8C853CA9-A0F3-7A05-C478-CFE18C8DD525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9C2294A1-65BA-ABA1-96EA-678E3259E106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EA82CC-85ED-E6C1-AC77-3E19AB8ABB95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C11E2C8B-24C5-684A-46FE-05728539825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5A8F8037-BF32-B2F1-B4F0-A6FBD79CAEB4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9651953A-BDB4-5DBA-9154-58B96BF87147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8C58E92F-9D03-F94C-8DFB-B96234E32EAE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C85FFF3-F618-50E1-4255-3F2637D76198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28972A29-3363-2C5D-8499-BB6CAC75ACF2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1A43D81-D4FC-9FAD-12B8-263B96E59FD4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006B4034-3772-26DC-9D24-3DB7523417F3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7F0567E4-2AB5-4630-2A5A-448A5A8D6B40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9A8A6BE-2809-DACC-BB71-A49370D2C56E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967C606E-C6AC-6719-4D7D-7861FE5990E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56A6938-0BAF-6E95-AA62-08866E2A69AB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AD920611-A2EA-7169-C9E3-F8F573E99703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471A808C-7084-820F-1BFE-820E3BB5C453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08015B4B-0A90-0964-90F1-1532585B5251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32302BD-C3AF-FD24-7339-7AF068890BE2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6A4CC2B2-2C7C-48B8-CD83-2730DF64B795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2C22E34C-9718-FEB5-CB5B-1AB124F7BECA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4028B103-4416-64A4-9DF6-BCFC3F54F4D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D052043-6A8A-B62C-A245-2C085147A883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BA5C3714-A3D7-379D-14BB-EAE900697C10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4F83474F-B6CD-A845-2E7C-1F1EB55EC10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AE305B88-CCF1-2F4B-1F94-764C841C21C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26AB0550-CD57-1062-C7EC-552070E569E3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9B5E8691-D170-D901-6804-7EA2ED670E22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BE54FCB-BDA3-23FD-EB08-49D44AAE5715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5719439-3305-EAFA-E0C1-50107F4B0CBD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A199814-13CF-E0E1-2EC7-499A98BAD48F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DCAE1D6B-B179-2413-0DFD-E7E166D66FA4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0650CE92-37DC-6CE6-4A1F-809D4618C2C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A6C700B8-511A-B0E4-DE88-BD4568E5FEDB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CD3DCA34-5EC0-633E-B171-44920CE03205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2D5BEB7-67B9-FDD5-338F-6C9EDBB62D6E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F6A7CC3F-3334-1CAE-8F58-ACF253D5F885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737BDE4B-5C8F-160B-8878-DAA931FCD400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EB3725B-472E-FE24-36B5-5D7680EFBF68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6BA7EF77-9906-E98B-50F1-28055619F18A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6DF3E5D6-7B46-022C-9B99-DFE8E6F04316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AE945D4B-2AB8-C41B-1970-9A8C313C3B1F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B529D925-3574-4A51-BD1C-5EB6AD243A6A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3652A0C-73D5-35B7-D8C7-BBA79D50A40E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2FEA190-3D43-ED17-9E6D-DD0E6C2B15B9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E0BFC3E0-5F6A-4D5A-D30B-F5CD5F82CACF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536D935-029B-6FC4-E5E6-5A5DC7DC04C7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0B6982C9-7585-482F-25BE-1E2987642665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A3A2F35C-2565-B93E-5955-C4F5710BE9B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6BC4F8E-A7EC-C7A8-C94D-F9F8147E88A4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E8F55F17-9FAA-2ED3-40E0-CADB048CEAB4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6DC78597-622E-D02E-67B2-096F563F3AF1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90800C4F-40EB-6010-379A-91097922B909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3FAC7B7-C908-0C52-B9ED-2E5D82A4D76F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EEC9916-7D38-C503-7AD7-A1EF20F0D6E4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5B59504B-E880-C247-5307-11654461DB91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8E4F8E58-951C-3714-8A95-AE014550A5F1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4880955-0E0C-5594-C564-E515A2E4AC97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7788C018-8B5F-1296-8B21-1BCF2B22A436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D3E52D9-335F-3721-394D-C21B71E92E65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E983C98C-B73C-F37A-5EE1-8702E0EFC917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62CC3D49-9019-E4C1-C7EB-E6AECFACD61B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CD118726-4240-E9B4-F5FD-40673689C443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69DA9E27-582F-7B6A-28EE-7C67D80CD42D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EAE5B03-75BB-28F0-569C-A97892EF5E11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917F85-A51B-5329-9BC4-B22AE4383A1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D3703D6-58D0-1642-C21F-22CBC890BFB9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8BB2927-28BD-7FDF-7CF4-6EC448F13908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E9EC8A1-B8AE-7050-8212-C076AC3B6F09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A4AE2E51-B89B-34DD-082F-65004A7FE1D9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B949BAF-4C86-F2D1-AFB9-6F0A3AF9C654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2ABDA67A-FB0C-161E-6001-6A81153B14C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95AB4F8-A55B-CA5E-6B40-87437A2505FD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6BBFD405-5C67-EAD5-C6B3-2FCE4F1C9ECB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C707C613-442D-5CBF-228B-DF4268187172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1FF708B-E839-23F4-FAF0-B1E502982804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DA50342F-385B-37BC-D6CF-48B40B135942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D516800A-8A56-9353-BC3E-4A5F7AD43999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AB55C7EA-4482-E9AB-E7A0-954EB17686BA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684F86B2-BCA4-A0F3-F35C-541EE75847B8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BA064CD-BB9B-F258-66CD-F297818E1042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988903BE-ED19-CE94-6C1B-E91B310184C9}"/>
              </a:ext>
            </a:extLst>
          </p:cNvPr>
          <p:cNvSpPr txBox="1"/>
          <p:nvPr/>
        </p:nvSpPr>
        <p:spPr>
          <a:xfrm>
            <a:off x="144378" y="6354999"/>
            <a:ext cx="624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E7A986DF-060C-0DF4-F687-73F35F108848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C1F471E-2A32-1AE7-32D3-50BCC06D7DB2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9777FD0B-A779-5FE3-3359-51497309AE65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0C8585EA-E752-C717-5B8D-35C1F00BDA15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8A5F8AE1-D4B5-FF44-F66A-D30900AEF10B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CCF88DC6-7B20-A19F-A3AE-52F719A87BA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94E3E07-8D61-C777-0213-263E8854A31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717859CF-2134-74C8-B5B7-6CFCC1EEA8AE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75DBA2-800B-4BEB-772D-E38F26963E3B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06EBD6-38C4-8C69-4ECC-B93F90EAE201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4F7AE-5018-DC52-8D5D-9B0B4C721F9A}"/>
              </a:ext>
            </a:extLst>
          </p:cNvPr>
          <p:cNvSpPr txBox="1"/>
          <p:nvPr/>
        </p:nvSpPr>
        <p:spPr>
          <a:xfrm>
            <a:off x="1372803" y="3173125"/>
            <a:ext cx="158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D21F4-2698-3170-B81A-7C066B7C8A6F}"/>
              </a:ext>
            </a:extLst>
          </p:cNvPr>
          <p:cNvSpPr txBox="1"/>
          <p:nvPr/>
        </p:nvSpPr>
        <p:spPr>
          <a:xfrm>
            <a:off x="5330801" y="3173125"/>
            <a:ext cx="158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내용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CDA2C-756A-3FB9-F48E-1B361C404615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내용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BDBF6-0812-D941-893B-1FE129C14376}"/>
              </a:ext>
            </a:extLst>
          </p:cNvPr>
          <p:cNvSpPr txBox="1"/>
          <p:nvPr/>
        </p:nvSpPr>
        <p:spPr>
          <a:xfrm>
            <a:off x="253999" y="271781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요약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|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Summary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5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2299928" y="3105834"/>
            <a:ext cx="7592143" cy="1250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주변 세상에 영향을 미치지 않고는 하루도 헤쳐 나갈 수 없다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무엇을 하느냐가 차이를 만들고 어떤 변화를 만들고 </a:t>
            </a:r>
            <a:r>
              <a:rPr lang="ko-KR" altLang="en-US" sz="2000" dirty="0" err="1">
                <a:solidFill>
                  <a:schemeClr val="bg1"/>
                </a:solidFill>
              </a:rPr>
              <a:t>싶은지</a:t>
            </a:r>
            <a:r>
              <a:rPr lang="ko-KR" altLang="en-US" sz="2000" dirty="0">
                <a:solidFill>
                  <a:schemeClr val="bg1"/>
                </a:solidFill>
              </a:rPr>
              <a:t> 결정해야 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D0CF2-A7AA-EA0A-532A-3FE9A458A0FB}"/>
              </a:ext>
            </a:extLst>
          </p:cNvPr>
          <p:cNvSpPr txBox="1"/>
          <p:nvPr/>
        </p:nvSpPr>
        <p:spPr>
          <a:xfrm flipH="1">
            <a:off x="5534526" y="4171895"/>
            <a:ext cx="1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제인 </a:t>
            </a:r>
            <a:r>
              <a:rPr lang="ko-KR" altLang="en-US" sz="1800" dirty="0" err="1">
                <a:solidFill>
                  <a:schemeClr val="bg1"/>
                </a:solidFill>
              </a:rPr>
              <a:t>구달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2805-27B9-BF9A-FC06-80A1A3464FDA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D25AFB-CCE1-F4D8-DFB3-13A6C2CDD146}"/>
              </a:ext>
            </a:extLst>
          </p:cNvPr>
          <p:cNvSpPr/>
          <p:nvPr/>
        </p:nvSpPr>
        <p:spPr>
          <a:xfrm>
            <a:off x="5182143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AFAC2E-1122-6FFD-EB3D-B073FEA3234C}"/>
              </a:ext>
            </a:extLst>
          </p:cNvPr>
          <p:cNvSpPr/>
          <p:nvPr/>
        </p:nvSpPr>
        <p:spPr>
          <a:xfrm>
            <a:off x="7360044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FF960C-B60E-75A6-C664-EF076B1FF3D4}"/>
              </a:ext>
            </a:extLst>
          </p:cNvPr>
          <p:cNvSpPr/>
          <p:nvPr/>
        </p:nvSpPr>
        <p:spPr>
          <a:xfrm>
            <a:off x="9537944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182143" y="2204576"/>
            <a:ext cx="6387558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BB9817-3138-A935-BB2A-3B17ED2A709F}"/>
              </a:ext>
            </a:extLst>
          </p:cNvPr>
          <p:cNvCxnSpPr>
            <a:cxnSpLocks/>
          </p:cNvCxnSpPr>
          <p:nvPr/>
        </p:nvCxnSpPr>
        <p:spPr>
          <a:xfrm>
            <a:off x="7213900" y="2355994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50DDFE-72C0-59FB-6967-76739D2D7855}"/>
              </a:ext>
            </a:extLst>
          </p:cNvPr>
          <p:cNvCxnSpPr>
            <a:cxnSpLocks/>
          </p:cNvCxnSpPr>
          <p:nvPr/>
        </p:nvCxnSpPr>
        <p:spPr>
          <a:xfrm>
            <a:off x="9391800" y="2355994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D43AED-A22C-5A75-E6A9-99634F79048B}"/>
              </a:ext>
            </a:extLst>
          </p:cNvPr>
          <p:cNvSpPr/>
          <p:nvPr/>
        </p:nvSpPr>
        <p:spPr>
          <a:xfrm>
            <a:off x="5182143" y="3511454"/>
            <a:ext cx="6387558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30946B-C0FC-AD3C-1018-92B54E9CE3E6}"/>
              </a:ext>
            </a:extLst>
          </p:cNvPr>
          <p:cNvCxnSpPr>
            <a:cxnSpLocks/>
          </p:cNvCxnSpPr>
          <p:nvPr/>
        </p:nvCxnSpPr>
        <p:spPr>
          <a:xfrm>
            <a:off x="7213900" y="3662872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C27BFC-97A9-E265-9B47-2D9FA37FF42E}"/>
              </a:ext>
            </a:extLst>
          </p:cNvPr>
          <p:cNvCxnSpPr>
            <a:cxnSpLocks/>
          </p:cNvCxnSpPr>
          <p:nvPr/>
        </p:nvCxnSpPr>
        <p:spPr>
          <a:xfrm>
            <a:off x="9391800" y="3662872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AFB39-9D4B-215A-B4A6-B9236877F869}"/>
              </a:ext>
            </a:extLst>
          </p:cNvPr>
          <p:cNvSpPr/>
          <p:nvPr/>
        </p:nvSpPr>
        <p:spPr>
          <a:xfrm>
            <a:off x="5182143" y="4818332"/>
            <a:ext cx="6387558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68D217-B91A-A47C-929D-052CFEE06F5B}"/>
              </a:ext>
            </a:extLst>
          </p:cNvPr>
          <p:cNvCxnSpPr>
            <a:cxnSpLocks/>
          </p:cNvCxnSpPr>
          <p:nvPr/>
        </p:nvCxnSpPr>
        <p:spPr>
          <a:xfrm>
            <a:off x="7213900" y="4969750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00EFBD-0CCB-BD1D-42CC-D4F729B32C1E}"/>
              </a:ext>
            </a:extLst>
          </p:cNvPr>
          <p:cNvCxnSpPr>
            <a:cxnSpLocks/>
          </p:cNvCxnSpPr>
          <p:nvPr/>
        </p:nvCxnSpPr>
        <p:spPr>
          <a:xfrm>
            <a:off x="9391800" y="4969750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470C3-A771-D434-D41D-61F66D80FCDC}"/>
              </a:ext>
            </a:extLst>
          </p:cNvPr>
          <p:cNvSpPr txBox="1"/>
          <p:nvPr/>
        </p:nvSpPr>
        <p:spPr>
          <a:xfrm>
            <a:off x="6019927" y="1523939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C35FF-67CA-AF0D-D04F-963456325698}"/>
              </a:ext>
            </a:extLst>
          </p:cNvPr>
          <p:cNvSpPr txBox="1"/>
          <p:nvPr/>
        </p:nvSpPr>
        <p:spPr>
          <a:xfrm>
            <a:off x="8197828" y="1523938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557107-5372-28E8-7FE2-516168283B58}"/>
              </a:ext>
            </a:extLst>
          </p:cNvPr>
          <p:cNvSpPr txBox="1"/>
          <p:nvPr/>
        </p:nvSpPr>
        <p:spPr>
          <a:xfrm>
            <a:off x="10336928" y="1536579"/>
            <a:ext cx="41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G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CC193B-3DED-B0AD-A0F2-A20915B1DF61}"/>
              </a:ext>
            </a:extLst>
          </p:cNvPr>
          <p:cNvGrpSpPr/>
          <p:nvPr/>
        </p:nvGrpSpPr>
        <p:grpSpPr>
          <a:xfrm>
            <a:off x="5445089" y="2477057"/>
            <a:ext cx="1505861" cy="592210"/>
            <a:chOff x="5445089" y="2477057"/>
            <a:chExt cx="1505861" cy="5922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BAAB93-355A-BA52-EBF8-46C54D34314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4531A-3E84-9A24-93E1-4870C1918DB9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570F3B-B08D-F1B6-F4F4-25D57921B394}"/>
              </a:ext>
            </a:extLst>
          </p:cNvPr>
          <p:cNvGrpSpPr/>
          <p:nvPr/>
        </p:nvGrpSpPr>
        <p:grpSpPr>
          <a:xfrm>
            <a:off x="5445089" y="3793078"/>
            <a:ext cx="1505861" cy="592210"/>
            <a:chOff x="5445089" y="2477057"/>
            <a:chExt cx="1505861" cy="5922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F1E281-1BD1-563A-4A47-8942A18F0910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884076-20E1-AD70-A752-14FE288EDD89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D9BBB2-4993-B028-3BD1-16B03FE44482}"/>
              </a:ext>
            </a:extLst>
          </p:cNvPr>
          <p:cNvGrpSpPr/>
          <p:nvPr/>
        </p:nvGrpSpPr>
        <p:grpSpPr>
          <a:xfrm>
            <a:off x="5445089" y="5109099"/>
            <a:ext cx="1505861" cy="592210"/>
            <a:chOff x="5445089" y="2477057"/>
            <a:chExt cx="1505861" cy="5922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48FBE8-67B4-08AF-6DC3-3779C315014F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681E03-673E-CB0E-6BDA-5A106807984B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982734-A6D0-13D6-BB5D-D91F0EB05503}"/>
              </a:ext>
            </a:extLst>
          </p:cNvPr>
          <p:cNvGrpSpPr/>
          <p:nvPr/>
        </p:nvGrpSpPr>
        <p:grpSpPr>
          <a:xfrm>
            <a:off x="7549920" y="2477057"/>
            <a:ext cx="1505861" cy="592210"/>
            <a:chOff x="5445089" y="2477057"/>
            <a:chExt cx="1505861" cy="5922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94CAD8-3AF1-4E41-2265-99995370F9C4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65ADA0-0C4A-BD4D-C4D9-D8F112AF9C5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530B57-1054-CD0D-FA0C-D0AD5A0AD0D6}"/>
              </a:ext>
            </a:extLst>
          </p:cNvPr>
          <p:cNvGrpSpPr/>
          <p:nvPr/>
        </p:nvGrpSpPr>
        <p:grpSpPr>
          <a:xfrm>
            <a:off x="7549920" y="3793078"/>
            <a:ext cx="1505861" cy="592210"/>
            <a:chOff x="5445089" y="2477057"/>
            <a:chExt cx="1505861" cy="5922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C9B1E4-714A-576B-A8E7-160C63B91867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2D7E5A-0475-BDBA-9BF1-977F9C401761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92FC60C-68DB-F905-6D87-D0DA406309FE}"/>
              </a:ext>
            </a:extLst>
          </p:cNvPr>
          <p:cNvGrpSpPr/>
          <p:nvPr/>
        </p:nvGrpSpPr>
        <p:grpSpPr>
          <a:xfrm>
            <a:off x="7549920" y="5109099"/>
            <a:ext cx="1505861" cy="592210"/>
            <a:chOff x="5445089" y="2477057"/>
            <a:chExt cx="1505861" cy="5922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D6F028-3675-F6F3-6D9B-D85683EE829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CDD8B6-BC78-2532-FD53-1C117AE73EF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8D752B-D7D4-B83A-0523-C52EE874FF0C}"/>
              </a:ext>
            </a:extLst>
          </p:cNvPr>
          <p:cNvGrpSpPr/>
          <p:nvPr/>
        </p:nvGrpSpPr>
        <p:grpSpPr>
          <a:xfrm>
            <a:off x="9654751" y="2477057"/>
            <a:ext cx="1505861" cy="592210"/>
            <a:chOff x="5445089" y="2477057"/>
            <a:chExt cx="1505861" cy="5922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7A707F-FFD3-F661-561E-7F3C3FC3B9A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F7A5E5-054D-406C-A9BC-D0A176C746C0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20FA0C-D817-E630-E4CE-86EA312D36B7}"/>
              </a:ext>
            </a:extLst>
          </p:cNvPr>
          <p:cNvGrpSpPr/>
          <p:nvPr/>
        </p:nvGrpSpPr>
        <p:grpSpPr>
          <a:xfrm>
            <a:off x="9654751" y="3793078"/>
            <a:ext cx="1505861" cy="592210"/>
            <a:chOff x="5445089" y="2477057"/>
            <a:chExt cx="1505861" cy="5922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7200E8-A7EB-6884-980C-5D30915231F8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43B818-B9B8-6B51-3F0F-0ECEFF3EA43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534A918-4E6B-9331-5410-0EE6B6650EA6}"/>
              </a:ext>
            </a:extLst>
          </p:cNvPr>
          <p:cNvGrpSpPr/>
          <p:nvPr/>
        </p:nvGrpSpPr>
        <p:grpSpPr>
          <a:xfrm>
            <a:off x="9654751" y="5109099"/>
            <a:ext cx="1505861" cy="592210"/>
            <a:chOff x="5445089" y="2477057"/>
            <a:chExt cx="1505861" cy="5922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45F1E4-71EC-C47C-0254-57A9D3FA9407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D6F-71A0-EE50-4CC4-00A7F42FBEBB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</a:rPr>
                <a:t>내용을 입력하세요</a:t>
              </a: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4F312FEC-B55A-EE53-C69A-0C52BA2E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975" y="1536579"/>
            <a:ext cx="4287079" cy="43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6549932-2146-78ED-1900-E42CA8CA57BD}"/>
              </a:ext>
            </a:extLst>
          </p:cNvPr>
          <p:cNvSpPr/>
          <p:nvPr/>
        </p:nvSpPr>
        <p:spPr>
          <a:xfrm>
            <a:off x="6949377" y="1814549"/>
            <a:ext cx="3798849" cy="379884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2344731-CDE1-F503-CC92-6C500DAB17F3}"/>
              </a:ext>
            </a:extLst>
          </p:cNvPr>
          <p:cNvSpPr/>
          <p:nvPr/>
        </p:nvSpPr>
        <p:spPr>
          <a:xfrm>
            <a:off x="4209275" y="1814551"/>
            <a:ext cx="3798849" cy="37988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444B5-0EA2-3BFB-7AA4-2A920CB17E42}"/>
              </a:ext>
            </a:extLst>
          </p:cNvPr>
          <p:cNvSpPr txBox="1"/>
          <p:nvPr/>
        </p:nvSpPr>
        <p:spPr>
          <a:xfrm>
            <a:off x="5570730" y="3232863"/>
            <a:ext cx="10759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j-ea"/>
                <a:ea typeface="+mj-ea"/>
              </a:rPr>
              <a:t>사회</a:t>
            </a:r>
            <a:endParaRPr lang="en-US" altLang="ko-KR" sz="28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n-ea"/>
              </a:rPr>
              <a:t>(Social)</a:t>
            </a:r>
            <a:endParaRPr lang="ko-KR" altLang="en-US" sz="2400" spc="-1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ESG </a:t>
            </a:r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요소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9532FB-E8C7-E087-12B7-780B72F97096}"/>
              </a:ext>
            </a:extLst>
          </p:cNvPr>
          <p:cNvSpPr/>
          <p:nvPr/>
        </p:nvSpPr>
        <p:spPr>
          <a:xfrm>
            <a:off x="1469173" y="1814550"/>
            <a:ext cx="3798849" cy="37988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AC822-E0B0-9AD5-0A72-EFE59BFA19ED}"/>
              </a:ext>
            </a:extLst>
          </p:cNvPr>
          <p:cNvSpPr txBox="1"/>
          <p:nvPr/>
        </p:nvSpPr>
        <p:spPr>
          <a:xfrm>
            <a:off x="2207730" y="3232863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j-ea"/>
                <a:ea typeface="+mj-ea"/>
              </a:rPr>
              <a:t>환경</a:t>
            </a:r>
            <a:endParaRPr lang="en-US" altLang="ko-KR" sz="28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  <a:latin typeface="+mn-ea"/>
              </a:rPr>
              <a:t>(Environmental)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1A0D-095B-DF14-97AA-ED560C3D239D}"/>
              </a:ext>
            </a:extLst>
          </p:cNvPr>
          <p:cNvSpPr txBox="1"/>
          <p:nvPr/>
        </p:nvSpPr>
        <p:spPr>
          <a:xfrm>
            <a:off x="7891876" y="3199680"/>
            <a:ext cx="2179521" cy="102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j-ea"/>
                <a:ea typeface="+mj-ea"/>
              </a:rPr>
              <a:t>지배구조</a:t>
            </a:r>
            <a:endParaRPr lang="en-US" altLang="ko-KR" sz="28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  <a:latin typeface="+mn-ea"/>
              </a:rPr>
              <a:t>(Governance)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43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B5E1A6B-ED57-6037-8F57-EF896F6339BE}"/>
              </a:ext>
            </a:extLst>
          </p:cNvPr>
          <p:cNvSpPr/>
          <p:nvPr/>
        </p:nvSpPr>
        <p:spPr>
          <a:xfrm>
            <a:off x="323386" y="2280535"/>
            <a:ext cx="2069602" cy="206960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2E986F-8446-8647-24EF-165556C5943A}"/>
              </a:ext>
            </a:extLst>
          </p:cNvPr>
          <p:cNvSpPr/>
          <p:nvPr/>
        </p:nvSpPr>
        <p:spPr>
          <a:xfrm>
            <a:off x="476268" y="2433417"/>
            <a:ext cx="1786142" cy="1786142"/>
          </a:xfrm>
          <a:prstGeom prst="ellipse">
            <a:avLst/>
          </a:prstGeom>
          <a:solidFill>
            <a:srgbClr val="6CC932">
              <a:alpha val="8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84F798-8666-C791-75AF-D7C5CA6BAD1B}"/>
              </a:ext>
            </a:extLst>
          </p:cNvPr>
          <p:cNvSpPr/>
          <p:nvPr/>
        </p:nvSpPr>
        <p:spPr>
          <a:xfrm>
            <a:off x="2696939" y="2280535"/>
            <a:ext cx="2069602" cy="206960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C500A4-C4EB-836A-FBF7-670B5649DD80}"/>
              </a:ext>
            </a:extLst>
          </p:cNvPr>
          <p:cNvSpPr/>
          <p:nvPr/>
        </p:nvSpPr>
        <p:spPr>
          <a:xfrm>
            <a:off x="2838670" y="2433417"/>
            <a:ext cx="1786142" cy="1786142"/>
          </a:xfrm>
          <a:prstGeom prst="ellipse">
            <a:avLst/>
          </a:prstGeom>
          <a:solidFill>
            <a:srgbClr val="6CC932">
              <a:alpha val="8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9FE477-4F1C-C0DC-63CA-153249A391C7}"/>
              </a:ext>
            </a:extLst>
          </p:cNvPr>
          <p:cNvSpPr/>
          <p:nvPr/>
        </p:nvSpPr>
        <p:spPr>
          <a:xfrm>
            <a:off x="5070493" y="2280535"/>
            <a:ext cx="2069602" cy="206960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9112BF-47A5-2B7B-03F1-4B8168ACBA42}"/>
              </a:ext>
            </a:extLst>
          </p:cNvPr>
          <p:cNvSpPr/>
          <p:nvPr/>
        </p:nvSpPr>
        <p:spPr>
          <a:xfrm>
            <a:off x="5223375" y="2444568"/>
            <a:ext cx="1786142" cy="1786142"/>
          </a:xfrm>
          <a:prstGeom prst="ellipse">
            <a:avLst/>
          </a:prstGeom>
          <a:solidFill>
            <a:srgbClr val="6CC932">
              <a:alpha val="8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16E5B5-C73F-48E7-018C-803EF25EF68B}"/>
              </a:ext>
            </a:extLst>
          </p:cNvPr>
          <p:cNvSpPr/>
          <p:nvPr/>
        </p:nvSpPr>
        <p:spPr>
          <a:xfrm>
            <a:off x="7444046" y="2280535"/>
            <a:ext cx="2069602" cy="206960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AD79AF-F039-4C17-2B64-29FF0AE8B9A0}"/>
              </a:ext>
            </a:extLst>
          </p:cNvPr>
          <p:cNvSpPr/>
          <p:nvPr/>
        </p:nvSpPr>
        <p:spPr>
          <a:xfrm>
            <a:off x="7596928" y="2422266"/>
            <a:ext cx="1786142" cy="1786142"/>
          </a:xfrm>
          <a:prstGeom prst="ellipse">
            <a:avLst/>
          </a:prstGeom>
          <a:solidFill>
            <a:srgbClr val="6CC932">
              <a:alpha val="8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C81ABF-F727-DB0F-D368-54AEB7055AF8}"/>
              </a:ext>
            </a:extLst>
          </p:cNvPr>
          <p:cNvSpPr/>
          <p:nvPr/>
        </p:nvSpPr>
        <p:spPr>
          <a:xfrm>
            <a:off x="9817599" y="2280535"/>
            <a:ext cx="2069602" cy="206960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568697-F5D4-F851-8F08-1D23B62CFFA9}"/>
              </a:ext>
            </a:extLst>
          </p:cNvPr>
          <p:cNvSpPr/>
          <p:nvPr/>
        </p:nvSpPr>
        <p:spPr>
          <a:xfrm>
            <a:off x="9970481" y="2422266"/>
            <a:ext cx="1786142" cy="1786142"/>
          </a:xfrm>
          <a:prstGeom prst="ellipse">
            <a:avLst/>
          </a:prstGeom>
          <a:solidFill>
            <a:srgbClr val="6CC932">
              <a:alpha val="8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7A465-DD0C-BD96-8BB4-45D9ACC2D271}"/>
              </a:ext>
            </a:extLst>
          </p:cNvPr>
          <p:cNvSpPr txBox="1"/>
          <p:nvPr/>
        </p:nvSpPr>
        <p:spPr>
          <a:xfrm>
            <a:off x="976977" y="472079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</a:t>
            </a:r>
            <a:endParaRPr lang="ko-KR" altLang="en-US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38842-4B74-BEC2-BB3C-B5AA8375B446}"/>
              </a:ext>
            </a:extLst>
          </p:cNvPr>
          <p:cNvSpPr txBox="1"/>
          <p:nvPr/>
        </p:nvSpPr>
        <p:spPr>
          <a:xfrm>
            <a:off x="3306784" y="472079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</a:t>
            </a:r>
            <a:endParaRPr lang="ko-KR" altLang="en-US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25F36-4EE0-D706-76F2-B04D117FDEC2}"/>
              </a:ext>
            </a:extLst>
          </p:cNvPr>
          <p:cNvSpPr txBox="1"/>
          <p:nvPr/>
        </p:nvSpPr>
        <p:spPr>
          <a:xfrm>
            <a:off x="5663842" y="4720798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3</a:t>
            </a:r>
            <a:endParaRPr lang="ko-KR" altLang="en-US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42E03-1AF1-D715-4367-759DEF08FB63}"/>
              </a:ext>
            </a:extLst>
          </p:cNvPr>
          <p:cNvSpPr txBox="1"/>
          <p:nvPr/>
        </p:nvSpPr>
        <p:spPr>
          <a:xfrm>
            <a:off x="8012884" y="4720798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4</a:t>
            </a:r>
            <a:endParaRPr lang="ko-KR" altLang="en-US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97A41-9EB6-7A1B-3502-5477592DDFB6}"/>
              </a:ext>
            </a:extLst>
          </p:cNvPr>
          <p:cNvSpPr txBox="1"/>
          <p:nvPr/>
        </p:nvSpPr>
        <p:spPr>
          <a:xfrm>
            <a:off x="10376353" y="4720798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5</a:t>
            </a:r>
            <a:endParaRPr lang="ko-KR" altLang="en-US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3" name="그래픽 22" descr="식물 단색으로 채워진">
            <a:extLst>
              <a:ext uri="{FF2B5EF4-FFF2-40B4-BE49-F238E27FC236}">
                <a16:creationId xmlns:a16="http://schemas.microsoft.com/office/drawing/2014/main" id="{79708479-43D3-D761-1233-2F5BA6FB77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31005" y="2765652"/>
            <a:ext cx="1085385" cy="1085385"/>
          </a:xfrm>
          <a:prstGeom prst="rect">
            <a:avLst/>
          </a:prstGeom>
        </p:spPr>
      </p:pic>
      <p:pic>
        <p:nvPicPr>
          <p:cNvPr id="25" name="그래픽 24" descr="재생 가능 에너지 단색으로 채워진">
            <a:extLst>
              <a:ext uri="{FF2B5EF4-FFF2-40B4-BE49-F238E27FC236}">
                <a16:creationId xmlns:a16="http://schemas.microsoft.com/office/drawing/2014/main" id="{7F7E299B-2F8A-632A-03CB-F818A79936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83703" y="2739338"/>
            <a:ext cx="1111699" cy="1111699"/>
          </a:xfrm>
          <a:prstGeom prst="rect">
            <a:avLst/>
          </a:prstGeom>
        </p:spPr>
      </p:pic>
      <p:pic>
        <p:nvPicPr>
          <p:cNvPr id="29" name="그래픽 28" descr="방패 선택 표시 단색으로 채워진">
            <a:extLst>
              <a:ext uri="{FF2B5EF4-FFF2-40B4-BE49-F238E27FC236}">
                <a16:creationId xmlns:a16="http://schemas.microsoft.com/office/drawing/2014/main" id="{AC2C6C39-485D-AEC7-BFB9-B262AC7A2E5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954559" y="2812107"/>
            <a:ext cx="1054421" cy="1054421"/>
          </a:xfrm>
          <a:prstGeom prst="rect">
            <a:avLst/>
          </a:prstGeom>
        </p:spPr>
      </p:pic>
      <p:pic>
        <p:nvPicPr>
          <p:cNvPr id="31" name="그래픽 30" descr="지속 가능성 단색으로 채워진">
            <a:extLst>
              <a:ext uri="{FF2B5EF4-FFF2-40B4-BE49-F238E27FC236}">
                <a16:creationId xmlns:a16="http://schemas.microsoft.com/office/drawing/2014/main" id="{803307E2-F256-33F6-A5D2-4CE2FB2BE44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5348" y="2837586"/>
            <a:ext cx="958857" cy="958857"/>
          </a:xfrm>
          <a:prstGeom prst="rect">
            <a:avLst/>
          </a:prstGeom>
        </p:spPr>
      </p:pic>
      <p:pic>
        <p:nvPicPr>
          <p:cNvPr id="33" name="그래픽 32" descr="악수 단색으로 채워진">
            <a:extLst>
              <a:ext uri="{FF2B5EF4-FFF2-40B4-BE49-F238E27FC236}">
                <a16:creationId xmlns:a16="http://schemas.microsoft.com/office/drawing/2014/main" id="{CCD0DD3C-8CAD-C78C-D77C-F854B8A98DB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170276" y="2672432"/>
            <a:ext cx="1382388" cy="13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갈매기형 수장 5">
            <a:extLst>
              <a:ext uri="{FF2B5EF4-FFF2-40B4-BE49-F238E27FC236}">
                <a16:creationId xmlns:a16="http://schemas.microsoft.com/office/drawing/2014/main" id="{44D22DDC-9A3A-48A6-60E0-2D98A68D0285}"/>
              </a:ext>
            </a:extLst>
          </p:cNvPr>
          <p:cNvSpPr/>
          <p:nvPr/>
        </p:nvSpPr>
        <p:spPr>
          <a:xfrm>
            <a:off x="7743824" y="3017585"/>
            <a:ext cx="3933825" cy="1399868"/>
          </a:xfrm>
          <a:prstGeom prst="chevron">
            <a:avLst/>
          </a:prstGeom>
          <a:solidFill>
            <a:srgbClr val="14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갈매기형 수장 4">
            <a:extLst>
              <a:ext uri="{FF2B5EF4-FFF2-40B4-BE49-F238E27FC236}">
                <a16:creationId xmlns:a16="http://schemas.microsoft.com/office/drawing/2014/main" id="{40940C12-8EEB-9A06-3F48-1013556F49FB}"/>
              </a:ext>
            </a:extLst>
          </p:cNvPr>
          <p:cNvSpPr/>
          <p:nvPr/>
        </p:nvSpPr>
        <p:spPr>
          <a:xfrm>
            <a:off x="4105275" y="3017585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오각형 3">
            <a:extLst>
              <a:ext uri="{FF2B5EF4-FFF2-40B4-BE49-F238E27FC236}">
                <a16:creationId xmlns:a16="http://schemas.microsoft.com/office/drawing/2014/main" id="{C376C3CF-7D4D-73BB-E9A7-F6B495D603D9}"/>
              </a:ext>
            </a:extLst>
          </p:cNvPr>
          <p:cNvSpPr/>
          <p:nvPr/>
        </p:nvSpPr>
        <p:spPr>
          <a:xfrm>
            <a:off x="514350" y="30175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71409B2F-6E6D-FFA9-70D1-24AEAD70D91B}"/>
              </a:ext>
            </a:extLst>
          </p:cNvPr>
          <p:cNvSpPr/>
          <p:nvPr/>
        </p:nvSpPr>
        <p:spPr>
          <a:xfrm rot="16200000">
            <a:off x="5520931" y="32613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20162F8-E9AD-5FD6-E403-9F32B8EEDF04}"/>
              </a:ext>
            </a:extLst>
          </p:cNvPr>
          <p:cNvSpPr/>
          <p:nvPr/>
        </p:nvSpPr>
        <p:spPr>
          <a:xfrm rot="5400000" flipV="1">
            <a:off x="1930006" y="11070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4F8C1DD-2FB9-DACE-6563-25841BC79978}"/>
              </a:ext>
            </a:extLst>
          </p:cNvPr>
          <p:cNvSpPr/>
          <p:nvPr/>
        </p:nvSpPr>
        <p:spPr>
          <a:xfrm rot="5400000" flipV="1">
            <a:off x="9159480" y="11030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C62D6E-90FA-DE13-3459-50BABB9ED1CE}"/>
              </a:ext>
            </a:extLst>
          </p:cNvPr>
          <p:cNvSpPr txBox="1"/>
          <p:nvPr/>
        </p:nvSpPr>
        <p:spPr>
          <a:xfrm>
            <a:off x="1126373" y="20785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CB505-6EDC-F94A-E38C-20AE92A2C8D8}"/>
              </a:ext>
            </a:extLst>
          </p:cNvPr>
          <p:cNvSpPr txBox="1"/>
          <p:nvPr/>
        </p:nvSpPr>
        <p:spPr>
          <a:xfrm>
            <a:off x="8355847" y="20785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3CDA-A07A-EBE8-80F5-5B170CAE91D0}"/>
              </a:ext>
            </a:extLst>
          </p:cNvPr>
          <p:cNvSpPr txBox="1"/>
          <p:nvPr/>
        </p:nvSpPr>
        <p:spPr>
          <a:xfrm>
            <a:off x="4717298" y="50733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AA58F-A9C0-BF66-1470-C418C4721CBF}"/>
              </a:ext>
            </a:extLst>
          </p:cNvPr>
          <p:cNvSpPr txBox="1"/>
          <p:nvPr/>
        </p:nvSpPr>
        <p:spPr>
          <a:xfrm>
            <a:off x="1074386" y="34650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C4165-CD1C-DF27-7572-102F77B18FF3}"/>
              </a:ext>
            </a:extLst>
          </p:cNvPr>
          <p:cNvSpPr txBox="1"/>
          <p:nvPr/>
        </p:nvSpPr>
        <p:spPr>
          <a:xfrm>
            <a:off x="4993648" y="3465002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69BD2-7992-4FC5-F21A-4A1B72722878}"/>
              </a:ext>
            </a:extLst>
          </p:cNvPr>
          <p:cNvSpPr txBox="1"/>
          <p:nvPr/>
        </p:nvSpPr>
        <p:spPr>
          <a:xfrm>
            <a:off x="8664140" y="3465001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420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865" y="2598001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865" y="3428998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A749BE1-E5BD-F857-6B76-AB729C414C66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467F667-16FD-5782-F553-FB453CB729E5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62A8195-9C1C-3068-9765-E427C30F0C44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0618D24-98A7-F228-4E2C-96EA158699C0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2CB4482-5545-B3CE-EB3D-334FBA32C9A3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BDD7D6-D36B-A6A8-1935-F3D1E0D853F6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685C2F-0362-4358-FFF3-BCC3B7662E95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27357C-1808-E93E-82E0-82B5A7C6D57E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3852F6-B3E9-6729-18E6-4E494B89DA8E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96CD19-7085-1331-2844-391BB23DB1BD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AE8F46-FAA5-855E-42C1-D0BD04DEC619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3EC1AB-63D5-7A62-0B06-3225C8D4DAB7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C156-4219-64F0-4B11-942BCC21DCF5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B8F021-07D5-DD9F-BE7C-FCDAC6BFB4F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465</Words>
  <Application>Microsoft Office PowerPoint</Application>
  <PresentationFormat>와이드스크린</PresentationFormat>
  <Paragraphs>182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LINE</cp:lastModifiedBy>
  <cp:revision>23</cp:revision>
  <dcterms:created xsi:type="dcterms:W3CDTF">2022-10-11T03:30:09Z</dcterms:created>
  <dcterms:modified xsi:type="dcterms:W3CDTF">2023-02-17T07:01:29Z</dcterms:modified>
</cp:coreProperties>
</file>