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B5A2E-0AA6-460C-AED7-F43E9D67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E32848-D882-4CAC-AD67-9446D926B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5706A-6680-4717-BD0D-E0600A80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77369-DFFD-428F-B672-865909BE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47D0-8C74-43DA-A421-822C572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1242-3149-4743-83CD-E5D707DE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D0E49-2F30-4A3A-9E3E-0487D543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589FB-AF2D-4742-BC9D-1EF0DF63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180DC-2D4D-400C-97FB-E82CAD10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1EDE-F8E0-42E9-A81E-F28F4B27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4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B75226-FD60-404B-86A8-086FBC658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1071B-9A3B-4DD7-BA9A-543796026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7CF99-98C0-40CB-B911-50931B84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B4139-57E6-4CDD-89F5-244326FA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8D85D-4FC7-430B-AE97-136540F6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8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E8CEC-4FE2-4990-BCB1-CCA64497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4FFC8-030E-45B9-A26D-5B44E602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494CF-B4E6-442E-955A-8EE0E244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AB25D-C867-4091-8B7A-A9ED513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18F55-233D-4CDB-AE60-53A1D535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3A1B8-B378-489A-9007-16D1DB90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65183-1173-4C60-B5B6-4C319F542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E2E1D-43EC-4240-AC25-4DAA3B74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CBBE4-BF64-42D4-8105-0E86FF13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12516-DC7C-451C-BF64-9667C1B9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F7DF2-3A11-4ACE-93BB-502D9397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41763-49F5-4110-8D8A-49CE8E317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67585-110F-4075-9836-62722650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A5187-6BFC-46D0-A2C6-B9083945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CC0A7-77DA-4FE9-8BC7-FD64CA02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DD8A4-5974-4FDC-B688-ABA84980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8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15002-BF91-40C5-BFF3-37D6D891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C40CD-DE32-4EE4-9134-F5546F03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4E5D9-C587-4C8A-896F-3BA272E5C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C88138-6DCC-4034-B4A0-E3700E100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8D260A-8737-4A92-8A84-069DFEAD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DF459-85A8-4F74-8E14-0BC111CB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B9F725-887D-442F-A76E-4FAE51C4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5A468C-5C4F-4D14-BE7D-81DF72D2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2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B243C-FD8B-4658-869A-29C54CA4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F9D0B4-D996-4BF7-A50A-92A1859D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6254DF-7767-4091-9F91-0580792B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C3971-FD97-4F21-80AA-567A40C1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3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D20064-95D5-450D-B654-1425F9FE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8190E8-5269-45FD-978A-386BC04E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305424-CA44-41F1-980D-D61EAE3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7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B9060-B2E2-42D2-9795-51098F6B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F2F72-AC27-489E-B9BB-1DF1E1C7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2DB81-2A92-4294-952C-F32808F2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7B370-67F6-430C-95BE-9CEBE7E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5410F-F475-420A-9CEE-2CEF8F7E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F1CF8-C06A-4A95-9DB2-2B7C55F7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2F6C5-14BA-4007-8E36-7AC67587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367267-12CE-43E9-A91B-88E88633B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FB6AB-FECC-4282-B2EE-31EDF5F5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35F4E-419E-4174-ABCA-BA784185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72710-9AD3-47EB-8A6B-E73322A0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CB10F-0AFB-4393-8C0C-92CFBF9D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1ED848-7BA8-4302-B58A-EC1B5022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18C48-8FC3-47D7-88B7-F21CF2C8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F1F7F-A1AC-402A-8586-01276950B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61F1-0923-4345-A22F-6264CC0347F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8660D-04E0-456B-AD0B-A143F6DB1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DF580-10CE-485B-8D82-DC224AF48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3A5B-799F-4C70-85FE-AC9701A4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yomii" TargetMode="External"/><Relationship Id="rId2" Type="http://schemas.openxmlformats.org/officeDocument/2006/relationships/hyperlink" Target="mailto:gayeon4041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AC08E2-A08D-4377-A3DB-30EFA45A49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title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7A47A28-9EC1-44B3-8F04-8C2A0918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39182"/>
              </p:ext>
            </p:extLst>
          </p:nvPr>
        </p:nvGraphicFramePr>
        <p:xfrm>
          <a:off x="0" y="6227545"/>
          <a:ext cx="12192000" cy="63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245808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291746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668578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889378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8473187"/>
                    </a:ext>
                  </a:extLst>
                </a:gridCol>
              </a:tblGrid>
              <a:tr h="63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u="sng" dirty="0">
                          <a:solidFill>
                            <a:schemeClr val="accent2"/>
                          </a:solidFill>
                        </a:rPr>
                        <a:t>HOME</a:t>
                      </a:r>
                      <a:endParaRPr lang="ko-KR" altLang="en-US" sz="2000" b="0" u="sng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ABOUT</a:t>
                      </a:r>
                      <a:endParaRPr lang="ko-KR" alt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SKILLS</a:t>
                      </a:r>
                      <a:endParaRPr lang="ko-KR" alt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</a:t>
                      </a:r>
                      <a:endParaRPr lang="ko-KR" alt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1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6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F37A8-EA8D-44B4-A19D-23162BE1F04A}"/>
              </a:ext>
            </a:extLst>
          </p:cNvPr>
          <p:cNvSpPr txBox="1"/>
          <p:nvPr/>
        </p:nvSpPr>
        <p:spPr>
          <a:xfrm>
            <a:off x="4695525" y="292072"/>
            <a:ext cx="280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About</a:t>
            </a:r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ADFD59-6C4E-49A9-8E38-8C56749E1D24}"/>
              </a:ext>
            </a:extLst>
          </p:cNvPr>
          <p:cNvCxnSpPr>
            <a:cxnSpLocks/>
          </p:cNvCxnSpPr>
          <p:nvPr/>
        </p:nvCxnSpPr>
        <p:spPr>
          <a:xfrm>
            <a:off x="5311541" y="904666"/>
            <a:ext cx="1568918" cy="2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FFA949-0180-4DC0-A566-39F9297D84AE}"/>
              </a:ext>
            </a:extLst>
          </p:cNvPr>
          <p:cNvGrpSpPr/>
          <p:nvPr/>
        </p:nvGrpSpPr>
        <p:grpSpPr>
          <a:xfrm>
            <a:off x="774831" y="1672321"/>
            <a:ext cx="5159141" cy="4490994"/>
            <a:chOff x="697829" y="1418838"/>
            <a:chExt cx="5159141" cy="449099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34DD63B-DC34-404A-8098-8B2070BAB7FC}"/>
                </a:ext>
              </a:extLst>
            </p:cNvPr>
            <p:cNvSpPr/>
            <p:nvPr/>
          </p:nvSpPr>
          <p:spPr>
            <a:xfrm>
              <a:off x="2444814" y="1418838"/>
              <a:ext cx="1665170" cy="16789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E19F46-2A3A-4D33-BC88-7F7240362BE1}"/>
                </a:ext>
              </a:extLst>
            </p:cNvPr>
            <p:cNvSpPr txBox="1"/>
            <p:nvPr/>
          </p:nvSpPr>
          <p:spPr>
            <a:xfrm>
              <a:off x="2421620" y="3529384"/>
              <a:ext cx="17115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50000"/>
                    </a:schemeClr>
                  </a:solidFill>
                </a:rPr>
                <a:t>Profile-title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D7BBE1-2AE1-4646-A775-BDA57A05EA8C}"/>
                </a:ext>
              </a:extLst>
            </p:cNvPr>
            <p:cNvSpPr txBox="1"/>
            <p:nvPr/>
          </p:nvSpPr>
          <p:spPr>
            <a:xfrm>
              <a:off x="697829" y="4432504"/>
              <a:ext cx="5159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3"/>
                  </a:solidFill>
                </a:rPr>
                <a:t>안녕하세요</a:t>
              </a:r>
              <a:r>
                <a:rPr lang="en-US" altLang="ko-KR" dirty="0">
                  <a:solidFill>
                    <a:schemeClr val="accent3"/>
                  </a:solidFill>
                </a:rPr>
                <a:t>. ~~~~~~</a:t>
              </a:r>
              <a:r>
                <a:rPr lang="ko-KR" altLang="en-US" dirty="0">
                  <a:solidFill>
                    <a:schemeClr val="accent3"/>
                  </a:solidFill>
                </a:rPr>
                <a:t>하는</a:t>
              </a:r>
              <a:r>
                <a:rPr lang="en-US" altLang="ko-KR" dirty="0">
                  <a:solidFill>
                    <a:schemeClr val="accent3"/>
                  </a:solidFill>
                </a:rPr>
                <a:t> </a:t>
              </a:r>
              <a:r>
                <a:rPr lang="ko-KR" altLang="en-US" dirty="0">
                  <a:solidFill>
                    <a:schemeClr val="accent3"/>
                  </a:solidFill>
                </a:rPr>
                <a:t>개발자입니다</a:t>
              </a:r>
              <a:r>
                <a:rPr lang="en-US" altLang="ko-KR" dirty="0">
                  <a:solidFill>
                    <a:schemeClr val="accent3"/>
                  </a:solidFill>
                </a:rPr>
                <a:t>.</a:t>
              </a:r>
            </a:p>
            <a:p>
              <a:pPr algn="ctr"/>
              <a:r>
                <a:rPr lang="ko-KR" altLang="en-US" dirty="0" err="1">
                  <a:solidFill>
                    <a:schemeClr val="accent3"/>
                  </a:solidFill>
                </a:rPr>
                <a:t>어쩌구어쩌구저쩌구저어어어쩌구</a:t>
              </a:r>
              <a:r>
                <a:rPr lang="en-US" altLang="ko-KR" dirty="0">
                  <a:solidFill>
                    <a:schemeClr val="accent3"/>
                  </a:solidFill>
                </a:rPr>
                <a:t>~~~</a:t>
              </a:r>
            </a:p>
            <a:p>
              <a:pPr algn="ctr"/>
              <a:endParaRPr lang="en-US" altLang="ko-KR" dirty="0">
                <a:solidFill>
                  <a:schemeClr val="accent3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accent3"/>
                  </a:solidFill>
                </a:rPr>
                <a:t>어쩌구어쩌구</a:t>
              </a:r>
              <a:r>
                <a:rPr lang="ko-KR" altLang="en-US" dirty="0">
                  <a:solidFill>
                    <a:schemeClr val="accent3"/>
                  </a:solidFill>
                </a:rPr>
                <a:t> 관심있는 분야는 </a:t>
              </a:r>
              <a:r>
                <a:rPr lang="en-US" altLang="ko-KR" dirty="0">
                  <a:solidFill>
                    <a:schemeClr val="accent3"/>
                  </a:solidFill>
                </a:rPr>
                <a:t>~~~~</a:t>
              </a:r>
            </a:p>
            <a:p>
              <a:pPr algn="ctr"/>
              <a:endParaRPr lang="ko-KR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1515447-6F04-4434-8872-77ABE2E8423F}"/>
              </a:ext>
            </a:extLst>
          </p:cNvPr>
          <p:cNvGrpSpPr/>
          <p:nvPr/>
        </p:nvGrpSpPr>
        <p:grpSpPr>
          <a:xfrm>
            <a:off x="6637323" y="1672321"/>
            <a:ext cx="4382931" cy="3309582"/>
            <a:chOff x="6598822" y="1590921"/>
            <a:chExt cx="4382931" cy="33095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244F51-32E5-447C-AE17-663A3082E6D3}"/>
                </a:ext>
              </a:extLst>
            </p:cNvPr>
            <p:cNvSpPr txBox="1"/>
            <p:nvPr/>
          </p:nvSpPr>
          <p:spPr>
            <a:xfrm>
              <a:off x="6598822" y="1590921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- Info</a:t>
              </a:r>
              <a:endParaRPr lang="ko-KR" alt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75AC77-4660-4F96-A030-13C1DB533611}"/>
                </a:ext>
              </a:extLst>
            </p:cNvPr>
            <p:cNvSpPr txBox="1"/>
            <p:nvPr/>
          </p:nvSpPr>
          <p:spPr>
            <a:xfrm>
              <a:off x="6598822" y="2126346"/>
              <a:ext cx="4382931" cy="277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dirty="0"/>
                <a:t>Contact  010-5038-4041</a:t>
              </a:r>
            </a:p>
            <a:p>
              <a:pPr>
                <a:lnSpc>
                  <a:spcPct val="200000"/>
                </a:lnSpc>
              </a:pPr>
              <a:r>
                <a:rPr lang="en-US" altLang="ko-KR" dirty="0"/>
                <a:t>Email     </a:t>
              </a:r>
              <a:r>
                <a:rPr lang="en-US" altLang="ko-KR" dirty="0">
                  <a:hlinkClick r:id="rId2"/>
                </a:rPr>
                <a:t>gayeon4041@gmail.com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en-US" altLang="ko-KR" dirty="0"/>
                <a:t>GitHub   </a:t>
              </a:r>
              <a:r>
                <a:rPr lang="en-US" altLang="ko-KR" dirty="0">
                  <a:hlinkClick r:id="rId3"/>
                </a:rPr>
                <a:t>https://github.com/gayomii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ko-KR" altLang="en-US" dirty="0"/>
                <a:t>자격증   정보처리기사</a:t>
              </a:r>
              <a:r>
                <a:rPr lang="en-US" altLang="ko-KR" dirty="0"/>
                <a:t>, </a:t>
              </a:r>
              <a:r>
                <a:rPr lang="ko-KR" altLang="en-US" dirty="0" err="1"/>
                <a:t>리눅스마스터</a:t>
              </a:r>
              <a:r>
                <a:rPr lang="en-US" altLang="ko-KR" dirty="0"/>
                <a:t>2</a:t>
              </a:r>
              <a:r>
                <a:rPr lang="ko-KR" altLang="en-US" dirty="0"/>
                <a:t>급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ko-KR" altLang="en-US" dirty="0"/>
                <a:t>수상경력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04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F8B2B6-A55A-4251-B3A3-49A10E4D3A16}"/>
              </a:ext>
            </a:extLst>
          </p:cNvPr>
          <p:cNvSpPr/>
          <p:nvPr/>
        </p:nvSpPr>
        <p:spPr>
          <a:xfrm>
            <a:off x="9061181" y="1798265"/>
            <a:ext cx="1489188" cy="1432728"/>
          </a:xfrm>
          <a:prstGeom prst="roundRect">
            <a:avLst>
              <a:gd name="adj" fmla="val 1053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01381-E9CE-414A-9321-420DE4105933}"/>
              </a:ext>
            </a:extLst>
          </p:cNvPr>
          <p:cNvSpPr txBox="1"/>
          <p:nvPr/>
        </p:nvSpPr>
        <p:spPr>
          <a:xfrm>
            <a:off x="8928369" y="3242282"/>
            <a:ext cx="175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CSS3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5E3B59-E792-4787-98BE-628C4354F920}"/>
              </a:ext>
            </a:extLst>
          </p:cNvPr>
          <p:cNvSpPr/>
          <p:nvPr/>
        </p:nvSpPr>
        <p:spPr>
          <a:xfrm>
            <a:off x="4033254" y="1798265"/>
            <a:ext cx="1489188" cy="1432728"/>
          </a:xfrm>
          <a:prstGeom prst="roundRect">
            <a:avLst>
              <a:gd name="adj" fmla="val 1053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C50F27-32F8-4D6F-A225-4B31E12BF990}"/>
              </a:ext>
            </a:extLst>
          </p:cNvPr>
          <p:cNvSpPr txBox="1"/>
          <p:nvPr/>
        </p:nvSpPr>
        <p:spPr>
          <a:xfrm>
            <a:off x="3900442" y="3242282"/>
            <a:ext cx="175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typescript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5CCB3A-0D24-4105-A88C-56B103BFF0D4}"/>
              </a:ext>
            </a:extLst>
          </p:cNvPr>
          <p:cNvSpPr/>
          <p:nvPr/>
        </p:nvSpPr>
        <p:spPr>
          <a:xfrm>
            <a:off x="6547218" y="1798265"/>
            <a:ext cx="1489188" cy="1432728"/>
          </a:xfrm>
          <a:prstGeom prst="roundRect">
            <a:avLst>
              <a:gd name="adj" fmla="val 1053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0AECD-6331-480F-9245-D9681C324357}"/>
              </a:ext>
            </a:extLst>
          </p:cNvPr>
          <p:cNvSpPr txBox="1"/>
          <p:nvPr/>
        </p:nvSpPr>
        <p:spPr>
          <a:xfrm>
            <a:off x="6414406" y="3242282"/>
            <a:ext cx="175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HTML5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15E05A-48D5-4113-9FEB-B0B0DC440766}"/>
              </a:ext>
            </a:extLst>
          </p:cNvPr>
          <p:cNvSpPr/>
          <p:nvPr/>
        </p:nvSpPr>
        <p:spPr>
          <a:xfrm>
            <a:off x="1519290" y="1798265"/>
            <a:ext cx="1489188" cy="1432728"/>
          </a:xfrm>
          <a:prstGeom prst="roundRect">
            <a:avLst>
              <a:gd name="adj" fmla="val 1053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93659-1963-4A5B-803B-63B4D3BC6784}"/>
              </a:ext>
            </a:extLst>
          </p:cNvPr>
          <p:cNvSpPr txBox="1"/>
          <p:nvPr/>
        </p:nvSpPr>
        <p:spPr>
          <a:xfrm>
            <a:off x="1386478" y="3242282"/>
            <a:ext cx="175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41E15A-C11F-4200-B8A4-4B05F9A21950}"/>
              </a:ext>
            </a:extLst>
          </p:cNvPr>
          <p:cNvSpPr txBox="1"/>
          <p:nvPr/>
        </p:nvSpPr>
        <p:spPr>
          <a:xfrm>
            <a:off x="4695525" y="292072"/>
            <a:ext cx="280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Skills</a:t>
            </a:r>
            <a:endParaRPr lang="ko-KR" altLang="en-US" sz="32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FC9601-039D-43D3-BDEF-6ED164840C42}"/>
              </a:ext>
            </a:extLst>
          </p:cNvPr>
          <p:cNvCxnSpPr>
            <a:cxnSpLocks/>
          </p:cNvCxnSpPr>
          <p:nvPr/>
        </p:nvCxnSpPr>
        <p:spPr>
          <a:xfrm>
            <a:off x="5311541" y="904666"/>
            <a:ext cx="1568918" cy="2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E68707-9C0A-40DF-9D64-49406C8AA3F3}"/>
              </a:ext>
            </a:extLst>
          </p:cNvPr>
          <p:cNvSpPr txBox="1"/>
          <p:nvPr/>
        </p:nvSpPr>
        <p:spPr>
          <a:xfrm>
            <a:off x="1013844" y="1060433"/>
            <a:ext cx="132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Front-end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EE558D-41BF-4CC7-A1A6-3086D3C4D958}"/>
              </a:ext>
            </a:extLst>
          </p:cNvPr>
          <p:cNvSpPr txBox="1"/>
          <p:nvPr/>
        </p:nvSpPr>
        <p:spPr>
          <a:xfrm>
            <a:off x="1013844" y="3949336"/>
            <a:ext cx="1246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Back-end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731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59621-A94F-4A18-895B-EDAE13763C7B}"/>
              </a:ext>
            </a:extLst>
          </p:cNvPr>
          <p:cNvSpPr txBox="1"/>
          <p:nvPr/>
        </p:nvSpPr>
        <p:spPr>
          <a:xfrm>
            <a:off x="4695522" y="332071"/>
            <a:ext cx="280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Project</a:t>
            </a:r>
            <a:endParaRPr lang="ko-KR" altLang="en-US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7FBCB-75C6-41CC-B917-A435E8DA8F15}"/>
              </a:ext>
            </a:extLst>
          </p:cNvPr>
          <p:cNvCxnSpPr>
            <a:cxnSpLocks/>
          </p:cNvCxnSpPr>
          <p:nvPr/>
        </p:nvCxnSpPr>
        <p:spPr>
          <a:xfrm>
            <a:off x="5311538" y="948168"/>
            <a:ext cx="1568918" cy="2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7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가연</dc:creator>
  <cp:lastModifiedBy>이 가연</cp:lastModifiedBy>
  <cp:revision>1</cp:revision>
  <dcterms:created xsi:type="dcterms:W3CDTF">2020-09-12T05:41:39Z</dcterms:created>
  <dcterms:modified xsi:type="dcterms:W3CDTF">2020-09-12T08:38:55Z</dcterms:modified>
</cp:coreProperties>
</file>