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4" r:id="rId4"/>
    <p:sldId id="266" r:id="rId5"/>
    <p:sldId id="26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가윤 김" userId="58bc70534880493f" providerId="LiveId" clId="{F6694C49-754A-4207-939E-225BD97DAFBD}"/>
    <pc:docChg chg="undo custSel addSld delSld modSld sldOrd">
      <pc:chgData name="가윤 김" userId="58bc70534880493f" providerId="LiveId" clId="{F6694C49-754A-4207-939E-225BD97DAFBD}" dt="2020-12-02T08:46:14.737" v="2358"/>
      <pc:docMkLst>
        <pc:docMk/>
      </pc:docMkLst>
      <pc:sldChg chg="add del">
        <pc:chgData name="가윤 김" userId="58bc70534880493f" providerId="LiveId" clId="{F6694C49-754A-4207-939E-225BD97DAFBD}" dt="2020-12-02T08:13:28.318" v="1991" actId="2696"/>
        <pc:sldMkLst>
          <pc:docMk/>
          <pc:sldMk cId="2893902091" sldId="256"/>
        </pc:sldMkLst>
      </pc:sldChg>
      <pc:sldChg chg="modSp add del">
        <pc:chgData name="가윤 김" userId="58bc70534880493f" providerId="LiveId" clId="{F6694C49-754A-4207-939E-225BD97DAFBD}" dt="2020-12-02T08:13:24.664" v="1986" actId="2696"/>
        <pc:sldMkLst>
          <pc:docMk/>
          <pc:sldMk cId="3334537551" sldId="257"/>
        </pc:sldMkLst>
        <pc:spChg chg="mod">
          <ac:chgData name="가윤 김" userId="58bc70534880493f" providerId="LiveId" clId="{F6694C49-754A-4207-939E-225BD97DAFBD}" dt="2020-12-02T04:12:05.788" v="44"/>
          <ac:spMkLst>
            <pc:docMk/>
            <pc:sldMk cId="3334537551" sldId="257"/>
            <ac:spMk id="2" creationId="{634C1708-92F3-4668-8B24-5A5F36A79E4F}"/>
          </ac:spMkLst>
        </pc:spChg>
        <pc:spChg chg="mod">
          <ac:chgData name="가윤 김" userId="58bc70534880493f" providerId="LiveId" clId="{F6694C49-754A-4207-939E-225BD97DAFBD}" dt="2020-12-02T04:11:49.440" v="29" actId="20577"/>
          <ac:spMkLst>
            <pc:docMk/>
            <pc:sldMk cId="3334537551" sldId="257"/>
            <ac:spMk id="3" creationId="{FDB60090-A69A-4B12-9756-6F9CDED5A156}"/>
          </ac:spMkLst>
        </pc:spChg>
      </pc:sldChg>
      <pc:sldChg chg="addSp delSp modSp add del">
        <pc:chgData name="가윤 김" userId="58bc70534880493f" providerId="LiveId" clId="{F6694C49-754A-4207-939E-225BD97DAFBD}" dt="2020-12-02T08:13:33.337" v="1992" actId="2696"/>
        <pc:sldMkLst>
          <pc:docMk/>
          <pc:sldMk cId="2623587590" sldId="258"/>
        </pc:sldMkLst>
        <pc:spChg chg="mod">
          <ac:chgData name="가윤 김" userId="58bc70534880493f" providerId="LiveId" clId="{F6694C49-754A-4207-939E-225BD97DAFBD}" dt="2020-12-02T04:12:42.976" v="67"/>
          <ac:spMkLst>
            <pc:docMk/>
            <pc:sldMk cId="2623587590" sldId="258"/>
            <ac:spMk id="2" creationId="{C096E460-6B58-4EEC-AEC5-A8FCB097597C}"/>
          </ac:spMkLst>
        </pc:spChg>
        <pc:spChg chg="del mod">
          <ac:chgData name="가윤 김" userId="58bc70534880493f" providerId="LiveId" clId="{F6694C49-754A-4207-939E-225BD97DAFBD}" dt="2020-12-02T04:13:30.275" v="69"/>
          <ac:spMkLst>
            <pc:docMk/>
            <pc:sldMk cId="2623587590" sldId="258"/>
            <ac:spMk id="3" creationId="{E4C81101-90BF-40A0-B530-530C38EE869B}"/>
          </ac:spMkLst>
        </pc:spChg>
        <pc:spChg chg="add mod">
          <ac:chgData name="가윤 김" userId="58bc70534880493f" providerId="LiveId" clId="{F6694C49-754A-4207-939E-225BD97DAFBD}" dt="2020-12-02T06:57:45.098" v="1956" actId="1076"/>
          <ac:spMkLst>
            <pc:docMk/>
            <pc:sldMk cId="2623587590" sldId="258"/>
            <ac:spMk id="7" creationId="{7F753171-481A-4320-9856-9F6189A31F60}"/>
          </ac:spMkLst>
        </pc:spChg>
        <pc:picChg chg="add mod">
          <ac:chgData name="가윤 김" userId="58bc70534880493f" providerId="LiveId" clId="{F6694C49-754A-4207-939E-225BD97DAFBD}" dt="2020-12-02T04:13:34.085" v="70" actId="1076"/>
          <ac:picMkLst>
            <pc:docMk/>
            <pc:sldMk cId="2623587590" sldId="258"/>
            <ac:picMk id="4" creationId="{58AA0EF8-8AB2-47B1-8E00-059DA0D908C3}"/>
          </ac:picMkLst>
        </pc:picChg>
        <pc:picChg chg="add mod">
          <ac:chgData name="가윤 김" userId="58bc70534880493f" providerId="LiveId" clId="{F6694C49-754A-4207-939E-225BD97DAFBD}" dt="2020-12-02T04:14:09.974" v="73" actId="1076"/>
          <ac:picMkLst>
            <pc:docMk/>
            <pc:sldMk cId="2623587590" sldId="258"/>
            <ac:picMk id="5" creationId="{BF879595-6E09-4179-BF94-2D5527982F9D}"/>
          </ac:picMkLst>
        </pc:picChg>
        <pc:picChg chg="add mod">
          <ac:chgData name="가윤 김" userId="58bc70534880493f" providerId="LiveId" clId="{F6694C49-754A-4207-939E-225BD97DAFBD}" dt="2020-12-02T04:15:07.543" v="75" actId="1076"/>
          <ac:picMkLst>
            <pc:docMk/>
            <pc:sldMk cId="2623587590" sldId="258"/>
            <ac:picMk id="6" creationId="{B9E1A4BC-3EED-4C6F-B91E-7CA69C86CB96}"/>
          </ac:picMkLst>
        </pc:picChg>
      </pc:sldChg>
      <pc:sldChg chg="addSp delSp modSp add del">
        <pc:chgData name="가윤 김" userId="58bc70534880493f" providerId="LiveId" clId="{F6694C49-754A-4207-939E-225BD97DAFBD}" dt="2020-12-02T08:20:40.342" v="2098"/>
        <pc:sldMkLst>
          <pc:docMk/>
          <pc:sldMk cId="170925229" sldId="259"/>
        </pc:sldMkLst>
        <pc:spChg chg="mod">
          <ac:chgData name="가윤 김" userId="58bc70534880493f" providerId="LiveId" clId="{F6694C49-754A-4207-939E-225BD97DAFBD}" dt="2020-12-02T08:20:40.342" v="2098"/>
          <ac:spMkLst>
            <pc:docMk/>
            <pc:sldMk cId="170925229" sldId="259"/>
            <ac:spMk id="2" creationId="{0D9BAF2B-36CD-4A3D-A7C4-CADC518C4283}"/>
          </ac:spMkLst>
        </pc:spChg>
        <pc:spChg chg="del mod">
          <ac:chgData name="가윤 김" userId="58bc70534880493f" providerId="LiveId" clId="{F6694C49-754A-4207-939E-225BD97DAFBD}" dt="2020-12-02T05:34:56.090" v="167"/>
          <ac:spMkLst>
            <pc:docMk/>
            <pc:sldMk cId="170925229" sldId="259"/>
            <ac:spMk id="3" creationId="{92181CE2-D449-41AC-823A-A2CE06271203}"/>
          </ac:spMkLst>
        </pc:spChg>
        <pc:spChg chg="add mod">
          <ac:chgData name="가윤 김" userId="58bc70534880493f" providerId="LiveId" clId="{F6694C49-754A-4207-939E-225BD97DAFBD}" dt="2020-12-02T05:35:40.364" v="175" actId="1076"/>
          <ac:spMkLst>
            <pc:docMk/>
            <pc:sldMk cId="170925229" sldId="259"/>
            <ac:spMk id="5" creationId="{6940AFB7-071D-43CC-8581-6DD410E0778A}"/>
          </ac:spMkLst>
        </pc:spChg>
        <pc:spChg chg="add del mod">
          <ac:chgData name="가윤 김" userId="58bc70534880493f" providerId="LiveId" clId="{F6694C49-754A-4207-939E-225BD97DAFBD}" dt="2020-12-02T08:11:24.156" v="1958" actId="478"/>
          <ac:spMkLst>
            <pc:docMk/>
            <pc:sldMk cId="170925229" sldId="259"/>
            <ac:spMk id="6" creationId="{9EFCE218-694B-4625-B369-0428C3A8481A}"/>
          </ac:spMkLst>
        </pc:spChg>
        <pc:spChg chg="add mod">
          <ac:chgData name="가윤 김" userId="58bc70534880493f" providerId="LiveId" clId="{F6694C49-754A-4207-939E-225BD97DAFBD}" dt="2020-12-02T08:12:01.207" v="1965" actId="1076"/>
          <ac:spMkLst>
            <pc:docMk/>
            <pc:sldMk cId="170925229" sldId="259"/>
            <ac:spMk id="9" creationId="{906FE970-58D0-47FD-9793-86F3022D535E}"/>
          </ac:spMkLst>
        </pc:spChg>
        <pc:picChg chg="add mod">
          <ac:chgData name="가윤 김" userId="58bc70534880493f" providerId="LiveId" clId="{F6694C49-754A-4207-939E-225BD97DAFBD}" dt="2020-12-02T05:34:58.096" v="168" actId="1076"/>
          <ac:picMkLst>
            <pc:docMk/>
            <pc:sldMk cId="170925229" sldId="259"/>
            <ac:picMk id="4" creationId="{42683673-2520-4FC4-A889-03130595FB14}"/>
          </ac:picMkLst>
        </pc:picChg>
        <pc:picChg chg="add del mod">
          <ac:chgData name="가윤 김" userId="58bc70534880493f" providerId="LiveId" clId="{F6694C49-754A-4207-939E-225BD97DAFBD}" dt="2020-12-02T08:11:37.988" v="1961" actId="478"/>
          <ac:picMkLst>
            <pc:docMk/>
            <pc:sldMk cId="170925229" sldId="259"/>
            <ac:picMk id="7" creationId="{FAD95D6B-09C1-4037-8A5F-CF6E3C96B7CC}"/>
          </ac:picMkLst>
        </pc:picChg>
        <pc:picChg chg="add mod">
          <ac:chgData name="가윤 김" userId="58bc70534880493f" providerId="LiveId" clId="{F6694C49-754A-4207-939E-225BD97DAFBD}" dt="2020-12-02T08:11:40.167" v="1962" actId="1076"/>
          <ac:picMkLst>
            <pc:docMk/>
            <pc:sldMk cId="170925229" sldId="259"/>
            <ac:picMk id="8" creationId="{466F8B47-AFBD-4413-B8E8-16B5CF7F93FD}"/>
          </ac:picMkLst>
        </pc:picChg>
      </pc:sldChg>
      <pc:sldChg chg="addSp delSp modSp add del">
        <pc:chgData name="가윤 김" userId="58bc70534880493f" providerId="LiveId" clId="{F6694C49-754A-4207-939E-225BD97DAFBD}" dt="2020-12-02T08:12:04.705" v="1966" actId="2696"/>
        <pc:sldMkLst>
          <pc:docMk/>
          <pc:sldMk cId="3942041710" sldId="260"/>
        </pc:sldMkLst>
        <pc:spChg chg="mod">
          <ac:chgData name="가윤 김" userId="58bc70534880493f" providerId="LiveId" clId="{F6694C49-754A-4207-939E-225BD97DAFBD}" dt="2020-12-02T05:38:03.791" v="390"/>
          <ac:spMkLst>
            <pc:docMk/>
            <pc:sldMk cId="3942041710" sldId="260"/>
            <ac:spMk id="2" creationId="{FC05D72E-EE25-4562-8AC8-06A910AC0DF2}"/>
          </ac:spMkLst>
        </pc:spChg>
        <pc:spChg chg="del mod">
          <ac:chgData name="가윤 김" userId="58bc70534880493f" providerId="LiveId" clId="{F6694C49-754A-4207-939E-225BD97DAFBD}" dt="2020-12-02T05:38:05.060" v="392"/>
          <ac:spMkLst>
            <pc:docMk/>
            <pc:sldMk cId="3942041710" sldId="260"/>
            <ac:spMk id="3" creationId="{919E5B70-588C-4920-9E08-D699D3C06F84}"/>
          </ac:spMkLst>
        </pc:spChg>
        <pc:spChg chg="add mod">
          <ac:chgData name="가윤 김" userId="58bc70534880493f" providerId="LiveId" clId="{F6694C49-754A-4207-939E-225BD97DAFBD}" dt="2020-12-02T05:38:49.256" v="401" actId="14100"/>
          <ac:spMkLst>
            <pc:docMk/>
            <pc:sldMk cId="3942041710" sldId="260"/>
            <ac:spMk id="6" creationId="{7471E3AA-EAFB-4C97-9917-24ADA0C3235F}"/>
          </ac:spMkLst>
        </pc:spChg>
        <pc:picChg chg="add mod">
          <ac:chgData name="가윤 김" userId="58bc70534880493f" providerId="LiveId" clId="{F6694C49-754A-4207-939E-225BD97DAFBD}" dt="2020-12-02T05:38:08.188" v="393" actId="1076"/>
          <ac:picMkLst>
            <pc:docMk/>
            <pc:sldMk cId="3942041710" sldId="260"/>
            <ac:picMk id="4" creationId="{4078933E-C2BA-4F8C-9DB1-167FB8564E92}"/>
          </ac:picMkLst>
        </pc:picChg>
        <pc:picChg chg="add mod">
          <ac:chgData name="가윤 김" userId="58bc70534880493f" providerId="LiveId" clId="{F6694C49-754A-4207-939E-225BD97DAFBD}" dt="2020-12-02T05:38:29.740" v="397" actId="1076"/>
          <ac:picMkLst>
            <pc:docMk/>
            <pc:sldMk cId="3942041710" sldId="260"/>
            <ac:picMk id="5" creationId="{778E0C91-A18C-497C-9D9F-6E601715643F}"/>
          </ac:picMkLst>
        </pc:picChg>
      </pc:sldChg>
      <pc:sldChg chg="addSp delSp modSp add modAnim">
        <pc:chgData name="가윤 김" userId="58bc70534880493f" providerId="LiveId" clId="{F6694C49-754A-4207-939E-225BD97DAFBD}" dt="2020-12-02T08:22:50.284" v="2220"/>
        <pc:sldMkLst>
          <pc:docMk/>
          <pc:sldMk cId="224188781" sldId="261"/>
        </pc:sldMkLst>
        <pc:spChg chg="mod">
          <ac:chgData name="가윤 김" userId="58bc70534880493f" providerId="LiveId" clId="{F6694C49-754A-4207-939E-225BD97DAFBD}" dt="2020-12-02T05:41:27.632" v="413"/>
          <ac:spMkLst>
            <pc:docMk/>
            <pc:sldMk cId="224188781" sldId="261"/>
            <ac:spMk id="2" creationId="{0A10E00B-EB8B-4FB6-B0AA-64BF202BA82D}"/>
          </ac:spMkLst>
        </pc:spChg>
        <pc:spChg chg="mod">
          <ac:chgData name="가윤 김" userId="58bc70534880493f" providerId="LiveId" clId="{F6694C49-754A-4207-939E-225BD97DAFBD}" dt="2020-12-02T08:22:22.425" v="2216" actId="20577"/>
          <ac:spMkLst>
            <pc:docMk/>
            <pc:sldMk cId="224188781" sldId="261"/>
            <ac:spMk id="3" creationId="{4B490BCF-38E8-4237-9F81-5F10DB776CB6}"/>
          </ac:spMkLst>
        </pc:spChg>
        <pc:spChg chg="add del">
          <ac:chgData name="가윤 김" userId="58bc70534880493f" providerId="LiveId" clId="{F6694C49-754A-4207-939E-225BD97DAFBD}" dt="2020-12-02T06:14:20.103" v="916" actId="478"/>
          <ac:spMkLst>
            <pc:docMk/>
            <pc:sldMk cId="224188781" sldId="261"/>
            <ac:spMk id="5" creationId="{5A3A234A-BCC7-44CC-8958-CA80E1E87146}"/>
          </ac:spMkLst>
        </pc:spChg>
        <pc:spChg chg="add del mod">
          <ac:chgData name="가윤 김" userId="58bc70534880493f" providerId="LiveId" clId="{F6694C49-754A-4207-939E-225BD97DAFBD}" dt="2020-12-02T08:21:02.076" v="2134"/>
          <ac:spMkLst>
            <pc:docMk/>
            <pc:sldMk cId="224188781" sldId="261"/>
            <ac:spMk id="7" creationId="{A71DB17B-0A91-4D96-9C0B-29F72F1E2389}"/>
          </ac:spMkLst>
        </pc:spChg>
        <pc:picChg chg="add mod modCrop">
          <ac:chgData name="가윤 김" userId="58bc70534880493f" providerId="LiveId" clId="{F6694C49-754A-4207-939E-225BD97DAFBD}" dt="2020-12-02T08:22:37.232" v="2217" actId="1076"/>
          <ac:picMkLst>
            <pc:docMk/>
            <pc:sldMk cId="224188781" sldId="261"/>
            <ac:picMk id="4" creationId="{6872B000-C934-4AF2-AC26-BDEDADFC2D2A}"/>
          </ac:picMkLst>
        </pc:picChg>
        <pc:picChg chg="add mod">
          <ac:chgData name="가윤 김" userId="58bc70534880493f" providerId="LiveId" clId="{F6694C49-754A-4207-939E-225BD97DAFBD}" dt="2020-12-02T08:22:39.464" v="2218" actId="1076"/>
          <ac:picMkLst>
            <pc:docMk/>
            <pc:sldMk cId="224188781" sldId="261"/>
            <ac:picMk id="6" creationId="{AA8B1201-1D61-46FA-9EB7-0E512B9594A9}"/>
          </ac:picMkLst>
        </pc:picChg>
      </pc:sldChg>
      <pc:sldChg chg="addSp delSp modSp add del">
        <pc:chgData name="가윤 김" userId="58bc70534880493f" providerId="LiveId" clId="{F6694C49-754A-4207-939E-225BD97DAFBD}" dt="2020-12-02T08:14:26.034" v="2005" actId="2696"/>
        <pc:sldMkLst>
          <pc:docMk/>
          <pc:sldMk cId="4133085766" sldId="262"/>
        </pc:sldMkLst>
        <pc:spChg chg="mod">
          <ac:chgData name="가윤 김" userId="58bc70534880493f" providerId="LiveId" clId="{F6694C49-754A-4207-939E-225BD97DAFBD}" dt="2020-12-02T06:44:04.545" v="1289" actId="20577"/>
          <ac:spMkLst>
            <pc:docMk/>
            <pc:sldMk cId="4133085766" sldId="262"/>
            <ac:spMk id="3" creationId="{4B490BCF-38E8-4237-9F81-5F10DB776CB6}"/>
          </ac:spMkLst>
        </pc:spChg>
        <pc:picChg chg="del">
          <ac:chgData name="가윤 김" userId="58bc70534880493f" providerId="LiveId" clId="{F6694C49-754A-4207-939E-225BD97DAFBD}" dt="2020-12-02T06:15:20.337" v="1097" actId="478"/>
          <ac:picMkLst>
            <pc:docMk/>
            <pc:sldMk cId="4133085766" sldId="262"/>
            <ac:picMk id="4" creationId="{6872B000-C934-4AF2-AC26-BDEDADFC2D2A}"/>
          </ac:picMkLst>
        </pc:picChg>
        <pc:picChg chg="add mod">
          <ac:chgData name="가윤 김" userId="58bc70534880493f" providerId="LiveId" clId="{F6694C49-754A-4207-939E-225BD97DAFBD}" dt="2020-12-02T06:43:51.442" v="1262" actId="14100"/>
          <ac:picMkLst>
            <pc:docMk/>
            <pc:sldMk cId="4133085766" sldId="262"/>
            <ac:picMk id="5" creationId="{94D36EC8-E9F3-40EB-A464-2AAC15067323}"/>
          </ac:picMkLst>
        </pc:picChg>
      </pc:sldChg>
      <pc:sldChg chg="delSp modSp add">
        <pc:chgData name="가윤 김" userId="58bc70534880493f" providerId="LiveId" clId="{F6694C49-754A-4207-939E-225BD97DAFBD}" dt="2020-12-02T08:46:14.737" v="2358"/>
        <pc:sldMkLst>
          <pc:docMk/>
          <pc:sldMk cId="755112109" sldId="263"/>
        </pc:sldMkLst>
        <pc:spChg chg="mod">
          <ac:chgData name="가윤 김" userId="58bc70534880493f" providerId="LiveId" clId="{F6694C49-754A-4207-939E-225BD97DAFBD}" dt="2020-12-02T08:46:14.737" v="2358"/>
          <ac:spMkLst>
            <pc:docMk/>
            <pc:sldMk cId="755112109" sldId="263"/>
            <ac:spMk id="2" creationId="{0A10E00B-EB8B-4FB6-B0AA-64BF202BA82D}"/>
          </ac:spMkLst>
        </pc:spChg>
        <pc:spChg chg="mod">
          <ac:chgData name="가윤 김" userId="58bc70534880493f" providerId="LiveId" clId="{F6694C49-754A-4207-939E-225BD97DAFBD}" dt="2020-12-02T08:28:07.306" v="2318" actId="20577"/>
          <ac:spMkLst>
            <pc:docMk/>
            <pc:sldMk cId="755112109" sldId="263"/>
            <ac:spMk id="3" creationId="{4B490BCF-38E8-4237-9F81-5F10DB776CB6}"/>
          </ac:spMkLst>
        </pc:spChg>
        <pc:picChg chg="del">
          <ac:chgData name="가윤 김" userId="58bc70534880493f" providerId="LiveId" clId="{F6694C49-754A-4207-939E-225BD97DAFBD}" dt="2020-12-02T06:44:12.444" v="1291" actId="478"/>
          <ac:picMkLst>
            <pc:docMk/>
            <pc:sldMk cId="755112109" sldId="263"/>
            <ac:picMk id="5" creationId="{94D36EC8-E9F3-40EB-A464-2AAC15067323}"/>
          </ac:picMkLst>
        </pc:picChg>
      </pc:sldChg>
      <pc:sldChg chg="addSp delSp modSp add">
        <pc:chgData name="가윤 김" userId="58bc70534880493f" providerId="LiveId" clId="{F6694C49-754A-4207-939E-225BD97DAFBD}" dt="2020-12-02T08:15:36.935" v="2077"/>
        <pc:sldMkLst>
          <pc:docMk/>
          <pc:sldMk cId="529802645" sldId="264"/>
        </pc:sldMkLst>
        <pc:spChg chg="mod">
          <ac:chgData name="가윤 김" userId="58bc70534880493f" providerId="LiveId" clId="{F6694C49-754A-4207-939E-225BD97DAFBD}" dt="2020-12-02T08:15:36.935" v="2077"/>
          <ac:spMkLst>
            <pc:docMk/>
            <pc:sldMk cId="529802645" sldId="264"/>
            <ac:spMk id="2" creationId="{021158B2-35BF-4D9D-B004-4B0F63E9BB0A}"/>
          </ac:spMkLst>
        </pc:spChg>
        <pc:spChg chg="del">
          <ac:chgData name="가윤 김" userId="58bc70534880493f" providerId="LiveId" clId="{F6694C49-754A-4207-939E-225BD97DAFBD}" dt="2020-12-02T06:46:20.468" v="1612" actId="478"/>
          <ac:spMkLst>
            <pc:docMk/>
            <pc:sldMk cId="529802645" sldId="264"/>
            <ac:spMk id="3" creationId="{3CEFC0F0-E606-4A4F-AF4B-33AA71423872}"/>
          </ac:spMkLst>
        </pc:spChg>
        <pc:picChg chg="add mod">
          <ac:chgData name="가윤 김" userId="58bc70534880493f" providerId="LiveId" clId="{F6694C49-754A-4207-939E-225BD97DAFBD}" dt="2020-12-02T06:46:28.366" v="1622" actId="1076"/>
          <ac:picMkLst>
            <pc:docMk/>
            <pc:sldMk cId="529802645" sldId="264"/>
            <ac:picMk id="4" creationId="{D28C82F0-FE71-485F-8D26-FB347D36744A}"/>
          </ac:picMkLst>
        </pc:picChg>
        <pc:picChg chg="add del mod modCrop">
          <ac:chgData name="가윤 김" userId="58bc70534880493f" providerId="LiveId" clId="{F6694C49-754A-4207-939E-225BD97DAFBD}" dt="2020-12-02T06:47:07.010" v="1629" actId="478"/>
          <ac:picMkLst>
            <pc:docMk/>
            <pc:sldMk cId="529802645" sldId="264"/>
            <ac:picMk id="5" creationId="{6B66D359-64CB-4238-A656-89F10A5530DB}"/>
          </ac:picMkLst>
        </pc:picChg>
        <pc:picChg chg="add mod">
          <ac:chgData name="가윤 김" userId="58bc70534880493f" providerId="LiveId" clId="{F6694C49-754A-4207-939E-225BD97DAFBD}" dt="2020-12-02T06:47:39.670" v="1633" actId="14100"/>
          <ac:picMkLst>
            <pc:docMk/>
            <pc:sldMk cId="529802645" sldId="264"/>
            <ac:picMk id="6" creationId="{0592C1BB-4418-41C2-A542-6D8C52CA1587}"/>
          </ac:picMkLst>
        </pc:picChg>
      </pc:sldChg>
      <pc:sldChg chg="addSp delSp modSp add del ord">
        <pc:chgData name="가윤 김" userId="58bc70534880493f" providerId="LiveId" clId="{F6694C49-754A-4207-939E-225BD97DAFBD}" dt="2020-12-02T08:13:13.152" v="1985" actId="2696"/>
        <pc:sldMkLst>
          <pc:docMk/>
          <pc:sldMk cId="318441131" sldId="265"/>
        </pc:sldMkLst>
        <pc:spChg chg="mod">
          <ac:chgData name="가윤 김" userId="58bc70534880493f" providerId="LiveId" clId="{F6694C49-754A-4207-939E-225BD97DAFBD}" dt="2020-12-02T06:55:50.612" v="1913"/>
          <ac:spMkLst>
            <pc:docMk/>
            <pc:sldMk cId="318441131" sldId="265"/>
            <ac:spMk id="2" creationId="{032D274C-CD1F-48D1-A7A9-28B96ABB54CD}"/>
          </ac:spMkLst>
        </pc:spChg>
        <pc:spChg chg="del">
          <ac:chgData name="가윤 김" userId="58bc70534880493f" providerId="LiveId" clId="{F6694C49-754A-4207-939E-225BD97DAFBD}" dt="2020-12-02T06:49:47.959" v="1729"/>
          <ac:spMkLst>
            <pc:docMk/>
            <pc:sldMk cId="318441131" sldId="265"/>
            <ac:spMk id="3" creationId="{B37FF009-7FC6-45DC-9C2A-395E7D5C3B3A}"/>
          </ac:spMkLst>
        </pc:spChg>
        <pc:spChg chg="add del mod">
          <ac:chgData name="가윤 김" userId="58bc70534880493f" providerId="LiveId" clId="{F6694C49-754A-4207-939E-225BD97DAFBD}" dt="2020-12-02T06:53:18.757" v="1774" actId="478"/>
          <ac:spMkLst>
            <pc:docMk/>
            <pc:sldMk cId="318441131" sldId="265"/>
            <ac:spMk id="8" creationId="{66D82011-8417-4F00-85E9-8D4B64D9D659}"/>
          </ac:spMkLst>
        </pc:spChg>
        <pc:picChg chg="add del mod">
          <ac:chgData name="가윤 김" userId="58bc70534880493f" providerId="LiveId" clId="{F6694C49-754A-4207-939E-225BD97DAFBD}" dt="2020-12-02T06:53:16.118" v="1772" actId="478"/>
          <ac:picMkLst>
            <pc:docMk/>
            <pc:sldMk cId="318441131" sldId="265"/>
            <ac:picMk id="4" creationId="{F6A9D9AB-1CC2-420B-9DDD-3D5E5FCE8078}"/>
          </ac:picMkLst>
        </pc:picChg>
        <pc:picChg chg="add del mod">
          <ac:chgData name="가윤 김" userId="58bc70534880493f" providerId="LiveId" clId="{F6694C49-754A-4207-939E-225BD97DAFBD}" dt="2020-12-02T06:53:17.181" v="1773" actId="478"/>
          <ac:picMkLst>
            <pc:docMk/>
            <pc:sldMk cId="318441131" sldId="265"/>
            <ac:picMk id="5" creationId="{3D5B1085-ADB5-4664-8289-A0385C493C8A}"/>
          </ac:picMkLst>
        </pc:picChg>
        <pc:picChg chg="add mod">
          <ac:chgData name="가윤 김" userId="58bc70534880493f" providerId="LiveId" clId="{F6694C49-754A-4207-939E-225BD97DAFBD}" dt="2020-12-02T06:53:23.686" v="1776" actId="14100"/>
          <ac:picMkLst>
            <pc:docMk/>
            <pc:sldMk cId="318441131" sldId="265"/>
            <ac:picMk id="6" creationId="{00AE21C3-72D2-4BC7-995B-E5E7D2324E6E}"/>
          </ac:picMkLst>
        </pc:picChg>
        <pc:picChg chg="add del mod">
          <ac:chgData name="가윤 김" userId="58bc70534880493f" providerId="LiveId" clId="{F6694C49-754A-4207-939E-225BD97DAFBD}" dt="2020-12-02T06:53:26.746" v="1779" actId="478"/>
          <ac:picMkLst>
            <pc:docMk/>
            <pc:sldMk cId="318441131" sldId="265"/>
            <ac:picMk id="9" creationId="{7B2D942B-CA89-455C-902B-83F698E63EA5}"/>
          </ac:picMkLst>
        </pc:picChg>
        <pc:picChg chg="add mod">
          <ac:chgData name="가윤 김" userId="58bc70534880493f" providerId="LiveId" clId="{F6694C49-754A-4207-939E-225BD97DAFBD}" dt="2020-12-02T06:53:44.990" v="1782" actId="1076"/>
          <ac:picMkLst>
            <pc:docMk/>
            <pc:sldMk cId="318441131" sldId="265"/>
            <ac:picMk id="10" creationId="{DC638944-735A-46C7-AD7B-EE2D93330075}"/>
          </ac:picMkLst>
        </pc:picChg>
        <pc:picChg chg="add">
          <ac:chgData name="가윤 김" userId="58bc70534880493f" providerId="LiveId" clId="{F6694C49-754A-4207-939E-225BD97DAFBD}" dt="2020-12-02T08:12:56.555" v="1981"/>
          <ac:picMkLst>
            <pc:docMk/>
            <pc:sldMk cId="318441131" sldId="265"/>
            <ac:picMk id="11" creationId="{84ADB4D6-414A-4A50-85FA-C3FD802D510B}"/>
          </ac:picMkLst>
        </pc:picChg>
      </pc:sldChg>
      <pc:sldChg chg="addSp delSp modSp add ord">
        <pc:chgData name="가윤 김" userId="58bc70534880493f" providerId="LiveId" clId="{F6694C49-754A-4207-939E-225BD97DAFBD}" dt="2020-12-02T08:20:05.761" v="2088" actId="20577"/>
        <pc:sldMkLst>
          <pc:docMk/>
          <pc:sldMk cId="1101726335" sldId="266"/>
        </pc:sldMkLst>
        <pc:spChg chg="mod">
          <ac:chgData name="가윤 김" userId="58bc70534880493f" providerId="LiveId" clId="{F6694C49-754A-4207-939E-225BD97DAFBD}" dt="2020-12-02T08:20:05.761" v="2088" actId="20577"/>
          <ac:spMkLst>
            <pc:docMk/>
            <pc:sldMk cId="1101726335" sldId="266"/>
            <ac:spMk id="2" creationId="{032D274C-CD1F-48D1-A7A9-28B96ABB54CD}"/>
          </ac:spMkLst>
        </pc:spChg>
        <pc:picChg chg="mod">
          <ac:chgData name="가윤 김" userId="58bc70534880493f" providerId="LiveId" clId="{F6694C49-754A-4207-939E-225BD97DAFBD}" dt="2020-12-02T08:12:42.503" v="1975" actId="14100"/>
          <ac:picMkLst>
            <pc:docMk/>
            <pc:sldMk cId="1101726335" sldId="266"/>
            <ac:picMk id="4" creationId="{F6A9D9AB-1CC2-420B-9DDD-3D5E5FCE8078}"/>
          </ac:picMkLst>
        </pc:picChg>
        <pc:picChg chg="mod">
          <ac:chgData name="가윤 김" userId="58bc70534880493f" providerId="LiveId" clId="{F6694C49-754A-4207-939E-225BD97DAFBD}" dt="2020-12-02T08:12:35.599" v="1972" actId="1076"/>
          <ac:picMkLst>
            <pc:docMk/>
            <pc:sldMk cId="1101726335" sldId="266"/>
            <ac:picMk id="5" creationId="{3D5B1085-ADB5-4664-8289-A0385C493C8A}"/>
          </ac:picMkLst>
        </pc:picChg>
        <pc:picChg chg="del">
          <ac:chgData name="가윤 김" userId="58bc70534880493f" providerId="LiveId" clId="{F6694C49-754A-4207-939E-225BD97DAFBD}" dt="2020-12-02T06:52:52.724" v="1765" actId="478"/>
          <ac:picMkLst>
            <pc:docMk/>
            <pc:sldMk cId="1101726335" sldId="266"/>
            <ac:picMk id="6" creationId="{00AE21C3-72D2-4BC7-995B-E5E7D2324E6E}"/>
          </ac:picMkLst>
        </pc:picChg>
        <pc:picChg chg="add mod">
          <ac:chgData name="가윤 김" userId="58bc70534880493f" providerId="LiveId" clId="{F6694C49-754A-4207-939E-225BD97DAFBD}" dt="2020-12-02T08:12:55.040" v="1980" actId="1076"/>
          <ac:picMkLst>
            <pc:docMk/>
            <pc:sldMk cId="1101726335" sldId="266"/>
            <ac:picMk id="7" creationId="{FED09F02-9C86-42E8-BB4C-74C7316886C8}"/>
          </ac:picMkLst>
        </pc:picChg>
        <pc:picChg chg="add mod">
          <ac:chgData name="가윤 김" userId="58bc70534880493f" providerId="LiveId" clId="{F6694C49-754A-4207-939E-225BD97DAFBD}" dt="2020-12-02T08:13:06.408" v="1984" actId="1076"/>
          <ac:picMkLst>
            <pc:docMk/>
            <pc:sldMk cId="1101726335" sldId="266"/>
            <ac:picMk id="8" creationId="{28538C59-76A0-4362-B96C-69376629169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DF597-AD03-49CC-9D40-99D634D51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2A5A01-D7BF-476F-B166-96B1D18C7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27A82E-62A0-4AC4-B1F9-48C750110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ADAC-D885-40E4-A7BC-664664800CEE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FAADEE-5767-447E-9CC6-38E3C0218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1A30FF-4F58-48FD-8154-6973EA0E0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BA8D6-569F-4AB1-BB4C-E506530A6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84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54C834-65FB-4A11-8E3F-E4B18F2EA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CBA9E0-9100-413F-9097-5D88AFA4F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984220-D21F-4545-86B0-136A24BD6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ADAC-D885-40E4-A7BC-664664800CEE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406ECD-C0C8-46CC-9B3D-9D43A29D5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DF7808-2125-461A-ADF3-D1CFA6513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BA8D6-569F-4AB1-BB4C-E506530A6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20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1AE47E-C5F3-4996-B811-5B81A8DB9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381E46-CCBB-4E45-A2A2-E9E22F738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932C28-9126-4A0D-8613-5B106B330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ADAC-D885-40E4-A7BC-664664800CEE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BDD772-801F-4644-8479-B90B3209A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EC6D50-D250-4B7B-9A73-47A39E222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BA8D6-569F-4AB1-BB4C-E506530A6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882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7FF846-80CC-4F37-9EC4-FB4FD35B3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2E7EEC-5974-49CA-B855-CAEC85CB4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D9C680-69F7-4AB4-A8E6-84B2625CF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ADAC-D885-40E4-A7BC-664664800CEE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48E1D4-A069-4E7F-8D08-61407856E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600186-32AA-4044-B146-A93A91768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BA8D6-569F-4AB1-BB4C-E506530A6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6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F85B3E-7E84-4E81-BBAF-A9EA04716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15776F-F2B3-4836-8E9E-08D9FD54C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44D8E8-802A-48D8-B657-276FDA633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ADAC-D885-40E4-A7BC-664664800CEE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591E33-27EB-400F-A964-CB7EE7BB8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F2D45-7CDB-4C53-9D99-E97443608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BA8D6-569F-4AB1-BB4C-E506530A6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9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D670E-E847-49FA-A70E-7BF7CFE62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8B81BD-C40E-4D50-AB58-33E33DB67C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025D80-B3B9-4916-9959-62A312190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3CC76C-BE61-4015-BB21-5AE25089B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ADAC-D885-40E4-A7BC-664664800CEE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F93DA6-E05C-4AFB-967E-7CCB74206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B42587-F0AB-4120-B2C7-47E00F59A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BA8D6-569F-4AB1-BB4C-E506530A6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84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6AEDB-9175-4815-92F6-C7D0DF3AA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8E28FC-4B74-4EE8-A69F-242025A89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69DD75-0C18-4B53-8D0D-0AF1EECE9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D73F0C-90ED-4FBD-80B5-4EC306D09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932E8C-ED15-48F0-8026-CEFBEE9F55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676087-38B5-4A37-8E71-75B318AEF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ADAC-D885-40E4-A7BC-664664800CEE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3A627A-9441-4A08-8572-F6E6D083E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4D9226-11A8-41CF-A193-B1803A224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BA8D6-569F-4AB1-BB4C-E506530A6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455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68ADE-5D05-4558-A74F-FFA365A2B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02EB3A-58E0-40EA-8E73-5E6850CF4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ADAC-D885-40E4-A7BC-664664800CEE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DB4AD8-D493-4667-B6BC-5AFB2696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1E220E-B167-4906-990A-87DA3F7F5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BA8D6-569F-4AB1-BB4C-E506530A6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168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941C74-F263-46CD-A9D4-9A0E61B91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ADAC-D885-40E4-A7BC-664664800CEE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3C4002B-7CCB-4BC1-A9D1-3C124428F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469DEF-6E22-4E6C-A93A-1CF44C068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BA8D6-569F-4AB1-BB4C-E506530A6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898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EFC3B-873B-4949-B501-51469A8A7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F05329-F471-4598-9FAD-ACB3EF512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27A6D9-A4DA-4082-B9C3-8D654007F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30E70F-6065-42EE-B95D-75767F601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ADAC-D885-40E4-A7BC-664664800CEE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EE7C0F-049D-4578-80D7-986EBA6F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CA1A28-A6E1-4281-8361-972947B3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BA8D6-569F-4AB1-BB4C-E506530A6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E06A1-90A2-44B3-A1DC-A31C82EFC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7BE20B-1454-4800-890E-5C8BBA9D2D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8DFAA4-4AD7-4A3B-94C4-8AAF08BBF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D4C69A-EE04-4171-864B-A8B8ADB1B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ADAC-D885-40E4-A7BC-664664800CEE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6E4889-1053-4CA5-AE27-3DECCD16C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C9B298-63D9-40D0-A5EE-3B836E32D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BA8D6-569F-4AB1-BB4C-E506530A6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47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C61D56-69BD-4E20-8F11-70248A8A7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A3CECA-3683-4BFA-9DEE-EEAD1E053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15345F-3956-4453-8576-A57CBDC89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2ADAC-D885-40E4-A7BC-664664800CEE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567E81-9CC7-4CAB-92F3-E0440ACB1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5D03DE-A4F3-4A6D-9B77-2C55D13FDA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BA8D6-569F-4AB1-BB4C-E506530A6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422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BAF2B-36CD-4A3D-A7C4-CADC518C4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2683673-2520-4FC4-A889-03130595F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210175" cy="4333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40AFB7-071D-43CC-8581-6DD410E0778A}"/>
              </a:ext>
            </a:extLst>
          </p:cNvPr>
          <p:cNvSpPr txBox="1"/>
          <p:nvPr/>
        </p:nvSpPr>
        <p:spPr>
          <a:xfrm>
            <a:off x="838200" y="4216400"/>
            <a:ext cx="3855720" cy="73152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66F8B47-AFBD-4413-B8E8-16B5CF7F9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782" y="1690688"/>
            <a:ext cx="5022018" cy="36588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6FE970-58D0-47FD-9793-86F3022D535E}"/>
              </a:ext>
            </a:extLst>
          </p:cNvPr>
          <p:cNvSpPr txBox="1"/>
          <p:nvPr/>
        </p:nvSpPr>
        <p:spPr>
          <a:xfrm>
            <a:off x="6484183" y="3429000"/>
            <a:ext cx="3340538" cy="118364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925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10E00B-EB8B-4FB6-B0AA-64BF202BA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490BCF-38E8-4237-9F81-5F10DB776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수정 작업을 거쳤더니 </a:t>
            </a:r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~ 4</a:t>
            </a:r>
            <a:r>
              <a:rPr lang="ko-KR" altLang="en-US" dirty="0"/>
              <a:t>월 특정일의 데이터의 삭제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월 데이터 일부 칼럼</a:t>
            </a:r>
            <a:r>
              <a:rPr lang="en-US" altLang="ko-KR" dirty="0"/>
              <a:t> </a:t>
            </a:r>
            <a:r>
              <a:rPr lang="ko-KR" altLang="en-US" dirty="0"/>
              <a:t>수정 불가</a:t>
            </a:r>
            <a:endParaRPr lang="en-US" altLang="ko-KR" dirty="0"/>
          </a:p>
          <a:p>
            <a:r>
              <a:rPr lang="ko-KR" altLang="en-US" dirty="0"/>
              <a:t>전체 기간 그래프는 데이터가 너무 많아서 변화 추이를 잘 볼 수 없음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72B000-C934-4AF2-AC26-BDEDADFC2D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45"/>
          <a:stretch/>
        </p:blipFill>
        <p:spPr>
          <a:xfrm>
            <a:off x="838200" y="3799840"/>
            <a:ext cx="6449493" cy="269303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A8B1201-1D61-46FA-9EB7-0E512B959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693" y="3534804"/>
            <a:ext cx="3983673" cy="322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88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158B2-35BF-4D9D-B004-4B0F63E9B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월 칼럼 시각화 예시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8C82F0-FE71-485F-8D26-FB347D367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65" y="1603375"/>
            <a:ext cx="5169535" cy="43056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592C1BB-4418-41C2-A542-6D8C52CA1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51276"/>
            <a:ext cx="5257800" cy="444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802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D274C-CD1F-48D1-A7A9-28B96ABB5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전국</a:t>
            </a:r>
            <a:r>
              <a:rPr lang="en-US" altLang="ko-KR" dirty="0"/>
              <a:t>, </a:t>
            </a:r>
            <a:r>
              <a:rPr lang="ko-KR" altLang="en-US" dirty="0"/>
              <a:t>전체기간 단위 예시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6A9D9AB-1CC2-420B-9DDD-3D5E5FCE80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5905" y="1314266"/>
            <a:ext cx="3362404" cy="273642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D5B1085-ADB5-4664-8289-A0385C493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309" y="1368719"/>
            <a:ext cx="3362404" cy="26819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ED09F02-9C86-42E8-BB4C-74C731688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5905" y="3977163"/>
            <a:ext cx="3381200" cy="28413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8538C59-76A0-4362-B96C-6937662916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7105" y="4029604"/>
            <a:ext cx="3473836" cy="273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726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10E00B-EB8B-4FB6-B0AA-64BF202BA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대시보드에는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490BCF-38E8-4237-9F81-5F10DB776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92295"/>
          </a:xfrm>
        </p:spPr>
        <p:txBody>
          <a:bodyPr/>
          <a:lstStyle/>
          <a:p>
            <a:r>
              <a:rPr lang="ko-KR" altLang="en-US" dirty="0"/>
              <a:t>각 월마다 칼럼 별 변화 추이 시각화</a:t>
            </a:r>
            <a:endParaRPr lang="en-US" altLang="ko-KR" dirty="0"/>
          </a:p>
          <a:p>
            <a:r>
              <a:rPr lang="ko-KR" altLang="en-US" dirty="0"/>
              <a:t>전국 단위 칼럼 별 시각화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지역발생률</a:t>
            </a:r>
            <a:r>
              <a:rPr lang="en-US" altLang="ko-KR" dirty="0"/>
              <a:t>, 10</a:t>
            </a:r>
            <a:r>
              <a:rPr lang="ko-KR" altLang="en-US" dirty="0"/>
              <a:t>만명 당 발생률 제외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전국</a:t>
            </a:r>
            <a:r>
              <a:rPr lang="en-US" altLang="ko-KR" dirty="0"/>
              <a:t>, </a:t>
            </a:r>
            <a:r>
              <a:rPr lang="ko-KR" altLang="en-US" dirty="0"/>
              <a:t>월 단위 칼럼 별 시각화</a:t>
            </a:r>
            <a:endParaRPr lang="en-US" altLang="ko-KR" dirty="0"/>
          </a:p>
          <a:p>
            <a:r>
              <a:rPr lang="ko-KR" altLang="en-US" dirty="0"/>
              <a:t>자동 업데이트</a:t>
            </a:r>
            <a:r>
              <a:rPr lang="en-US" altLang="ko-KR" dirty="0"/>
              <a:t>, </a:t>
            </a:r>
            <a:r>
              <a:rPr lang="ko-KR" altLang="en-US" dirty="0"/>
              <a:t>쉬운 시각화를 위한 함수 구현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5112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80</Words>
  <Application>Microsoft Office PowerPoint</Application>
  <PresentationFormat>와이드스크린</PresentationFormat>
  <Paragraphs>13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문제점</vt:lpstr>
      <vt:lpstr>문제점</vt:lpstr>
      <vt:lpstr>3월 칼럼 시각화 예시</vt:lpstr>
      <vt:lpstr>전국, 전체기간 단위 예시</vt:lpstr>
      <vt:lpstr>대시보드에는?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가윤 김</dc:creator>
  <cp:lastModifiedBy>가윤 김</cp:lastModifiedBy>
  <cp:revision>10</cp:revision>
  <dcterms:created xsi:type="dcterms:W3CDTF">2020-12-02T03:03:01Z</dcterms:created>
  <dcterms:modified xsi:type="dcterms:W3CDTF">2020-12-02T09:09:40Z</dcterms:modified>
</cp:coreProperties>
</file>