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0" r:id="rId3"/>
    <p:sldId id="289" r:id="rId4"/>
    <p:sldId id="288" r:id="rId5"/>
    <p:sldId id="291" r:id="rId6"/>
    <p:sldId id="292" r:id="rId7"/>
    <p:sldId id="290" r:id="rId8"/>
    <p:sldId id="293" r:id="rId9"/>
    <p:sldId id="296" r:id="rId10"/>
    <p:sldId id="294" r:id="rId11"/>
    <p:sldId id="295" r:id="rId12"/>
    <p:sldId id="297" r:id="rId13"/>
    <p:sldId id="29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D395F-8FB9-494E-9CEB-4B7F4DB6A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65A9EE-CB7C-42C3-9D79-5207CD1A2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C0DB2-8BAF-4FF5-A26C-2FF0B156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E61F6-2149-4445-AFF0-57109BC1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9B0E8-8FA5-4215-AA50-80CA904D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3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E4FBF-E7DE-4CD9-BAFB-BCE0B03B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D1BD2-204C-4E4D-AC36-3B1429A4B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77D84-8341-4DCC-897A-71F79D7E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4F9E4-C438-4FFF-B4D6-3F9BC91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01D2D-2FB8-44C1-ACF8-63A62C27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296E43-5E58-44D0-B584-A7732898B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985953-7109-40D5-85E1-0F82FEB13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3D359-CE04-4450-8D44-4B780C4A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04164-FE18-4781-A68F-BA99B1B6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8E023-A1E3-494E-9CC0-ACC4C8D1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7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3B2E1-3480-4A8C-8F7A-5602A250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EFBD1-F15E-4EBE-B1FD-E10CFD39B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8E41B-B00F-4044-87B6-F15AF7BE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802DB-82A1-4A11-92B2-95906D1A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02F8D-A27A-4BE0-A185-456D5A05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7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F8EDC-4221-4AEA-B0D5-8166541B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74DD4-2BB5-490F-8E3D-490F4B7B2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2D14B-1493-4DD3-8BEB-0442EA0D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0FD14-AC5E-4B07-8916-430E4DFF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022F4-36AA-4513-8642-3CFA134E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5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BC1BF-5D7F-49A0-97B2-B3EA3D95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5D046-A1B4-4436-BF7B-EADD18BE9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1A4DB7-9BBB-4B36-B66B-60EE92EBE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01BD5-3CC8-453A-B6F7-44BFE190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4D1A1-0D41-4EA5-BC49-5D1D03EA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F8A0D-96CF-4A4A-9911-6D98CD25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2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5E80B-42E7-42F4-A863-0DAB1572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90FDF-6784-423C-B53C-1325AE30B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4B5EC9-0B25-4497-8F76-8AD7F4E12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540E94-F525-4C21-92C0-B6B664F04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E32722-7491-4326-A23F-D25FA886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5547B-4E4A-4FB1-B975-4F7D6882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531A5E-97DD-4C3B-857E-04E606B3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071298-6FEC-4A20-9872-94FAD860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2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08C98-4C55-44EC-A626-976F3BFC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53B680-DB8F-42BD-ADC0-5BA0D59A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1967FD-AD21-4B6E-A6B5-72FA8A00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E5FD65-0F9D-49D4-99A3-65D58290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69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6C13F-3E34-4EC5-9F32-00231373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854595-72BE-43D6-8B47-8355AAC1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906C88-A966-45D2-B21A-08E3E546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4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6B76C-B1C3-4619-BC11-507BEFAF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E8C84-DC78-47AB-A444-26EFF9ED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A23919-9DF2-43B3-9FA8-D677CAB6B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93110-EB6F-448C-94CC-BDEB410B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66C23-8A4F-4132-9B48-788A9566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16C8D-0F75-47F7-8E16-9A1455DC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7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795B6-EB46-4A2B-903A-35D04AB3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6778BD-0A78-49D0-B22C-A91FC5679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01004-F3DB-4302-B810-F3BCF10C8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05E40-E536-4702-82F7-E959B112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7AFFD8-41A6-4FF1-AE1C-695658BB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00AB5-498D-4D33-9C98-8B08830F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76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9A5ED6-75CB-4E4A-B526-37794967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075968-237A-4B67-AD32-F69B0246C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BACD5-BB6D-430D-B40C-217BCC5C9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231D-A282-48D0-8357-1F176E53C3B2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81830-2582-4CF1-9E34-58873495B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F0A67-29AE-4FA9-A703-5FC379787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7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E609C3-98D4-4AC8-B2A9-C18B2E33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B87FFA-8135-4F11-AFE5-C97A70992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자료구조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15DCD6-8643-4020-889A-731413FD1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232" y="402598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과제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20173821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김가윤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20171536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한지희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김승태 교수님</a:t>
            </a:r>
          </a:p>
        </p:txBody>
      </p:sp>
    </p:spTree>
    <p:extLst>
      <p:ext uri="{BB962C8B-B14F-4D97-AF65-F5344CB8AC3E}">
        <p14:creationId xmlns:p14="http://schemas.microsoft.com/office/powerpoint/2010/main" val="43374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곱셈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E35E5-5E0F-45FA-A0BA-F1149563A18D}"/>
              </a:ext>
            </a:extLst>
          </p:cNvPr>
          <p:cNvSpPr txBox="1"/>
          <p:nvPr/>
        </p:nvSpPr>
        <p:spPr>
          <a:xfrm>
            <a:off x="968189" y="1651243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regulation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(poly* result, int count)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곱셈 시 차수가 같은 지수끼리 묶어 줍니다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nn-NO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for (int i = 0; i &lt; count; i++)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for (int j =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+ 1; j &lt; count;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j++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if (result[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].degree == result[j].degree)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result[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].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coef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+= result[j].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coef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;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result[j].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coef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= 0;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result[j].degree = 0;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return;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32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곱셈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E35E5-5E0F-45FA-A0BA-F1149563A18D}"/>
              </a:ext>
            </a:extLst>
          </p:cNvPr>
          <p:cNvSpPr txBox="1"/>
          <p:nvPr/>
        </p:nvSpPr>
        <p:spPr>
          <a:xfrm>
            <a:off x="968189" y="1651243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swapMax_Struct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(poly* a, int count)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더 큰 차수가 뒤에 있을 경우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swap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해서 정렬합니다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poly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temp;//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임시 구조체 자리 변수</a:t>
            </a:r>
          </a:p>
          <a:p>
            <a:r>
              <a:rPr lang="nn-NO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for (int i = 0; i &lt; count; i++)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for (int j =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+ 1; j &lt; count;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j++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{ //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차수를 비교하여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보다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j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가 크면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swap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 응용하여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result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구조체를 변경합니다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if (a[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].degree &lt; a[j].degree)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temp = a[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];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a[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] = a[j];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a[j] = temp;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return;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  <a:endParaRPr lang="ko-KR" altLang="en-US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62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902645D-C530-4E00-AD8B-717878ADC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6267"/>
            <a:ext cx="5040000" cy="30189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0AC28E-8049-4F1F-B7D2-8D76F30E14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934" y="1756266"/>
            <a:ext cx="5437240" cy="301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FA2CF0-C653-4E66-8A31-A6DAE1964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09225"/>
            <a:ext cx="5653735" cy="2904494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7896700B-012F-4A73-A9B0-80F4985828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00" y="1609225"/>
            <a:ext cx="5040000" cy="290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0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다항식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0ECFD632-E6F6-4C4B-AAB5-40080683444A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838200" y="1347541"/>
                <a:ext cx="10223055" cy="52267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Blip>
                    <a:blip r:embed="rId4"/>
                  </a:buBlip>
                  <a:defRPr sz="2400" b="1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–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»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다항식을 저장하는 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2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개의 방식을 배웠다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2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개의 방식을 이용하여 각각 다음의 프로그램을 작성하라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입력된 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2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개의 다항식의 합과 곱을 화면에 표시한다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입력된 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2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개의 다항식과 합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곱 다항식으로 총 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4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개의 다항식이 구성된다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4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개의 다항식 중 하나를 선택하여 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x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의 값을 지정하면 결과값을 표시한다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2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개의 방식은 두 개의 다항식을 곱하는 프로그램을 작성하라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즉 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2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개의 프로그램이 제출되어야 한다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입력되는 다항식의 차수는 최대 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5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을 넘지 않는다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즉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이상의 입력이 사용되지 않는다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다항식의 입력과 결과는 하나의 배열에 모두 담을 필요는 없다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(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강의 슬라이드 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35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페이지처럼 하나에 모두 담지 않아도 된다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). 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즉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수식 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1, 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수식 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2, 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수식 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3, 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수식 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4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를 각각 다른 배열에 담아도 좋다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</p:txBody>
          </p:sp>
        </mc:Choice>
        <mc:Fallback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0ECFD632-E6F6-4C4B-AAB5-400806834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47541"/>
                <a:ext cx="10223055" cy="5226797"/>
              </a:xfrm>
              <a:prstGeom prst="rect">
                <a:avLst/>
              </a:prstGeom>
              <a:blipFill>
                <a:blip r:embed="rId5"/>
                <a:stretch>
                  <a:fillRect t="-933" r="-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12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80FDA41C-43F8-4203-96FF-3305C1A45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21494"/>
              </p:ext>
            </p:extLst>
          </p:nvPr>
        </p:nvGraphicFramePr>
        <p:xfrm>
          <a:off x="6986796" y="1609225"/>
          <a:ext cx="3561976" cy="3543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976">
                  <a:extLst>
                    <a:ext uri="{9D8B030D-6E8A-4147-A177-3AD203B41FA5}">
                      <a16:colId xmlns:a16="http://schemas.microsoft.com/office/drawing/2014/main" val="1043524753"/>
                    </a:ext>
                  </a:extLst>
                </a:gridCol>
              </a:tblGrid>
              <a:tr h="1771535">
                <a:tc>
                  <a:txBody>
                    <a:bodyPr/>
                    <a:lstStyle/>
                    <a:p>
                      <a:pPr algn="ctr" latinLnBrk="1"/>
                      <a:endParaRPr lang="en-US" altLang="ko-KR" sz="4000" dirty="0"/>
                    </a:p>
                    <a:p>
                      <a:pPr algn="ctr" latinLnBrk="1"/>
                      <a:r>
                        <a:rPr lang="en-US" altLang="ko-KR" sz="4000" dirty="0" err="1"/>
                        <a:t>Coef</a:t>
                      </a:r>
                      <a:r>
                        <a:rPr lang="en-US" altLang="ko-KR" sz="4000" dirty="0"/>
                        <a:t> (</a:t>
                      </a:r>
                      <a:r>
                        <a:rPr lang="ko-KR" altLang="en-US" sz="4000" dirty="0"/>
                        <a:t>계수</a:t>
                      </a:r>
                      <a:r>
                        <a:rPr lang="en-US" altLang="ko-KR" sz="4000" dirty="0"/>
                        <a:t>)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64161"/>
                  </a:ext>
                </a:extLst>
              </a:tr>
              <a:tr h="1771535">
                <a:tc>
                  <a:txBody>
                    <a:bodyPr/>
                    <a:lstStyle/>
                    <a:p>
                      <a:pPr algn="ctr" latinLnBrk="1"/>
                      <a:endParaRPr lang="en-US" altLang="ko-KR" sz="4000" dirty="0"/>
                    </a:p>
                    <a:p>
                      <a:pPr algn="ctr" latinLnBrk="1"/>
                      <a:r>
                        <a:rPr lang="en-US" altLang="ko-KR" sz="4000" dirty="0"/>
                        <a:t>Degree (</a:t>
                      </a:r>
                      <a:r>
                        <a:rPr lang="ko-KR" altLang="en-US" sz="4000" dirty="0"/>
                        <a:t>차수</a:t>
                      </a:r>
                      <a:r>
                        <a:rPr lang="en-US" altLang="ko-KR" sz="4000" dirty="0"/>
                        <a:t>)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519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D2E35E5-5E0F-45FA-A0BA-F1149563A18D}"/>
              </a:ext>
            </a:extLst>
          </p:cNvPr>
          <p:cNvSpPr txBox="1"/>
          <p:nvPr/>
        </p:nvSpPr>
        <p:spPr>
          <a:xfrm>
            <a:off x="838200" y="2459504"/>
            <a:ext cx="55267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저희는 각 항을 계수와 차수로 이루어진 구조체로 받아 구분하기로 했습니다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방법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에서는 차수를 검사한 뒤 입력하지 않은 차수를 추가하고 계수에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0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추가했으며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방법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에서는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0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 아닌 항은 사용하지 않기 때문에 계산에 차수가 조건에 맞는지 검사한 후 그대로 사용했습니다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64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공통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E35E5-5E0F-45FA-A0BA-F1149563A18D}"/>
              </a:ext>
            </a:extLst>
          </p:cNvPr>
          <p:cNvSpPr txBox="1"/>
          <p:nvPr/>
        </p:nvSpPr>
        <p:spPr>
          <a:xfrm>
            <a:off x="838200" y="1609225"/>
            <a:ext cx="10515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또 각 기능을 한번에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main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함수에서 실행할 수 없기 때문에 함수를 만들어 사용했습니다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공통적으로 만든 함수들은 다음과 같습니다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방법 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sayData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(poly* a, int count)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수식을 입력 받는 함수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setData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(poly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a, int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count) 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수식을 입력 받은 뒤 계수가 없는 경우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0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으로 초기화하는 함수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방법 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setData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(poly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a, int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count)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수식을 입력 받고 구조체에 초기화하는 함수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공통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examineData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(poly* a, int count)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수식이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차 이하인지 검사하는 함수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getResult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(poly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a, int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num) 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  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계수나 차수가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0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인 항을 제외하고 출력해주는 결과값 출력 함수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void </a:t>
            </a:r>
            <a:r>
              <a:rPr lang="en-US" altLang="ko-KR" sz="2000" dirty="0" err="1"/>
              <a:t>calculate_sig</a:t>
            </a:r>
            <a:r>
              <a:rPr lang="en-US" altLang="ko-KR" sz="2000" dirty="0"/>
              <a:t>(poly* a, int input) </a:t>
            </a:r>
            <a:r>
              <a:rPr lang="ko-KR" altLang="en-US" sz="2000" dirty="0"/>
              <a:t>다항식에 값을 입력하면 계산하는 함수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918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덧셈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E35E5-5E0F-45FA-A0BA-F1149563A18D}"/>
              </a:ext>
            </a:extLst>
          </p:cNvPr>
          <p:cNvSpPr txBox="1"/>
          <p:nvPr/>
        </p:nvSpPr>
        <p:spPr>
          <a:xfrm>
            <a:off x="838200" y="1348800"/>
            <a:ext cx="10515600" cy="569386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방법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로 다항식의 덧셈을 계산하기 위해 만든 함수는 다음과 같습니다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입력 받은 식의 항 위치를 각 위치변수로 옮겨 다니면서 차수가 더 큰 경우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같은 경우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작은 경우로 나누어 계산한 뒤 결과 값을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result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라는 구조체에 담아주는 함수입니다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이후에는 계산해준 차수를 하나 </a:t>
            </a:r>
            <a:r>
              <a:rPr lang="ko-KR" altLang="en-US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빼주고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다음 차수를 계산하게 됩니다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add_poly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(poly* c, poly* d, poly* result)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Cpos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= 0, 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Dpos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= 0, 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Rpos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= 0; //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각 다항식의 위치변수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c_degree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= c[0].degree, 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d_degree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= d[0].degree; //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각 식의 </a:t>
            </a:r>
            <a:r>
              <a:rPr lang="ko-KR" altLang="en-US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최고차항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  <a:p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big;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if (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c_degree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&gt; 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d_degree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 big = 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c_degree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;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else big = 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d_degree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;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result[0].degree = big; //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두 식의 </a:t>
            </a:r>
            <a:r>
              <a:rPr lang="ko-KR" altLang="en-US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최고차항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중 더 큰 차수가 결과값의 최고 차수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num = big;</a:t>
            </a:r>
          </a:p>
          <a:p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for (int x = 0; x &lt;= big; x++)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result[x].degree = num;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num--;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while (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Cpos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&lt;= c[0].degree &amp;&amp; 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Dpos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&lt;= d[0].degree)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if (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c_degree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&gt; 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d_degree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 //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식 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의 차수가 더 클 때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result[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Rpos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++].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coef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= c[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Cpos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++].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coef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;</a:t>
            </a:r>
          </a:p>
          <a:p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c_degree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--;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						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else if (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c_degree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== 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d_degree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 //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차수가 같을 때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result[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Rpos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++].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coef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= c[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Cpos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++].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coef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+ d[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Dpos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++].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coef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;</a:t>
            </a:r>
          </a:p>
          <a:p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d_degree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--;</a:t>
            </a:r>
          </a:p>
          <a:p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c_degree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--;</a:t>
            </a:r>
          </a:p>
          <a:p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else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result[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Rpos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++].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coef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= d[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Dpos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++].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coef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;</a:t>
            </a:r>
          </a:p>
          <a:p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("%d", 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d_degree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);</a:t>
            </a:r>
          </a:p>
          <a:p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("%d", result[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Rpos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].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coef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);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d_degree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--;</a:t>
            </a:r>
          </a:p>
          <a:p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return;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3619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덧셈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E35E5-5E0F-45FA-A0BA-F1149563A18D}"/>
              </a:ext>
            </a:extLst>
          </p:cNvPr>
          <p:cNvSpPr txBox="1"/>
          <p:nvPr/>
        </p:nvSpPr>
        <p:spPr>
          <a:xfrm>
            <a:off x="838200" y="1348800"/>
            <a:ext cx="10515600" cy="720197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방법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로 다항식의 덧셈을 계산하기 위해 만든 함수는 다음과 같습니다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r>
              <a:rPr lang="ko-KR" altLang="en-US" sz="2000" dirty="0"/>
              <a:t> 각각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입력 받은 식의 항의 차수의 동일 여부를 검사하면서 차수가 더 큰 경우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같은 경우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작은 경우로 나누어 계산한 뒤 결과 값을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result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라는 구조체에 담아주는 함수입니다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add_poly</a:t>
            </a:r>
            <a:r>
              <a:rPr lang="en-US" altLang="ko-KR" sz="1200" dirty="0"/>
              <a:t>(poly* c, int count1, poly* d, int count2, poly* result)</a:t>
            </a:r>
            <a:endParaRPr lang="ko-KR" altLang="en-US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int </a:t>
            </a:r>
            <a:r>
              <a:rPr lang="en-US" altLang="ko-KR" sz="1200" dirty="0" err="1"/>
              <a:t>Cpos</a:t>
            </a:r>
            <a:r>
              <a:rPr lang="en-US" altLang="ko-KR" sz="1200" dirty="0"/>
              <a:t> = 0; int </a:t>
            </a:r>
            <a:r>
              <a:rPr lang="en-US" altLang="ko-KR" sz="1200" dirty="0" err="1"/>
              <a:t>Dpos</a:t>
            </a:r>
            <a:r>
              <a:rPr lang="en-US" altLang="ko-KR" sz="1200" dirty="0"/>
              <a:t> = 0; int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Rpos</a:t>
            </a:r>
            <a:r>
              <a:rPr lang="en-US" altLang="ko-KR" sz="1200" dirty="0"/>
              <a:t> = 0; //</a:t>
            </a:r>
            <a:r>
              <a:rPr lang="ko-KR" altLang="en-US" sz="1200" dirty="0"/>
              <a:t>각 다항식의 위치를 나타내며 차수를 검사함</a:t>
            </a:r>
          </a:p>
          <a:p>
            <a:r>
              <a:rPr lang="en-US" altLang="ko-KR" sz="1200" dirty="0"/>
              <a:t>if</a:t>
            </a:r>
            <a:r>
              <a:rPr lang="ko-KR" altLang="en-US" sz="1200" dirty="0"/>
              <a:t> </a:t>
            </a:r>
            <a:r>
              <a:rPr lang="en-US" altLang="ko-KR" sz="1200" dirty="0"/>
              <a:t>(c[0].degree &gt; d[0].degree) //</a:t>
            </a:r>
            <a:r>
              <a:rPr lang="ko-KR" altLang="en-US" sz="1200" dirty="0"/>
              <a:t>두 식 중 </a:t>
            </a:r>
            <a:r>
              <a:rPr lang="ko-KR" altLang="en-US" sz="1200" dirty="0" err="1"/>
              <a:t>최고차항을</a:t>
            </a:r>
            <a:r>
              <a:rPr lang="ko-KR" altLang="en-US" sz="1200" dirty="0"/>
              <a:t> 결과식의 </a:t>
            </a:r>
            <a:r>
              <a:rPr lang="ko-KR" altLang="en-US" sz="1200" dirty="0" err="1"/>
              <a:t>최고차항으로</a:t>
            </a:r>
            <a:r>
              <a:rPr lang="ko-KR" altLang="en-US" sz="1200" dirty="0"/>
              <a:t> 설정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result[0].degree = c[0].degree;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else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result[0].degree = d[0].degree;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  <a:p>
            <a:r>
              <a:rPr lang="en-US" altLang="ko-KR" sz="1200" dirty="0"/>
              <a:t>while (</a:t>
            </a:r>
            <a:r>
              <a:rPr lang="en-US" altLang="ko-KR" sz="1200" dirty="0" err="1"/>
              <a:t>Cpos</a:t>
            </a:r>
            <a:r>
              <a:rPr lang="en-US" altLang="ko-KR" sz="1200" dirty="0"/>
              <a:t> &lt; count1 &amp;&amp; </a:t>
            </a:r>
            <a:r>
              <a:rPr lang="en-US" altLang="ko-KR" sz="1200" dirty="0" err="1"/>
              <a:t>Dpos</a:t>
            </a:r>
            <a:r>
              <a:rPr lang="en-US" altLang="ko-KR" sz="1200" dirty="0"/>
              <a:t> &lt; count2) {</a:t>
            </a:r>
          </a:p>
          <a:p>
            <a:endParaRPr lang="ko-KR" altLang="en-US" sz="1200" dirty="0"/>
          </a:p>
          <a:p>
            <a:r>
              <a:rPr lang="en-US" altLang="ko-KR" sz="1200" dirty="0"/>
              <a:t>if ((c[</a:t>
            </a:r>
            <a:r>
              <a:rPr lang="en-US" altLang="ko-KR" sz="1200" dirty="0" err="1"/>
              <a:t>Cpos</a:t>
            </a:r>
            <a:r>
              <a:rPr lang="en-US" altLang="ko-KR" sz="1200" dirty="0"/>
              <a:t>].degree) &gt; (d[</a:t>
            </a:r>
            <a:r>
              <a:rPr lang="en-US" altLang="ko-KR" sz="1200" dirty="0" err="1"/>
              <a:t>Dpos</a:t>
            </a:r>
            <a:r>
              <a:rPr lang="en-US" altLang="ko-KR" sz="1200" dirty="0"/>
              <a:t>].degree))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result[</a:t>
            </a:r>
            <a:r>
              <a:rPr lang="en-US" altLang="ko-KR" sz="1200" dirty="0" err="1"/>
              <a:t>Rpos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coef</a:t>
            </a:r>
            <a:r>
              <a:rPr lang="en-US" altLang="ko-KR" sz="1200" dirty="0"/>
              <a:t> = c[</a:t>
            </a:r>
            <a:r>
              <a:rPr lang="en-US" altLang="ko-KR" sz="1200" dirty="0" err="1"/>
              <a:t>Cpos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coef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result[</a:t>
            </a:r>
            <a:r>
              <a:rPr lang="en-US" altLang="ko-KR" sz="1200" dirty="0" err="1"/>
              <a:t>Rpos</a:t>
            </a:r>
            <a:r>
              <a:rPr lang="en-US" altLang="ko-KR" sz="1200" dirty="0"/>
              <a:t>].degree = c[</a:t>
            </a:r>
            <a:r>
              <a:rPr lang="en-US" altLang="ko-KR" sz="1200" dirty="0" err="1"/>
              <a:t>Cpos</a:t>
            </a:r>
            <a:r>
              <a:rPr lang="en-US" altLang="ko-KR" sz="1200" dirty="0"/>
              <a:t>].degree;</a:t>
            </a:r>
          </a:p>
          <a:p>
            <a:r>
              <a:rPr lang="en-US" altLang="ko-KR" sz="1200" dirty="0" err="1"/>
              <a:t>Rpos</a:t>
            </a:r>
            <a:r>
              <a:rPr lang="en-US" altLang="ko-KR" sz="1200" dirty="0"/>
              <a:t>++;</a:t>
            </a:r>
          </a:p>
          <a:p>
            <a:r>
              <a:rPr lang="en-US" altLang="ko-KR" sz="1200" dirty="0" err="1"/>
              <a:t>Cpos</a:t>
            </a:r>
            <a:r>
              <a:rPr lang="en-US" altLang="ko-KR" sz="1200" dirty="0"/>
              <a:t>++;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else if ((c[</a:t>
            </a:r>
            <a:r>
              <a:rPr lang="en-US" altLang="ko-KR" sz="1200" dirty="0" err="1"/>
              <a:t>Cpos</a:t>
            </a:r>
            <a:r>
              <a:rPr lang="en-US" altLang="ko-KR" sz="1200" dirty="0"/>
              <a:t>].degree) == (d[</a:t>
            </a:r>
            <a:r>
              <a:rPr lang="en-US" altLang="ko-KR" sz="1200" dirty="0" err="1"/>
              <a:t>Dpos</a:t>
            </a:r>
            <a:r>
              <a:rPr lang="en-US" altLang="ko-KR" sz="1200" dirty="0"/>
              <a:t>].degree))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result[</a:t>
            </a:r>
            <a:r>
              <a:rPr lang="en-US" altLang="ko-KR" sz="1200" dirty="0" err="1"/>
              <a:t>Rpos</a:t>
            </a:r>
            <a:r>
              <a:rPr lang="en-US" altLang="ko-KR" sz="1200" dirty="0"/>
              <a:t>].degree = c[</a:t>
            </a:r>
            <a:r>
              <a:rPr lang="en-US" altLang="ko-KR" sz="1200" dirty="0" err="1"/>
              <a:t>Cpos</a:t>
            </a:r>
            <a:r>
              <a:rPr lang="en-US" altLang="ko-KR" sz="1200" dirty="0"/>
              <a:t>].degree;</a:t>
            </a:r>
          </a:p>
          <a:p>
            <a:r>
              <a:rPr lang="en-US" altLang="ko-KR" sz="1200" dirty="0"/>
              <a:t>result[</a:t>
            </a:r>
            <a:r>
              <a:rPr lang="en-US" altLang="ko-KR" sz="1200" dirty="0" err="1"/>
              <a:t>Rpos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coef</a:t>
            </a:r>
            <a:r>
              <a:rPr lang="en-US" altLang="ko-KR" sz="1200" dirty="0"/>
              <a:t> = c[</a:t>
            </a:r>
            <a:r>
              <a:rPr lang="en-US" altLang="ko-KR" sz="1200" dirty="0" err="1"/>
              <a:t>Cpos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coef</a:t>
            </a:r>
            <a:r>
              <a:rPr lang="en-US" altLang="ko-KR" sz="1200" dirty="0"/>
              <a:t> + d[</a:t>
            </a:r>
            <a:r>
              <a:rPr lang="en-US" altLang="ko-KR" sz="1200" dirty="0" err="1"/>
              <a:t>Dpos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coef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Rpos</a:t>
            </a:r>
            <a:r>
              <a:rPr lang="en-US" altLang="ko-KR" sz="1200" dirty="0"/>
              <a:t>++;</a:t>
            </a:r>
          </a:p>
          <a:p>
            <a:r>
              <a:rPr lang="en-US" altLang="ko-KR" sz="1200" dirty="0" err="1"/>
              <a:t>Cpos</a:t>
            </a:r>
            <a:r>
              <a:rPr lang="en-US" altLang="ko-KR" sz="1200" dirty="0"/>
              <a:t>++;</a:t>
            </a:r>
          </a:p>
          <a:p>
            <a:r>
              <a:rPr lang="en-US" altLang="ko-KR" sz="1200" dirty="0" err="1"/>
              <a:t>Dpos</a:t>
            </a:r>
            <a:r>
              <a:rPr lang="en-US" altLang="ko-KR" sz="1200" dirty="0"/>
              <a:t>++;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else if ((c[</a:t>
            </a:r>
            <a:r>
              <a:rPr lang="en-US" altLang="ko-KR" sz="1200" dirty="0" err="1"/>
              <a:t>Cpos</a:t>
            </a:r>
            <a:r>
              <a:rPr lang="en-US" altLang="ko-KR" sz="1200" dirty="0"/>
              <a:t>].degree &lt; d[</a:t>
            </a:r>
            <a:r>
              <a:rPr lang="en-US" altLang="ko-KR" sz="1200" dirty="0" err="1"/>
              <a:t>Dpos</a:t>
            </a:r>
            <a:r>
              <a:rPr lang="en-US" altLang="ko-KR" sz="1200" dirty="0"/>
              <a:t>].degree))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result[</a:t>
            </a:r>
            <a:r>
              <a:rPr lang="en-US" altLang="ko-KR" sz="1200" dirty="0" err="1"/>
              <a:t>Rpos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coef</a:t>
            </a:r>
            <a:r>
              <a:rPr lang="en-US" altLang="ko-KR" sz="1200" dirty="0"/>
              <a:t> = d[</a:t>
            </a:r>
            <a:r>
              <a:rPr lang="en-US" altLang="ko-KR" sz="1200" dirty="0" err="1"/>
              <a:t>Dpos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coef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result[</a:t>
            </a:r>
            <a:r>
              <a:rPr lang="en-US" altLang="ko-KR" sz="1200" dirty="0" err="1"/>
              <a:t>Rpos</a:t>
            </a:r>
            <a:r>
              <a:rPr lang="en-US" altLang="ko-KR" sz="1200" dirty="0"/>
              <a:t>].degree = d[</a:t>
            </a:r>
            <a:r>
              <a:rPr lang="en-US" altLang="ko-KR" sz="1200" dirty="0" err="1"/>
              <a:t>Dpos</a:t>
            </a:r>
            <a:r>
              <a:rPr lang="en-US" altLang="ko-KR" sz="1200" dirty="0"/>
              <a:t>].degree;</a:t>
            </a:r>
          </a:p>
          <a:p>
            <a:r>
              <a:rPr lang="en-US" altLang="ko-KR" sz="1200" dirty="0" err="1"/>
              <a:t>Rpos</a:t>
            </a:r>
            <a:r>
              <a:rPr lang="en-US" altLang="ko-KR" sz="1200" dirty="0"/>
              <a:t>++;</a:t>
            </a:r>
          </a:p>
          <a:p>
            <a:r>
              <a:rPr lang="en-US" altLang="ko-KR" sz="1200" dirty="0" err="1"/>
              <a:t>Dpos</a:t>
            </a:r>
            <a:r>
              <a:rPr lang="en-US" altLang="ko-KR" sz="1200" dirty="0"/>
              <a:t>++;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return;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42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곱셈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E35E5-5E0F-45FA-A0BA-F1149563A18D}"/>
              </a:ext>
            </a:extLst>
          </p:cNvPr>
          <p:cNvSpPr txBox="1"/>
          <p:nvPr/>
        </p:nvSpPr>
        <p:spPr>
          <a:xfrm>
            <a:off x="968189" y="1651243"/>
            <a:ext cx="10515600" cy="391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곱셈을 계산하기 위해 만든 함수들은 다음과 같습니다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multi_poly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(poly* c, int count1, poly* d, int count2, poly* result)    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곱셈을 계산하는 함수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regulation(poly* result, int count) </a:t>
            </a:r>
            <a:b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곱셈 시 차수가 같은 지수끼리 묶어 줍니다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swapMax_Struct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(poly* a, int count) </a:t>
            </a:r>
            <a:b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더 큰 차수가 뒤에 있을 경우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swap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해서 정렬합니다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90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곱셈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E35E5-5E0F-45FA-A0BA-F1149563A18D}"/>
              </a:ext>
            </a:extLst>
          </p:cNvPr>
          <p:cNvSpPr txBox="1"/>
          <p:nvPr/>
        </p:nvSpPr>
        <p:spPr>
          <a:xfrm>
            <a:off x="968189" y="1651243"/>
            <a:ext cx="10515600" cy="510909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각 식 최고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차항의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수만큼 곱셈을 계산합니다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multi_poly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(poly* c, poly* d, poly* result) //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곱셈 함수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Rpos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= 0;//result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위치</a:t>
            </a:r>
          </a:p>
          <a:p>
            <a:r>
              <a:rPr lang="nn-NO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for (int i = 0; i &lt; c[0].degree + 1; i++)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for (int j = 0; j &lt; d[0].degree + 1;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j++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result[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Rpos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].degree = c[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].degree + d[j].degree;//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다항식의 곱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-&gt;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지수끼리 덧셈 계수끼리 곱셈</a:t>
            </a:r>
          </a:p>
          <a:p>
            <a:r>
              <a:rPr lang="pt-BR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result[Rpos].coef = c[i].coef * d[j].coef;</a:t>
            </a:r>
          </a:p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Rpos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++;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return;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ko-KR" altLang="en-US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88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곱셈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E35E5-5E0F-45FA-A0BA-F1149563A18D}"/>
              </a:ext>
            </a:extLst>
          </p:cNvPr>
          <p:cNvSpPr txBox="1"/>
          <p:nvPr/>
        </p:nvSpPr>
        <p:spPr>
          <a:xfrm>
            <a:off x="968189" y="1651243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입력 받은 항의 개수만큼 곱셈합니다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multi_poly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(poly* c, int count1, poly* d, int count2, poly* result) //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곱셈 함수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{//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차수가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0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인 것과 상관없이 일단 차수와 계수 값을 받는 것임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Rpos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= 0;//result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위치</a:t>
            </a:r>
          </a:p>
          <a:p>
            <a:r>
              <a:rPr lang="nn-NO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for (int i = 0; i &lt; count1; i++)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for (int j = 0; j &lt; count2;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j++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result[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Rpos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].degree = c[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].degree + d[j].degree;//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다항식의 곱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-&gt;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지수끼리 덧셈 계수끼리 곱셈</a:t>
            </a:r>
          </a:p>
          <a:p>
            <a:r>
              <a:rPr lang="pt-BR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result[Rpos].coef = c[i].coef * d[j].coef;</a:t>
            </a:r>
          </a:p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Rpos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++;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return;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  <a:endParaRPr lang="ko-KR" altLang="en-US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87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1532</Words>
  <Application>Microsoft Office PowerPoint</Application>
  <PresentationFormat>와이드스크린</PresentationFormat>
  <Paragraphs>241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한컴 고딕</vt:lpstr>
      <vt:lpstr>Arial</vt:lpstr>
      <vt:lpstr>Cambria Math</vt:lpstr>
      <vt:lpstr>Office 테마</vt:lpstr>
      <vt:lpstr>자료구조</vt:lpstr>
      <vt:lpstr>1. 다항식</vt:lpstr>
      <vt:lpstr>1. (1) 해결방법</vt:lpstr>
      <vt:lpstr>1. (1) 해결방법 - 공통</vt:lpstr>
      <vt:lpstr>1. (1) 해결방법 – 방법 1. 덧셈</vt:lpstr>
      <vt:lpstr>1. (1) 해결방법 – 방법 2. 덧셈</vt:lpstr>
      <vt:lpstr>1. (1) 해결방법 – 곱셈</vt:lpstr>
      <vt:lpstr>1. (1) 해결방법 – 방법 1.곱셈</vt:lpstr>
      <vt:lpstr>1. (1) 해결방법 – 방법 2.곱셈</vt:lpstr>
      <vt:lpstr>1. (1) 해결방법 – 곱셈</vt:lpstr>
      <vt:lpstr>1. (1) 해결방법 – 곱셈</vt:lpstr>
      <vt:lpstr>1. (2) 결과 캡처 – 방법 1</vt:lpstr>
      <vt:lpstr>1. (2) 결과 캡처 – 방법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</dc:title>
  <dc:creator>김가윤</dc:creator>
  <cp:lastModifiedBy>김가윤</cp:lastModifiedBy>
  <cp:revision>8</cp:revision>
  <dcterms:created xsi:type="dcterms:W3CDTF">2020-04-18T01:07:15Z</dcterms:created>
  <dcterms:modified xsi:type="dcterms:W3CDTF">2020-04-18T02:23:44Z</dcterms:modified>
</cp:coreProperties>
</file>