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1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70" r:id="rId11"/>
    <p:sldId id="290" r:id="rId12"/>
    <p:sldId id="289" r:id="rId13"/>
    <p:sldId id="292" r:id="rId14"/>
    <p:sldId id="293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23" d="100"/>
          <a:sy n="23" d="100"/>
        </p:scale>
        <p:origin x="16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2495E-39FD-4DDC-97D2-E57AFB9A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A02F70-6F05-436A-AD5E-96D10C8B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1EDB3-8502-4200-A346-47516FEB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4C01C-D09E-4606-A235-2BFD2B18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290CF-9827-468B-98F1-F395BFE4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3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B7E0B-72B6-42B6-A3AE-57AAB5AC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6EF6C-D33F-4543-AE27-B61AD6D22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E3B98-E301-4C72-BAFF-7B0B9AC5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6611E-D12F-4A72-BFF9-09898364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7343E-E1F3-4E46-B804-F46F1841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5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A8ADE5-82A4-4082-8456-33C8E003A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930E0A-9C90-4707-8619-B3E0991C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27B5E-1521-4202-881E-CCA568D8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9EDCC-8C5C-4B02-83AE-898B70DF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30159-3012-44FC-8E9B-3C60C3AF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7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BA482-CE86-459E-A2B4-65FD3C95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5384E-4FA2-4B38-B8CE-2DC6CA39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BE8BB-9C68-4D23-84B1-624FC16E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0EDF8-BF2F-4EEE-83A7-105EE034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FE19D-4522-4E64-9A7B-199C3F4A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21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703F4-81A0-4055-BD7D-84ECF50F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2D202-8662-4B67-A4D1-DA962900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88A75-5F7E-492E-A656-81C0DA64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20F7A-B0F4-4710-ADA6-8BBA87F2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D865B-6300-4AEE-AAF0-C6EF077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6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E2B52-3075-4894-9A36-ACD97CFF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7742D-65E1-4AAF-84E0-339CDE369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1DB955-BC01-448A-93B0-6AD203716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66939-D102-42BC-A778-7DD418B3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418A5-5E7D-4009-90E3-06B89457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4C7C6-2AA4-40C8-A2FA-F8946761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2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17344-DFCC-4C75-9118-55325ADD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B1622-B1E9-4CF2-92AA-79A3A2A5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C4412-95FD-4C62-A683-C77683EE1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AFD807-B78E-486C-97F7-037CD955D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C0A69A-F83D-4FC8-8201-B53E5B9AF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E6558D-5749-44A0-9DC7-80817122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5E9CF1-17F3-4C7A-B86A-5778304E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498365-2B3D-4D41-8C40-2ED50013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1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4F6F2-2973-473C-A5ED-9A6C7ACD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D7C23D-6D74-4A2A-871F-804442A2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93414E-59EF-4994-8D08-261D0CA3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FABF0-D5D9-4138-ABD3-F611CA43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2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EE4A78-7272-4630-8B3D-E40417C1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32EFB-9C78-4972-9F73-99D73C5D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7B8BB-E759-4855-8649-972B55E0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6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468D0-A6D2-4D6E-8565-D580DF9D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36EC-D5FF-4EDA-9BCA-536C7857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1F77B5-8A13-4CEB-9ED8-4308078B2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6ED76-6E5B-45D1-BC81-887E7473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7A8696-D446-46DE-AE70-BEE7692D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82D16-B437-459B-8496-5AC2DD8F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DD49C-7CEF-452C-80E9-C149A080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FBE952-B7E0-4798-85F2-BC60BAC6B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AB4AF-0113-4009-9D3D-DB0384934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45A089-F3DC-4870-9C63-86DC52B6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84C6D-6351-4B16-81CB-B964229D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00323-DC3F-436C-A278-E836CF17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9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8B10CB-E972-4B2B-BBBA-8C9C89EA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7932D-EE24-454E-A64E-D5ED7DDC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DCE6-3C37-4FCB-8423-540622481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C527-1333-44F9-9D62-A69CD5E293D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CB1D5-FC9F-42FB-A056-70975BA3D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9EB58-0CD3-4823-B2F0-E438138C8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11F3-C7CE-4B75-996A-CE6033A61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E609C3-98D4-4AC8-B2A9-C18B2E33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B87FFA-8135-4F11-AFE5-C97A70992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5DCD6-8643-4020-889A-731413FD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232" y="4025980"/>
            <a:ext cx="9144000" cy="2733407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20173821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김가윤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20171536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한지희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김승태 교수님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FB48F-7AC9-4CAC-864C-821133ABABDF}"/>
              </a:ext>
            </a:extLst>
          </p:cNvPr>
          <p:cNvSpPr txBox="1"/>
          <p:nvPr/>
        </p:nvSpPr>
        <p:spPr>
          <a:xfrm>
            <a:off x="10139082" y="6390055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3374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열차 재배치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ECFD632-E6F6-4C4B-AAB5-40080683444A}"/>
              </a:ext>
            </a:extLst>
          </p:cNvPr>
          <p:cNvSpPr>
            <a:spLocks noGrp="1"/>
          </p:cNvSpPr>
          <p:nvPr/>
        </p:nvSpPr>
        <p:spPr>
          <a:xfrm>
            <a:off x="838200" y="1347541"/>
            <a:ext cx="10223055" cy="522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8EAE699-0B5D-49F0-ABDA-67E441DB0B76}"/>
              </a:ext>
            </a:extLst>
          </p:cNvPr>
          <p:cNvSpPr>
            <a:spLocks noGrp="1"/>
          </p:cNvSpPr>
          <p:nvPr/>
        </p:nvSpPr>
        <p:spPr>
          <a:xfrm>
            <a:off x="838200" y="1474800"/>
            <a:ext cx="10780059" cy="497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들어오는 열차의 번호를 입력하면 열차들이 순차적으로 나갈 수 있도록 명령하는 기지 내 열차 컨트롤 프로그램을 작성하라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철도 스택은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 한도 내에서 필요한 만큼 사용하라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들어오는 열차는 스택에 넣거나 출구로 내보낼 수 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이미 출구로 나간 열차는 다시 진입할 수 없다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스택에 있는 열차는 빼서 출구로 내보내거나 다른 스택에 넣을 수 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그러나 입구로 보낼 수는 없다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모든 결과가 수행된 후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2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개의 철도 스택에는 최대 몇 대의 열차가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적재되었는지를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표시하라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12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(1) </a:t>
            </a:r>
            <a:r>
              <a:rPr lang="ko-KR" altLang="en-US" dirty="0"/>
              <a:t>해결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C6611-BA2E-47C8-AD52-293D449F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∙ 저희는 앞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번에서 구현한 스택과 같은 방식으로 스택 함수를 만들었습니다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다만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열차의 번호는 모두 정수이기 때문에 스택의 배열은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형으로 선언했습니다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∙ 또한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Peek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사용하기 전에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해당 스택이 비어 있는지 반드시 확인 후 사용할 예정이기 때문에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Peek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함수에 따로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‘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스택이 비어 있는가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’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확인하는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문은 삭제하였습니다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∙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해결 방법은 크게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1)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열차가 들어오는 동안의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IN, OUT, PUSH, POP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방법</a:t>
            </a:r>
            <a:endParaRPr lang="en-US" altLang="ko-KR" sz="2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	       2)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열차가 모두 들어온 후 스택의 처리 방법</a:t>
            </a:r>
            <a:endParaRPr lang="en-US" altLang="ko-KR" sz="2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이렇게 두가지로 나눠 구현했습니다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191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" y="489851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2.(1) </a:t>
            </a:r>
            <a:r>
              <a:rPr lang="ko-KR" altLang="en-US" dirty="0"/>
              <a:t>해결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C6611-BA2E-47C8-AD52-293D449F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열차 번호가 입력되는 동안의 해결 방법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열차 번호가 입력되는 동안 해결 방법은 다시 크게 두가지 방법으로 나뉩니다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① 입력되는 열차 번호가 스택에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될 지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바로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OUT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될지 판단하는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</a:t>
            </a:r>
            <a:endParaRPr lang="en-US" altLang="ko-KR" sz="2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② 스택에 있는 데이터가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되어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OUT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될 차례인지 판단하는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</a:t>
            </a:r>
            <a:endParaRPr lang="en-US" altLang="ko-KR" sz="2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2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ko-KR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①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 방법은 아래 내용으로 구성됩니다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if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입력열차 번호가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번인 경우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 IN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 동시에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OUT</a:t>
            </a:r>
          </a:p>
          <a:p>
            <a:pPr marL="0" indent="0"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-else if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입력열차 번호가 마지막 출력 열차번호보다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큰 경우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-&gt;IN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 동시에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OUT</a:t>
            </a:r>
          </a:p>
          <a:p>
            <a:pPr marL="0" indent="0"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-else if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열차 번호가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이하인 경우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stack 1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</a:t>
            </a:r>
          </a:p>
          <a:p>
            <a:pPr marL="0" indent="0"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-else stack 2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</a:t>
            </a:r>
            <a:endParaRPr lang="ko-KR" altLang="en-US" sz="2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04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" y="489851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2.(1) </a:t>
            </a:r>
            <a:r>
              <a:rPr lang="ko-KR" altLang="en-US" dirty="0"/>
              <a:t>해결방법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C6611-BA2E-47C8-AD52-293D449F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②번 방법은 아래 내용으로 구성됩니다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(stack 1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비어 있지 않다면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stack1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peek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값과 출력 열차의 마지막 숫자와 비교하여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peek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값이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큰 경우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하여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OUT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합니다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-if (stack 2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비어 있지 않다면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Stack1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peek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값과 출력 열차의 마지막 숫자와 비교하여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peek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값이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큰 경우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하여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OUT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합니다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lang="ko-KR" altLang="en-US" sz="2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94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" y="489851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2.(1)</a:t>
            </a:r>
            <a:r>
              <a:rPr lang="ko-KR" altLang="en-US" dirty="0"/>
              <a:t>해결방법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C6611-BA2E-47C8-AD52-293D449F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열차가 모두 들어온 후 해결 방법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열차가 모두 들어온 후에는 스택에 남아있는 데이터들을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하여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OUT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시켜야 합니다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①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5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이하의 수가 들어있는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stack1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데이터를 모두 확인해 봐야 합니다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Stack1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비어 있지 않을 동안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 peek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한 값과 출력 열차의 번호를 확인해서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OUT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하거나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값이 맞지 않다면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stack2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해준 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다시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stack1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값을 확인하는 과정을 반복합니다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② stack1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값을 모두 확인한 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stack2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도 같은 방법으로 확인해줍니다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맞지 않는 값의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stack1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합니다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출력열차의 배열이 완성 될 때 까지 ①과 ②</a:t>
            </a:r>
            <a:r>
              <a:rPr lang="ko-KR" altLang="en-US" sz="2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를</a:t>
            </a:r>
            <a:r>
              <a:rPr lang="ko-KR" altLang="en-US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반복합니다</a:t>
            </a:r>
            <a:r>
              <a: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287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361871"/>
            <a:ext cx="10515600" cy="1325563"/>
          </a:xfrm>
        </p:spPr>
        <p:txBody>
          <a:bodyPr/>
          <a:lstStyle/>
          <a:p>
            <a:r>
              <a:rPr lang="en-US" altLang="ko-KR" dirty="0"/>
              <a:t>2. (2) </a:t>
            </a:r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B08BDE-B89C-492F-9F44-E7B51E11A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51" t="2258" r="41798" b="11389"/>
          <a:stretch/>
        </p:blipFill>
        <p:spPr>
          <a:xfrm>
            <a:off x="3379694" y="283662"/>
            <a:ext cx="7552764" cy="62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" y="489851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계산기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0F991DD3-5331-4921-A919-952CDB56D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계산식을 입력하면 결과를 돌려주는 계산기 프로그램을 작성하라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사용되는 연산자는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+, -, *, ^, ( )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입력에 사용되는 수는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100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이하의 정수만 사용한다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^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는 제곱을 의미하며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3^5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^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우선순위는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( )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보다 느리고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*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보다 빠르다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모든 코드는 본인이 작성해야 하며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외부 모듈이나 남이 작성한 코드를 넣어서는 안 된다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잘못된 수식이라면 어디에 어떤 문제가 있는 것인지 알려줘야 한다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실행 예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)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2+3*4^2-1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= 49</a:t>
                </a:r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0F991DD3-5331-4921-A919-952CDB56D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4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" y="489851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해결방법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991DD3-5331-4921-A919-952CDB56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저희는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gets_s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이용해 배열에 숫자를 입력 받은 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괄호 검사와 부호 검사를 실시했습니다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검사에서 오류가 나는 경우 계산기 프로그램을 중단시켰습니다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이후 중위 표현식을 스택의 원리를 사용해 후위 표현식으로 바꾸는 방법을 생각했습니다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또 후위 표현식으로 나타난 식은 다시 스택의 원리를 이용해 계산을 진행했습니다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90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" y="489851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후위표현식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991DD3-5331-4921-A919-952CDB56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1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후위표현식으로 변환할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(change2post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1. (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isdigit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 사용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숫자일 경우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2.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연산자일 경우 우선순위를 비교합니다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3.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스택에 있는 연산자가 현재 연산자보다 우선순위가 같거나 클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경우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스택의 연산자를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4.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작을 경우 스택에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5.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열린 괄호는 무조건 스택에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6.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닫힌 괄호가 나오면 열린 괄호가 나올 때까지 스택의 값을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pop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7.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후위표현식으로 변환한 식은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resultValue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변수에 담아줍니다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78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" y="489851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후위표현식 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991DD3-5331-4921-A919-952CDB56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후위표현식으로 계산할 시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(calculate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숫자면 스택에 쌓습니다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연산자면 스택에 있던 숫자를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하여 계산한 뒤 결과를 스택에 다시 넣어줍니다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마지막 숫자가 남을 때까지 계산하고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 결과를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40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" y="489851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결과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F314B329-C429-4293-ACF3-F8CF5D843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42" y="2141538"/>
            <a:ext cx="8339115" cy="4351337"/>
          </a:xfrm>
        </p:spPr>
      </p:pic>
    </p:spTree>
    <p:extLst>
      <p:ext uri="{BB962C8B-B14F-4D97-AF65-F5344CB8AC3E}">
        <p14:creationId xmlns:p14="http://schemas.microsoft.com/office/powerpoint/2010/main" val="28686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" y="489851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결과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B2F4A0DC-D5C4-4640-BEA8-EA4A159C6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42" y="2141538"/>
            <a:ext cx="8339115" cy="4351337"/>
          </a:xfrm>
        </p:spPr>
      </p:pic>
    </p:spTree>
    <p:extLst>
      <p:ext uri="{BB962C8B-B14F-4D97-AF65-F5344CB8AC3E}">
        <p14:creationId xmlns:p14="http://schemas.microsoft.com/office/powerpoint/2010/main" val="402468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" y="489851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45AD70B-A7E0-46CE-B25C-549163163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42" y="2141538"/>
            <a:ext cx="8339115" cy="4351337"/>
          </a:xfrm>
        </p:spPr>
      </p:pic>
    </p:spTree>
    <p:extLst>
      <p:ext uri="{BB962C8B-B14F-4D97-AF65-F5344CB8AC3E}">
        <p14:creationId xmlns:p14="http://schemas.microsoft.com/office/powerpoint/2010/main" val="356773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57241-0380-4973-BC91-E8078B9E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" y="489851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8B0139-F560-4EFA-9B08-3D0229E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6330CC4-521D-4F66-B4CF-FADFF1388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42" y="2141538"/>
            <a:ext cx="8339115" cy="4351337"/>
          </a:xfrm>
        </p:spPr>
      </p:pic>
    </p:spTree>
    <p:extLst>
      <p:ext uri="{BB962C8B-B14F-4D97-AF65-F5344CB8AC3E}">
        <p14:creationId xmlns:p14="http://schemas.microsoft.com/office/powerpoint/2010/main" val="298495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692</Words>
  <Application>Microsoft Office PowerPoint</Application>
  <PresentationFormat>와이드스크린</PresentationFormat>
  <Paragraphs>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한컴 고딕</vt:lpstr>
      <vt:lpstr>Arial</vt:lpstr>
      <vt:lpstr>Cambria Math</vt:lpstr>
      <vt:lpstr>Office 테마</vt:lpstr>
      <vt:lpstr>자료구조</vt:lpstr>
      <vt:lpstr>1. 계산기</vt:lpstr>
      <vt:lpstr>1. (1) 해결방법</vt:lpstr>
      <vt:lpstr>1. (1) 해결방법 – 후위표현식 변환</vt:lpstr>
      <vt:lpstr>1. (1) 해결방법 – 후위표현식 계산</vt:lpstr>
      <vt:lpstr>1. (2) 결과</vt:lpstr>
      <vt:lpstr>1. (2) 결과</vt:lpstr>
      <vt:lpstr>1. (2) 결과</vt:lpstr>
      <vt:lpstr>1. (2) 결과</vt:lpstr>
      <vt:lpstr>2.열차 재배치 </vt:lpstr>
      <vt:lpstr>2. (1) 해결 방법 </vt:lpstr>
      <vt:lpstr>2.(1) 해결 방법 </vt:lpstr>
      <vt:lpstr>2.(1) 해결방법 </vt:lpstr>
      <vt:lpstr>2.(1)해결방법 </vt:lpstr>
      <vt:lpstr>2. (2)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한 지희</dc:creator>
  <cp:lastModifiedBy>김가윤</cp:lastModifiedBy>
  <cp:revision>11</cp:revision>
  <dcterms:created xsi:type="dcterms:W3CDTF">2020-04-25T07:05:15Z</dcterms:created>
  <dcterms:modified xsi:type="dcterms:W3CDTF">2020-04-26T02:23:15Z</dcterms:modified>
</cp:coreProperties>
</file>