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0" r:id="rId3"/>
    <p:sldId id="309" r:id="rId4"/>
    <p:sldId id="289" r:id="rId5"/>
    <p:sldId id="306" r:id="rId6"/>
    <p:sldId id="308" r:id="rId7"/>
    <p:sldId id="307" r:id="rId8"/>
    <p:sldId id="310" r:id="rId9"/>
    <p:sldId id="297" r:id="rId10"/>
    <p:sldId id="299" r:id="rId11"/>
    <p:sldId id="300" r:id="rId12"/>
    <p:sldId id="302" r:id="rId13"/>
    <p:sldId id="303" r:id="rId14"/>
    <p:sldId id="304" r:id="rId15"/>
    <p:sldId id="301" r:id="rId16"/>
    <p:sldId id="30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95F-8FB9-494E-9CEB-4B7F4DB6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65A9EE-CB7C-42C3-9D79-5207CD1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C0DB2-8BAF-4FF5-A26C-2FF0B156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61F6-2149-4445-AFF0-57109BC1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9B0E8-8FA5-4215-AA50-80CA904D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E4FBF-E7DE-4CD9-BAFB-BCE0B03B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D1BD2-204C-4E4D-AC36-3B1429A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77D84-8341-4DCC-897A-71F79D7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F9E4-C438-4FFF-B4D6-3F9BC91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01D2D-2FB8-44C1-ACF8-63A62C2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96E43-5E58-44D0-B584-A7732898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85953-7109-40D5-85E1-0F82FEB1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3D359-CE04-4450-8D44-4B780C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04164-FE18-4781-A68F-BA99B1B6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8E023-A1E3-494E-9CC0-ACC4C8D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B2E1-3480-4A8C-8F7A-5602A25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EFBD1-F15E-4EBE-B1FD-E10CFD39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8E41B-B00F-4044-87B6-F15AF7B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802DB-82A1-4A11-92B2-95906D1A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02F8D-A27A-4BE0-A185-456D5A0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F8EDC-4221-4AEA-B0D5-8166541B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74DD4-2BB5-490F-8E3D-490F4B7B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2D14B-1493-4DD3-8BEB-0442EA0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0FD14-AC5E-4B07-8916-430E4DFF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022F4-36AA-4513-8642-3CFA134E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C1BF-5D7F-49A0-97B2-B3EA3D9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5D046-A1B4-4436-BF7B-EADD18BE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A4DB7-9BBB-4B36-B66B-60EE92EB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01BD5-3CC8-453A-B6F7-44BFE190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4D1A1-0D41-4EA5-BC49-5D1D03EA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8A0D-96CF-4A4A-9911-6D98CD25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E80B-42E7-42F4-A863-0DAB1572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90FDF-6784-423C-B53C-1325AE30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B5EC9-0B25-4497-8F76-8AD7F4E1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40E94-F525-4C21-92C0-B6B664F04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32722-7491-4326-A23F-D25FA886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5547B-4E4A-4FB1-B975-4F7D6882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31A5E-97DD-4C3B-857E-04E606B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71298-6FEC-4A20-9872-94FAD86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8C98-4C55-44EC-A626-976F3BFC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3B680-DB8F-42BD-ADC0-5BA0D59A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967FD-AD21-4B6E-A6B5-72FA8A00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E5FD65-0F9D-49D4-99A3-65D58290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6C13F-3E34-4EC5-9F32-00231373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54595-72BE-43D6-8B47-8355AAC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06C88-A966-45D2-B21A-08E3E54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6C-B1C3-4619-BC11-507BEFAF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E8C84-DC78-47AB-A444-26EFF9ED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23919-9DF2-43B3-9FA8-D677CAB6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93110-EB6F-448C-94CC-BDEB410B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6C23-8A4F-4132-9B48-788A9566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16C8D-0F75-47F7-8E16-9A1455D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7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95B6-EB46-4A2B-903A-35D04AB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778BD-0A78-49D0-B22C-A91FC5679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01004-F3DB-4302-B810-F3BCF10C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05E40-E536-4702-82F7-E959B112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AFFD8-41A6-4FF1-AE1C-695658B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00AB5-498D-4D33-9C98-8B08830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A5ED6-75CB-4E4A-B526-37794967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75968-237A-4B67-AD32-F69B0246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ACD5-BB6D-430D-B40C-217BCC5C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231D-A282-48D0-8357-1F176E53C3B2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1830-2582-4CF1-9E34-58873495B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F0A67-29AE-4FA9-A703-5FC37978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E609C3-98D4-4AC8-B2A9-C18B2E33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B87FFA-8135-4F11-AFE5-C97A70992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5DCD6-8643-4020-889A-731413FD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232" y="402598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20173821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김가윤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김승태 교수님</a:t>
            </a:r>
          </a:p>
        </p:txBody>
      </p:sp>
    </p:spTree>
    <p:extLst>
      <p:ext uri="{BB962C8B-B14F-4D97-AF65-F5344CB8AC3E}">
        <p14:creationId xmlns:p14="http://schemas.microsoft.com/office/powerpoint/2010/main" val="4337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큐 만들기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72D1730-6E09-464E-AA7C-47D79A43B922}"/>
              </a:ext>
            </a:extLst>
          </p:cNvPr>
          <p:cNvSpPr txBox="1">
            <a:spLocks/>
          </p:cNvSpPr>
          <p:nvPr/>
        </p:nvSpPr>
        <p:spPr>
          <a:xfrm>
            <a:off x="838200" y="1597948"/>
            <a:ext cx="10515600" cy="494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키보드로부터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문자를 입력 받아 사용자가 원하면 그 개수만큼 빼서 사용자에게 돌려주는 표준입력 큐를 만들고 동작을 표시하는 프로그램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scanf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와 같은 표준 입력 함수는 키보드로부터 입력 받은 내용을 입력 큐에 담아두고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scanf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함수의 요구에 따라 필요한 만큼 입력 큐에서 가져온다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큐는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글자 크기를 갖는다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큐의 범위를 초과하면 받아들일 수 없다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에러 표시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).</a:t>
            </a:r>
          </a:p>
          <a:p>
            <a:pPr lvl="1"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원형 큐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동작한다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D55510-D229-4AC8-9D07-D1CE4442D035}"/>
              </a:ext>
            </a:extLst>
          </p:cNvPr>
          <p:cNvSpPr/>
          <p:nvPr/>
        </p:nvSpPr>
        <p:spPr>
          <a:xfrm>
            <a:off x="2367725" y="5249000"/>
            <a:ext cx="1531374" cy="8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한컴 고딕" panose="02000500000000000000" pitchFamily="2" charset="-127"/>
                <a:ea typeface="한컴 고딕" panose="02000500000000000000" pitchFamily="2" charset="-127"/>
              </a:rPr>
              <a:t>키보드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3AC64A-0913-4356-A3ED-1FACC29EE194}"/>
              </a:ext>
            </a:extLst>
          </p:cNvPr>
          <p:cNvSpPr/>
          <p:nvPr/>
        </p:nvSpPr>
        <p:spPr>
          <a:xfrm>
            <a:off x="4997853" y="5249000"/>
            <a:ext cx="2268786" cy="8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 큐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9EF12-B62A-42C6-8A16-C3A469EDD0DC}"/>
              </a:ext>
            </a:extLst>
          </p:cNvPr>
          <p:cNvSpPr/>
          <p:nvPr/>
        </p:nvSpPr>
        <p:spPr>
          <a:xfrm>
            <a:off x="8398228" y="5249000"/>
            <a:ext cx="1669026" cy="8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프로그램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5E3048-4DA5-4D7C-A8FD-53F532310350}"/>
              </a:ext>
            </a:extLst>
          </p:cNvPr>
          <p:cNvSpPr/>
          <p:nvPr/>
        </p:nvSpPr>
        <p:spPr>
          <a:xfrm>
            <a:off x="4997853" y="5789510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275D22-E7B7-4ADA-BD92-914262858C7E}"/>
              </a:ext>
            </a:extLst>
          </p:cNvPr>
          <p:cNvSpPr/>
          <p:nvPr/>
        </p:nvSpPr>
        <p:spPr>
          <a:xfrm>
            <a:off x="5172375" y="5789509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6E58D7-CE3D-45EF-83DD-7008C5CEA937}"/>
              </a:ext>
            </a:extLst>
          </p:cNvPr>
          <p:cNvSpPr/>
          <p:nvPr/>
        </p:nvSpPr>
        <p:spPr>
          <a:xfrm>
            <a:off x="5346897" y="5789508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1CBB25-8BDB-47A8-A1FB-1C3139477F32}"/>
              </a:ext>
            </a:extLst>
          </p:cNvPr>
          <p:cNvSpPr/>
          <p:nvPr/>
        </p:nvSpPr>
        <p:spPr>
          <a:xfrm>
            <a:off x="5521419" y="5789507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656D56-2D17-4A6C-B85B-75E9B74332D3}"/>
              </a:ext>
            </a:extLst>
          </p:cNvPr>
          <p:cNvSpPr/>
          <p:nvPr/>
        </p:nvSpPr>
        <p:spPr>
          <a:xfrm>
            <a:off x="5695941" y="5789506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F1CCBC-7F5D-4162-BEFE-34BC52FA74CB}"/>
              </a:ext>
            </a:extLst>
          </p:cNvPr>
          <p:cNvSpPr/>
          <p:nvPr/>
        </p:nvSpPr>
        <p:spPr>
          <a:xfrm>
            <a:off x="5870463" y="5789505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CDDAE6-7177-4D4B-991D-D8CC5D9C4458}"/>
              </a:ext>
            </a:extLst>
          </p:cNvPr>
          <p:cNvSpPr/>
          <p:nvPr/>
        </p:nvSpPr>
        <p:spPr>
          <a:xfrm>
            <a:off x="6044985" y="5789504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E13C15-B481-4F37-9B7C-29903958AF80}"/>
              </a:ext>
            </a:extLst>
          </p:cNvPr>
          <p:cNvSpPr/>
          <p:nvPr/>
        </p:nvSpPr>
        <p:spPr>
          <a:xfrm>
            <a:off x="6219507" y="5789503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B90BE1-93A5-424C-8DCE-F114CD4731A5}"/>
              </a:ext>
            </a:extLst>
          </p:cNvPr>
          <p:cNvSpPr/>
          <p:nvPr/>
        </p:nvSpPr>
        <p:spPr>
          <a:xfrm>
            <a:off x="6394029" y="5789502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0B087B-A529-45A8-B180-3415D5BE7BF3}"/>
              </a:ext>
            </a:extLst>
          </p:cNvPr>
          <p:cNvSpPr/>
          <p:nvPr/>
        </p:nvSpPr>
        <p:spPr>
          <a:xfrm>
            <a:off x="6568551" y="5789501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361410-1A41-4BCA-9C5F-76E843D3C0D6}"/>
              </a:ext>
            </a:extLst>
          </p:cNvPr>
          <p:cNvSpPr/>
          <p:nvPr/>
        </p:nvSpPr>
        <p:spPr>
          <a:xfrm>
            <a:off x="6743073" y="5789500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D53B45-9972-4339-8427-27CF5B4FC351}"/>
              </a:ext>
            </a:extLst>
          </p:cNvPr>
          <p:cNvSpPr/>
          <p:nvPr/>
        </p:nvSpPr>
        <p:spPr>
          <a:xfrm>
            <a:off x="6917595" y="5789499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C6DBDC-98B9-483D-BDCA-F3F61BD268DA}"/>
              </a:ext>
            </a:extLst>
          </p:cNvPr>
          <p:cNvSpPr/>
          <p:nvPr/>
        </p:nvSpPr>
        <p:spPr>
          <a:xfrm>
            <a:off x="7092117" y="5789498"/>
            <a:ext cx="174522" cy="275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FFC59D-F893-4BB9-B7D6-F15B2B2D4FA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99099" y="5652123"/>
            <a:ext cx="109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818D27F-DE42-4408-A52F-22E4D3EB734C}"/>
              </a:ext>
            </a:extLst>
          </p:cNvPr>
          <p:cNvCxnSpPr/>
          <p:nvPr/>
        </p:nvCxnSpPr>
        <p:spPr>
          <a:xfrm>
            <a:off x="7266639" y="5652123"/>
            <a:ext cx="109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5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624953"/>
            <a:ext cx="10515600" cy="4940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{ </a:t>
            </a: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word queue[20]; </a:t>
            </a: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front, rear, num; </a:t>
            </a: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QueueType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큐 타입의 구조체에 문자를 담을 배열을 담고 원형 큐를 구성하는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front, rear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선언했습니다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또 큐 안의 내용물 길이를 알기 위해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num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이라는 변수도 만들었습니다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1C29F35-7563-4163-BA49-5FD5A53D8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59052"/>
              </p:ext>
            </p:extLst>
          </p:nvPr>
        </p:nvGraphicFramePr>
        <p:xfrm>
          <a:off x="5867399" y="1609224"/>
          <a:ext cx="4283467" cy="181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467">
                  <a:extLst>
                    <a:ext uri="{9D8B030D-6E8A-4147-A177-3AD203B41FA5}">
                      <a16:colId xmlns:a16="http://schemas.microsoft.com/office/drawing/2014/main" val="1568861551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word(char) queue[20]</a:t>
                      </a:r>
                      <a:endParaRPr lang="ko-KR" altLang="en-US" sz="2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13971"/>
                  </a:ext>
                </a:extLst>
              </a:tr>
              <a:tr h="45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int front</a:t>
                      </a:r>
                      <a:endParaRPr lang="ko-KR" altLang="en-US" sz="2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49105"/>
                  </a:ext>
                </a:extLst>
              </a:tr>
              <a:tr h="45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int rear</a:t>
                      </a:r>
                      <a:endParaRPr lang="ko-KR" altLang="en-US" sz="2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54549"/>
                  </a:ext>
                </a:extLst>
              </a:tr>
              <a:tr h="454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int num</a:t>
                      </a:r>
                      <a:endParaRPr lang="ko-KR" altLang="en-US" sz="20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9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624953"/>
            <a:ext cx="10515600" cy="4940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16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add_queue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6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QueueType</a:t>
            </a:r>
            <a:r>
              <a:rPr lang="en-US" altLang="ko-KR" sz="1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q, word item) </a:t>
            </a:r>
            <a:r>
              <a:rPr lang="en-U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ko-KR" altLang="en-US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큐에 문자를 넣는 함수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if(</a:t>
            </a:r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is_full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(q) == 0) </a:t>
            </a:r>
            <a:r>
              <a:rPr lang="en-U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ko-KR" altLang="en-US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큐가 가득 차 있다면 경고를 하고 프로그램을 종료합니다</a:t>
            </a:r>
            <a:r>
              <a:rPr lang="en-U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("ADDQUEUE(%c) FAILED : QUEUE IS FULL", item);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exit(1);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else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s-E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q-&gt;rear = (q-&gt;rear + 1) % 20; </a:t>
            </a:r>
            <a:r>
              <a:rPr lang="es-E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en-U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rear</a:t>
            </a:r>
            <a:r>
              <a:rPr lang="ko-KR" altLang="en-US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하나 증가시키고</a:t>
            </a:r>
            <a:endParaRPr lang="es-ES" altLang="ko-KR" sz="1600" u="sng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q-&gt;queue[q-&gt;rear] = item; </a:t>
            </a:r>
            <a:r>
              <a:rPr lang="en-U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//rear</a:t>
            </a:r>
            <a:r>
              <a:rPr lang="ko-KR" altLang="en-US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해당하는 인덱스 큐에 문자를 넣습니다</a:t>
            </a:r>
            <a:r>
              <a:rPr lang="en-U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q-&gt;num++; </a:t>
            </a:r>
            <a:r>
              <a:rPr lang="en-U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ko-KR" altLang="en-US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문자가 추가되었기 때문에 문자 개수로 설정한 </a:t>
            </a:r>
            <a:r>
              <a:rPr lang="en-U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num</a:t>
            </a:r>
            <a:r>
              <a:rPr lang="ko-KR" altLang="en-US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추가합니다</a:t>
            </a:r>
            <a:r>
              <a:rPr lang="en-US" altLang="ko-KR" sz="1600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pt-BR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printf("ADDQUEUE(%c)\n", item);</a:t>
            </a:r>
          </a:p>
          <a:p>
            <a:pPr marL="0" indent="0">
              <a:buNone/>
            </a:pPr>
            <a:r>
              <a:rPr lang="pt-BR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printf("F=%d R=%d\n", q-&gt;front, q-&gt;rear);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endParaRPr lang="ko-KR" altLang="en-US" sz="1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78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624953"/>
            <a:ext cx="10515600" cy="4940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del_queue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QueueType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q) </a:t>
            </a: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ko-KR" altLang="en-US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큐 안의 문자를 삭제하는 함수</a:t>
            </a:r>
          </a:p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is_empty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(q) == 0) </a:t>
            </a: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ko-KR" altLang="en-US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큐 안에 내용물이 없으면 경고문을 띄우고 프로그램을 종료합니다</a:t>
            </a: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＂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DELETEQUEUE() FAILED : QUEUE IS EMPTY\n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＂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Else</a:t>
            </a:r>
          </a:p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fr-FR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q-&gt;front = (q-&gt;front + 1) % 20; </a:t>
            </a:r>
            <a:r>
              <a:rPr lang="fr-FR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front+1</a:t>
            </a:r>
            <a:r>
              <a:rPr lang="ko-KR" altLang="en-US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부터 내용이 있으므로 </a:t>
            </a: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증가</a:t>
            </a:r>
            <a:endParaRPr lang="fr-FR" altLang="ko-KR" u="sng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q-&gt;num--; </a:t>
            </a: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ko-KR" altLang="en-US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내용물이 삭제되었으므로 문자 개수로 설정한 </a:t>
            </a: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num</a:t>
            </a:r>
            <a:r>
              <a:rPr lang="ko-KR" altLang="en-US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</a:t>
            </a: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씩 뺍니다</a:t>
            </a:r>
            <a:r>
              <a:rPr lang="en-US" altLang="ko-KR" u="sng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("DELETEQUEUE() : %c\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n",q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-&gt;queue[q-&gt;front]);</a:t>
            </a:r>
          </a:p>
          <a:p>
            <a:pPr marL="0" indent="0">
              <a:buNone/>
            </a:pPr>
            <a:r>
              <a:rPr lang="pt-BR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printf("F=%d R=%d\n", q-&gt;front, q-&gt;rear);</a:t>
            </a:r>
          </a:p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0" indent="0">
              <a:buNone/>
            </a:pP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endParaRPr lang="ko-KR" altLang="en-US" sz="1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30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624953"/>
            <a:ext cx="10515600" cy="494096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main(void)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while (1)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큐 삽입을 위한 문자 입력은 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큐 삭제를 위한 숫자 입력은 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번을 눌러주세요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."); </a:t>
            </a:r>
            <a:r>
              <a: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//add</a:t>
            </a:r>
            <a:r>
              <a:rPr lang="ko-KR" altLang="en-US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할지 </a:t>
            </a:r>
            <a:r>
              <a: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del</a:t>
            </a:r>
            <a:r>
              <a:rPr lang="ko-KR" altLang="en-US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할지 입력 받기</a:t>
            </a:r>
            <a:r>
              <a: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scanf</a:t>
            </a:r>
            <a:r>
              <a:rPr lang="ko-KR" altLang="en-US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 문자열과 숫자 구분</a:t>
            </a:r>
            <a:r>
              <a: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scanf_s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("%d", &amp;a);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(a == 1)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scanf_s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("%s", </a:t>
            </a: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wordnote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20);</a:t>
            </a:r>
          </a:p>
          <a:p>
            <a:pPr marL="0" indent="0">
              <a:buNone/>
            </a:pPr>
            <a:r>
              <a:rPr lang="nn-NO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i = 0; i &lt; strlen(wordnote); i++)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add_queue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(&amp;q, </a:t>
            </a: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wordnote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[</a:t>
            </a: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]); </a:t>
            </a:r>
            <a:r>
              <a: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ko-KR" altLang="en-US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문자열 길이만큼 </a:t>
            </a:r>
            <a:r>
              <a: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add</a:t>
            </a:r>
            <a:endParaRPr lang="en-US" altLang="ko-KR" sz="11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print_queue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(&amp;q);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char </a:t>
            </a: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wordnote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= { 0, };</a:t>
            </a:r>
          </a:p>
          <a:p>
            <a:pPr marL="0" indent="0">
              <a:buNone/>
            </a:pPr>
            <a:endParaRPr lang="ko-KR" altLang="en-US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(a == 2)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scanf_s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("%d", &amp;b); </a:t>
            </a:r>
            <a:r>
              <a: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</a:t>
            </a:r>
            <a:r>
              <a:rPr lang="ko-KR" altLang="en-US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입력한 숫자만큼 </a:t>
            </a:r>
            <a:r>
              <a:rPr lang="en-US" altLang="ko-KR" sz="1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del</a:t>
            </a:r>
            <a:endParaRPr lang="en-US" altLang="ko-KR" sz="11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nn-NO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 (int i = 0; i &lt; b; i++)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del_queue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(&amp;q);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print_queue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(&amp;q);</a:t>
            </a:r>
            <a:endParaRPr lang="ko-KR" altLang="en-US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pPr marL="457200" lvl="1" indent="0">
              <a:buNone/>
            </a:pP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  <a:endParaRPr lang="ko-KR" altLang="en-US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93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AEAB4-15BF-4CC9-BCE2-FC60BDA00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01557"/>
            <a:ext cx="9000000" cy="50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그림 7" descr="스크린샷, 컴퓨터, 모니터이(가) 표시된 사진&#10;&#10;자동 생성된 설명">
            <a:extLst>
              <a:ext uri="{FF2B5EF4-FFF2-40B4-BE49-F238E27FC236}">
                <a16:creationId xmlns:a16="http://schemas.microsoft.com/office/drawing/2014/main" id="{EEF39151-C565-41E6-9982-9DE353CC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293851"/>
            <a:ext cx="9000000" cy="50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미로 탐색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8DF96FB-C823-4B8C-BD7E-114FC051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02" y="1609225"/>
            <a:ext cx="10322598" cy="3883631"/>
          </a:xfrm>
        </p:spPr>
        <p:txBody>
          <a:bodyPr/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미로를 찾는 프로그램을 작성하라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미로는 다음 페이지에 주어져 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미로를 사용해야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미로의 길을 찾을 때에는 스택을 이용해야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스택을 이용할 때마다 스택에서 어떤 정보를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하고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하는지 화면에 표시해야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최종적으로 찾은 길을 화면에 표시해야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길 찾기에 앞서 미로를 어떻게 저장할 것인지부터 생각해야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12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미로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C054-CFB7-424A-B180-5420042F581A}"/>
              </a:ext>
            </a:extLst>
          </p:cNvPr>
          <p:cNvSpPr txBox="1"/>
          <p:nvPr/>
        </p:nvSpPr>
        <p:spPr>
          <a:xfrm>
            <a:off x="975189" y="2644170"/>
            <a:ext cx="5120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우리의 눈으로 보면 한 칸이지만 컴퓨터는 이를 인식하지 못하므로 선과 길을 각각 표시해 미로의 데이터를 저장하기로 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87A9CA-B68F-4781-BB86-4E351187D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85" y="1362646"/>
            <a:ext cx="4413229" cy="47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0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방향 설정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605B7CC-859A-43D2-B855-B630BE3F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1079"/>
              </p:ext>
            </p:extLst>
          </p:nvPr>
        </p:nvGraphicFramePr>
        <p:xfrm>
          <a:off x="6096000" y="219456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0100075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82016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44860311"/>
                    </a:ext>
                  </a:extLst>
                </a:gridCol>
              </a:tblGrid>
              <a:tr h="17578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tx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endParaRPr lang="ko-KR" altLang="en-US" sz="4800" b="1" dirty="0">
                        <a:solidFill>
                          <a:schemeClr val="tx1"/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170607"/>
                  </a:ext>
                </a:extLst>
              </a:tr>
              <a:tr h="175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</a:t>
                      </a:r>
                      <a:endParaRPr lang="ko-KR" altLang="en-US" sz="48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X, Y</a:t>
                      </a:r>
                      <a:endParaRPr lang="ko-KR" altLang="en-US" sz="48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8</a:t>
                      </a:r>
                      <a:endParaRPr lang="ko-KR" altLang="en-US" sz="48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84266"/>
                  </a:ext>
                </a:extLst>
              </a:tr>
              <a:tr h="17578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endParaRPr lang="ko-KR" altLang="en-US" sz="48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079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D5C054-CFB7-424A-B180-5420042F581A}"/>
              </a:ext>
            </a:extLst>
          </p:cNvPr>
          <p:cNvSpPr txBox="1"/>
          <p:nvPr/>
        </p:nvSpPr>
        <p:spPr>
          <a:xfrm>
            <a:off x="838199" y="1876963"/>
            <a:ext cx="51208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X, Y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좌표를 기준으로 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아래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왼쪽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오른쪽을 각각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1,2,4,8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정해 방향을 잡았습니다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숫자들은 고정이기 때문에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const unsigned char up = 1;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const unsigned char down = 2;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const unsigned char left = 4;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const unsigned char right = 8;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const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처리를 하였습니다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64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방향 설정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967055" y="1311359"/>
            <a:ext cx="10257890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dir_finder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 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(maze[y][x] == '1’) …</a:t>
            </a:r>
          </a:p>
          <a:p>
            <a:r>
              <a:rPr lang="es-E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(maze[y][x + 1] == '0' || maze[y][x + 1] == 'E')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pos = right;</a:t>
            </a:r>
          </a:p>
          <a:p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pos_total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+= pos;</a:t>
            </a:r>
          </a:p>
          <a:p>
            <a:r>
              <a:rPr lang="es-E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map[y][x] = pos_total;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s-E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(maze[y][x - 1] == '0' || maze[y][x - 1] == 'S')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pos = left;</a:t>
            </a:r>
          </a:p>
          <a:p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pos_total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+= pos;</a:t>
            </a:r>
          </a:p>
          <a:p>
            <a:r>
              <a:rPr lang="es-E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map[y][x] = pos_total;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(maze[y - 1][x] == '0’) …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 (maze[y + 1][x] == '0’) …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pos = down;</a:t>
            </a:r>
          </a:p>
          <a:p>
            <a:r>
              <a:rPr lang="en-US" altLang="ko-KR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pos_total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+= pos;</a:t>
            </a:r>
          </a:p>
          <a:p>
            <a:endParaRPr lang="es-E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설정한 방향으로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문으로 각 좌표를 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maze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배열 안의 길과 벽을 기준으로 갈 수 있는 방향을 체크하면서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0~15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값으로 설정했고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map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이라는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차원 배열에 그 결과를 담았습니다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s-E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60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길 찾기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C8E1-0835-4501-9FB6-8735E4A3BB94}"/>
              </a:ext>
            </a:extLst>
          </p:cNvPr>
          <p:cNvSpPr txBox="1"/>
          <p:nvPr/>
        </p:nvSpPr>
        <p:spPr>
          <a:xfrm>
            <a:off x="967055" y="1311359"/>
            <a:ext cx="10036567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path_finder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Map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담은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0~15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부터의 방향들을 비트 연산으로 확인하면서 가고 갈래길이 나오는 경우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stack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push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하고 막혔거나 간 길이 나온 경우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해 갈래길이 나왔던 이전 좌표로 되돌아 가서 다른 방향으로 가는 길 찾기 함수를 만들었습니다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함수에 부속으로 쓰인 함수들은 다음과 같습니다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visit_finder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visited_path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라는 간 길을 표시하는 배열에 해당 좌표가 있는지 확인합니다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dir_compare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비트 연산자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AND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결과값을 반환합니다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no_way_to_go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길이 막혔거나 간 길이 있는 경우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반환합니다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end()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현재 좌표가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‘E’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라는 도착지에 도착하면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반환합니다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471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이동 경로 출력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7476-18DC-4D39-8174-C8FC07AB56C3}"/>
              </a:ext>
            </a:extLst>
          </p:cNvPr>
          <p:cNvSpPr txBox="1"/>
          <p:nvPr/>
        </p:nvSpPr>
        <p:spPr>
          <a:xfrm>
            <a:off x="1339065" y="2375579"/>
            <a:ext cx="9513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print_maze</a:t>
            </a:r>
            <a:r>
              <a:rPr lang="en-US" altLang="ko-KR" sz="28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</a:t>
            </a:r>
          </a:p>
          <a:p>
            <a:endParaRPr lang="en-US" altLang="ko-KR" sz="28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전체 좌표를 벽이면 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+,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길이면 공백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갔던 길은 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O</a:t>
            </a:r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출력해 보여주는 함수를 만들어 사용했습니다</a:t>
            </a:r>
            <a:r>
              <a:rPr lang="en-US" altLang="ko-KR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32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8" name="그림 7" descr="스크린샷, 전자기기, 컴퓨터, 모니터이(가) 표시된 사진&#10;&#10;자동 생성된 설명">
            <a:extLst>
              <a:ext uri="{FF2B5EF4-FFF2-40B4-BE49-F238E27FC236}">
                <a16:creationId xmlns:a16="http://schemas.microsoft.com/office/drawing/2014/main" id="{DF19FB67-41C1-4AB2-AD00-1B9551DD5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293851"/>
            <a:ext cx="9000000" cy="50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293851"/>
            <a:ext cx="9000000" cy="50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1204</Words>
  <Application>Microsoft Office PowerPoint</Application>
  <PresentationFormat>와이드스크린</PresentationFormat>
  <Paragraphs>183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한컴 고딕</vt:lpstr>
      <vt:lpstr>Arial</vt:lpstr>
      <vt:lpstr>Office 테마</vt:lpstr>
      <vt:lpstr>자료구조</vt:lpstr>
      <vt:lpstr>1. 미로 탐색</vt:lpstr>
      <vt:lpstr>1. (1) 해결방법 – 미로 저장</vt:lpstr>
      <vt:lpstr>1. (1) 해결방법 – 방향 설정</vt:lpstr>
      <vt:lpstr>1. (1) 해결방법 – 방향 설정</vt:lpstr>
      <vt:lpstr>1. (1) 해결방법 – 길 찾기</vt:lpstr>
      <vt:lpstr>1. (1) 해결방법 – 이동 경로 출력</vt:lpstr>
      <vt:lpstr>1. (2) 결과 캡처 </vt:lpstr>
      <vt:lpstr>1. (2) 결과 캡처 </vt:lpstr>
      <vt:lpstr>2. 입력 큐 만들기</vt:lpstr>
      <vt:lpstr>2. (1) 해결방법</vt:lpstr>
      <vt:lpstr>2. (1) 해결방법</vt:lpstr>
      <vt:lpstr>2. (1) 해결방법</vt:lpstr>
      <vt:lpstr>2. (1) 해결방법</vt:lpstr>
      <vt:lpstr>2. (2) 결과 캡처 </vt:lpstr>
      <vt:lpstr>2. (2) 결과 캡처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김가윤</dc:creator>
  <cp:lastModifiedBy>가윤 김</cp:lastModifiedBy>
  <cp:revision>18</cp:revision>
  <dcterms:created xsi:type="dcterms:W3CDTF">2020-04-18T01:07:15Z</dcterms:created>
  <dcterms:modified xsi:type="dcterms:W3CDTF">2020-05-02T17:08:42Z</dcterms:modified>
</cp:coreProperties>
</file>