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70" r:id="rId3"/>
    <p:sldId id="311" r:id="rId4"/>
    <p:sldId id="309" r:id="rId5"/>
    <p:sldId id="312" r:id="rId6"/>
    <p:sldId id="325" r:id="rId7"/>
    <p:sldId id="306" r:id="rId8"/>
    <p:sldId id="314" r:id="rId9"/>
    <p:sldId id="315" r:id="rId10"/>
    <p:sldId id="316" r:id="rId11"/>
    <p:sldId id="310" r:id="rId12"/>
    <p:sldId id="297" r:id="rId13"/>
    <p:sldId id="317" r:id="rId14"/>
    <p:sldId id="318" r:id="rId15"/>
    <p:sldId id="319" r:id="rId16"/>
    <p:sldId id="320" r:id="rId17"/>
    <p:sldId id="299" r:id="rId18"/>
    <p:sldId id="300" r:id="rId19"/>
    <p:sldId id="301" r:id="rId20"/>
    <p:sldId id="305" r:id="rId21"/>
    <p:sldId id="303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DFF79-E319-41BC-A691-20E2226355C9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92A1-99C9-4072-9A93-5E8CB391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536174"/>
            <a:ext cx="10257890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clock_t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start_s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start_q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start_h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end_s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end_q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end_h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pt-BR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float res_s, res_q, res_h;</a:t>
            </a:r>
          </a:p>
          <a:p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("SELECTION SORT START!\n");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start_s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clock();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Selection_sort_by_snum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(Data);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end_s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clock();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res_s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(float)(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end_s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-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start_s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/ CLOCKS_PER_SEC;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 기준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Selection Sort time %.3f\n",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res_s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이런 식으로 함수 호출 전 후에 실행 시간을 측정하기 위한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clock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구현하고 빼 주었습니다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 구현했습니다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같은 데이터로 실행해야 하기 때문에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main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한번에 출력하도록 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85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19FB67-41C1-4AB2-AD00-1B9551DD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정렬의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비재귀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호출 버전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3CCF8A65-A78E-4CE6-8294-A506FE52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225"/>
            <a:ext cx="10612120" cy="4517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 호출을 쓰지 않는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 기능을 만들기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정렬을 만들되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 호출을 쓰지 않도록 만든다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힌트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교재 또는 강의 슬라이드에 있는 소스코드를 기반으로 변경해야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인터넷에 검색되는 코드를 가져와 사용해서는 안 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만든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만개의 데이터를 이용한다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en-US" altLang="ko-KR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(</a:t>
            </a:r>
            <a:r>
              <a:rPr lang="ko-KR" altLang="en-US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정렬은 내림 차순</a:t>
            </a:r>
            <a:r>
              <a:rPr lang="en-US" altLang="ko-KR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있는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 호출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 성능을 비교하자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어느 것이 얼만큼 빠른지 결과를 보고서에 반영한다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15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Quick_sort_snum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num)</a:t>
            </a:r>
          </a:p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Quick_sort_name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num)</a:t>
            </a:r>
          </a:p>
          <a:p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스택을 사용하여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비재귀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함수로 구현했습니다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학번의 경우 맨 끝 번호부터 비교하며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low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high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옮겨다닌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후 중첩되면 탈출하는 방법은 재귀형과 비슷하지만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Push(right); Push(low + 1); Push(low - 1); Push(left);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이처럼 앞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뒤 덩어리의 위치를 스택에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한다는 점에서 차이가 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이름의 경우 학번의 방법과 조금 다르게 구현하려고 했으나 구현에 실패했습니다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0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301557"/>
            <a:ext cx="8999999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 정렬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힙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511A030-0E04-4891-9129-9E55C2A13EF3}"/>
              </a:ext>
            </a:extLst>
          </p:cNvPr>
          <p:cNvSpPr txBox="1">
            <a:spLocks/>
          </p:cNvSpPr>
          <p:nvPr/>
        </p:nvSpPr>
        <p:spPr>
          <a:xfrm>
            <a:off x="838200" y="1848843"/>
            <a:ext cx="10866120" cy="3160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다음의 구성을 가진 데이터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명분을 랜덤하게 생성한다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(13-19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년도에 입학한 학생의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자리 숫자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 이하의 영문자 임의의 문자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(010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시작하는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자리 숫자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구조체로 자료를 저장한다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동일한 학번을 가진 학생은 없어야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이름은 같을 수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전화번호도 같을 수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512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시간 비교하기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DC86C-C98A-466B-AF65-20D99FEBFC6E}"/>
              </a:ext>
            </a:extLst>
          </p:cNvPr>
          <p:cNvSpPr txBox="1"/>
          <p:nvPr/>
        </p:nvSpPr>
        <p:spPr>
          <a:xfrm>
            <a:off x="1239520" y="1609225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재귀함수로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정렬을 했을 때는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0.006ms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걸렸지만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비재귀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함수로 정렬을 시행했을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0.005ms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걸려 더욱 성능이 좋다고 이야기할 수 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왼쪽이 재귀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오른쪽이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비재귀함수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결과입니다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FB55CE-7D27-4A0E-8388-6D249F8CE3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93" b="78395"/>
          <a:stretch/>
        </p:blipFill>
        <p:spPr>
          <a:xfrm>
            <a:off x="1134934" y="3007271"/>
            <a:ext cx="5192117" cy="2754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5B3630-EB43-46B3-83DD-FB06EE3B8A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6" r="76529" b="36651"/>
          <a:stretch/>
        </p:blipFill>
        <p:spPr>
          <a:xfrm>
            <a:off x="6327051" y="3007270"/>
            <a:ext cx="5428596" cy="2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내장된 정렬 방법과 비교하기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EFA4A6E-8B0E-44C1-9D59-7C14BE6B9644}"/>
              </a:ext>
            </a:extLst>
          </p:cNvPr>
          <p:cNvSpPr txBox="1">
            <a:spLocks/>
          </p:cNvSpPr>
          <p:nvPr/>
        </p:nvSpPr>
        <p:spPr>
          <a:xfrm>
            <a:off x="838200" y="1910308"/>
            <a:ext cx="10515600" cy="48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각 언어</a:t>
            </a:r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(C, Java, Python)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에는 내장된 정렬 방법이 있다</a:t>
            </a:r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만든 데이터를 해당 언어가 가진 정렬 함수로 정렬해 보자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en-US" altLang="ko-KR" sz="2800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800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정렬은 내림 차순</a:t>
            </a:r>
            <a:r>
              <a:rPr lang="en-US" altLang="ko-KR" sz="2800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: </a:t>
            </a:r>
            <a:r>
              <a:rPr lang="ko-KR" altLang="en-US" sz="2800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큰 값에서 작은 값 순으로 정렬</a:t>
            </a:r>
            <a:endParaRPr lang="en-US" altLang="ko-KR" sz="2800" b="1" u="sng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때 걸리는 시간을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 비교해 보자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97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qsort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(Data, 10000,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sizeof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(Student),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Compare_snum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qsort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(Data, 10000,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sizeof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(Student),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Compare_name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안에 내장 되어 있는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qsort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사용해 정렬했습니다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결과는 더욱 빠릅니다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9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93851"/>
            <a:ext cx="8999999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 정렬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힙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DA12351-551E-4C77-9373-A739BCBD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23" y="1609225"/>
            <a:ext cx="10133154" cy="482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동일한 데이터에 대해 선택 정렬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힙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정렬을 수행한 후 결과를 비교하자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데이터가 달라지면 결과에 영향을 줄 수 있으니 동일한 데이터로 실행해야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정렬의 기준은 학번으로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이름으로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따라서 모두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 정렬을 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(2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 *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가지 방법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). </a:t>
            </a:r>
            <a:r>
              <a:rPr lang="en-US" altLang="ko-KR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정렬은 내림 차순</a:t>
            </a:r>
            <a:r>
              <a:rPr lang="en-US" altLang="ko-KR" b="1" u="sng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명의 데이터를 모두 화면에 출력하면 시간이 너무 오래 걸리니 결과 확인은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명당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개만 화면에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각 정렬에 소요되는 시간이 얼마나 되는지 화면에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화면에 많은 데이터를 표시하는 것은 아주 느리므로 정렬에 걸리는 시간만 측정해서 표시해야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5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1122566" y="1828800"/>
            <a:ext cx="9001760" cy="373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Student_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 name[10];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snum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pnum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[11];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Student;</a:t>
            </a: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Student* Data = malloc(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(Student) * 10000);</a:t>
            </a:r>
            <a:endParaRPr lang="en-U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구조체와 동적할당 구조체 배열로 데이터를 저장했습니다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A07EDAD-6AFA-4794-ACA5-72A0FC98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68255"/>
              </p:ext>
            </p:extLst>
          </p:nvPr>
        </p:nvGraphicFramePr>
        <p:xfrm>
          <a:off x="5057799" y="1920307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Student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D42E7BB3-C5C4-4437-8953-9864C2718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2099"/>
              </p:ext>
            </p:extLst>
          </p:nvPr>
        </p:nvGraphicFramePr>
        <p:xfrm>
          <a:off x="7060746" y="1920307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Student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3E2B13EB-4384-40BA-9EA5-38DAC2D5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05954"/>
              </p:ext>
            </p:extLst>
          </p:nvPr>
        </p:nvGraphicFramePr>
        <p:xfrm>
          <a:off x="9103133" y="1920307"/>
          <a:ext cx="20423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87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Student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3359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1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9001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생성하기 위해 구현한 함수는 다음과 같습니다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Put_snum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int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 변수 안에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13~19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 중 난수를 생성합니다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Put_pnum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int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 배열 안에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010~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난수인 전화번호를 생성합니다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Put_name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미리 입력해 놓은 영어 이름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차원 배열 중 난수로 수를 정해 해당하는 번째의 영어 이름을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배열로 복사합니다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출력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104728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출력하기 위해 구현한 함수는 다음과 같습니다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10000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중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당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 출력해야 하기 때문에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문을 사용하여 변수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전체 데이터를 돌며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씩 증가시켰습니다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Print_Data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0;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Print_title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&lt; 10000)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Data[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snum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      ");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j = 0; j &lt; 11;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j++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Data[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pnum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[j]);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      ");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("%s", Data[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].name);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+ 100;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 정렬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609225"/>
            <a:ext cx="10257890" cy="45151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Selection_sort_by_snum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첫 번째 숫자를 가장 크다고 가정한 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더 큰 수를 찾으면 기준을 바꿔줍니다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Max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가장 작은 값의 위치라고 볼 수 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뒤로 가면서 가장 큰 수를 찾아 왼쪽에 넣습니다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 결과를 표시합니다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void </a:t>
            </a:r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Selection_sort_by_name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첫 번째 숫자를 가장 크다고 가정한 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strcmp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문자열을 비교한 후 더 큰 문자열을 찾으면 기준을 바꿔줍니다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 과정은 이전과 동일합니다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s-E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6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퀵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311359"/>
            <a:ext cx="10257890" cy="519193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Partition_snum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left, int right)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pivot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설정하고 이를 기준으로 각 데이터의 양쪽 끝에서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(low, high)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점점 범위를 좁혀가며 크고 작은 수들을 구분합니다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숫자 구분이 끝나면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low, high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변수가 서로 맞물리기 때문에 탈출하고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pivot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중간에 넣어줍니다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데이터를 점검할 때까지 이를 반복합니다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Quick_sort_snum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left, int right)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재귀함수로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pivot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위치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데이터에서는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index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역할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받아 나누어진 덩어리 데이터들을 위의 함수를 호출해 다시 정렬합니다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 비교 함수는 위의 과정과 동일하며 문자열 비교함수로 비교합니다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4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힙 정렬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311359"/>
            <a:ext cx="10257890" cy="53766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Adjust_snum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root, int 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Heapsort_snum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n)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수업시간에 배운 코드는 오름차순이므로 내림차순을 위해서는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root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밑의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child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원소들이 그 다음 원소보다 큰지 확인하면서 가장 위쪽의 노드에 가장 작은 수가 오도록 정렬했습니다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 이 수를 제거하고 가장 끝 수를 다시 가장 상위에 넣고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힙을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재정렬했습니다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Adjust_name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root, int 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Heapsort_name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(Student* Data, int n)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또한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Heap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번에 가장 작은 수가 숨겨져 있기 때문에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출력해줘야 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그래서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Heapsort_Print_Data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힙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정렬 전용 데이터 출력 함수를 따로 만들었습니다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s-ES" altLang="ko-KR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51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1484</Words>
  <Application>Microsoft Office PowerPoint</Application>
  <PresentationFormat>와이드스크린</PresentationFormat>
  <Paragraphs>199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한컴 고딕</vt:lpstr>
      <vt:lpstr>Arial</vt:lpstr>
      <vt:lpstr>Office 테마</vt:lpstr>
      <vt:lpstr>자료구조</vt:lpstr>
      <vt:lpstr>1. 선택 정렬 / 퀵 정렬 / 힙 정렬</vt:lpstr>
      <vt:lpstr>1. 선택 정렬 / 퀵 정렬 / 힙 정렬</vt:lpstr>
      <vt:lpstr>1. (1) 해결방법 – 데이터 저장</vt:lpstr>
      <vt:lpstr>1. (1) 해결방법 – 데이터 저장</vt:lpstr>
      <vt:lpstr>1. (1) 해결방법 – 데이터 출력</vt:lpstr>
      <vt:lpstr>1. (1) 해결방법 – 선택 정렬</vt:lpstr>
      <vt:lpstr>1. (1) 해결방법 – 퀵 정렬</vt:lpstr>
      <vt:lpstr>1. (1) 해결방법 – 힙 정렬</vt:lpstr>
      <vt:lpstr>1. (1) 해결방법 – 시간</vt:lpstr>
      <vt:lpstr>1. (2) 결과 캡처 </vt:lpstr>
      <vt:lpstr>1. (2) 결과 캡처 </vt:lpstr>
      <vt:lpstr>1. (2) 결과 캡처 </vt:lpstr>
      <vt:lpstr>1. (2) 결과 캡처 </vt:lpstr>
      <vt:lpstr>1. (2) 결과 캡처 </vt:lpstr>
      <vt:lpstr>1. (2) 결과 캡처 </vt:lpstr>
      <vt:lpstr>2. 퀵 정렬의 비재귀 호출 버전</vt:lpstr>
      <vt:lpstr>2. (1) 해결방법</vt:lpstr>
      <vt:lpstr>2. (2) 결과 캡처 </vt:lpstr>
      <vt:lpstr>2. (2) 결과 캡처 </vt:lpstr>
      <vt:lpstr>2. (2) 시간 비교하기</vt:lpstr>
      <vt:lpstr>3. 내장된 정렬 방법과 비교하기</vt:lpstr>
      <vt:lpstr>3. (1) 해결방법</vt:lpstr>
      <vt:lpstr>2. (2) 결과 캡처 </vt:lpstr>
      <vt:lpstr>2. (2) 결과 캡처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가윤 김</cp:lastModifiedBy>
  <cp:revision>29</cp:revision>
  <dcterms:created xsi:type="dcterms:W3CDTF">2020-04-18T01:07:15Z</dcterms:created>
  <dcterms:modified xsi:type="dcterms:W3CDTF">2020-05-10T10:59:21Z</dcterms:modified>
</cp:coreProperties>
</file>