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7" r:id="rId2"/>
    <p:sldId id="326" r:id="rId3"/>
    <p:sldId id="327" r:id="rId4"/>
    <p:sldId id="309" r:id="rId5"/>
    <p:sldId id="312" r:id="rId6"/>
    <p:sldId id="328" r:id="rId7"/>
    <p:sldId id="325" r:id="rId8"/>
    <p:sldId id="306" r:id="rId9"/>
    <p:sldId id="329" r:id="rId10"/>
    <p:sldId id="330" r:id="rId11"/>
    <p:sldId id="331" r:id="rId12"/>
    <p:sldId id="315" r:id="rId13"/>
    <p:sldId id="310" r:id="rId14"/>
    <p:sldId id="297" r:id="rId15"/>
    <p:sldId id="317" r:id="rId16"/>
    <p:sldId id="318" r:id="rId17"/>
    <p:sldId id="319" r:id="rId18"/>
    <p:sldId id="332" r:id="rId19"/>
    <p:sldId id="299" r:id="rId20"/>
    <p:sldId id="300" r:id="rId21"/>
    <p:sldId id="333" r:id="rId22"/>
    <p:sldId id="301" r:id="rId23"/>
    <p:sldId id="305" r:id="rId24"/>
    <p:sldId id="323" r:id="rId25"/>
    <p:sldId id="32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DFF79-E319-41BC-A691-20E2226355C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92A1-99C9-4072-9A93-5E8CB391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A92A1-99C9-4072-9A93-5E8CB3912D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6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95F-8FB9-494E-9CEB-4B7F4DB6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65A9EE-CB7C-42C3-9D79-5207CD1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C0DB2-8BAF-4FF5-A26C-2FF0B156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61F6-2149-4445-AFF0-57109BC1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9B0E8-8FA5-4215-AA50-80CA904D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E4FBF-E7DE-4CD9-BAFB-BCE0B03B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D1BD2-204C-4E4D-AC36-3B1429A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77D84-8341-4DCC-897A-71F79D7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F9E4-C438-4FFF-B4D6-3F9BC91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01D2D-2FB8-44C1-ACF8-63A62C2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96E43-5E58-44D0-B584-A7732898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85953-7109-40D5-85E1-0F82FEB1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3D359-CE04-4450-8D44-4B780C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04164-FE18-4781-A68F-BA99B1B6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8E023-A1E3-494E-9CC0-ACC4C8D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B2E1-3480-4A8C-8F7A-5602A25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EFBD1-F15E-4EBE-B1FD-E10CFD39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8E41B-B00F-4044-87B6-F15AF7B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802DB-82A1-4A11-92B2-95906D1A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02F8D-A27A-4BE0-A185-456D5A0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F8EDC-4221-4AEA-B0D5-8166541B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74DD4-2BB5-490F-8E3D-490F4B7B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2D14B-1493-4DD3-8BEB-0442EA0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0FD14-AC5E-4B07-8916-430E4DFF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022F4-36AA-4513-8642-3CFA134E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C1BF-5D7F-49A0-97B2-B3EA3D9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5D046-A1B4-4436-BF7B-EADD18BE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A4DB7-9BBB-4B36-B66B-60EE92EB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01BD5-3CC8-453A-B6F7-44BFE190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4D1A1-0D41-4EA5-BC49-5D1D03EA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8A0D-96CF-4A4A-9911-6D98CD25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E80B-42E7-42F4-A863-0DAB1572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90FDF-6784-423C-B53C-1325AE30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B5EC9-0B25-4497-8F76-8AD7F4E1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40E94-F525-4C21-92C0-B6B664F04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32722-7491-4326-A23F-D25FA886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5547B-4E4A-4FB1-B975-4F7D6882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31A5E-97DD-4C3B-857E-04E606B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71298-6FEC-4A20-9872-94FAD86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8C98-4C55-44EC-A626-976F3BFC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3B680-DB8F-42BD-ADC0-5BA0D59A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967FD-AD21-4B6E-A6B5-72FA8A00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E5FD65-0F9D-49D4-99A3-65D58290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6C13F-3E34-4EC5-9F32-00231373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54595-72BE-43D6-8B47-8355AAC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06C88-A966-45D2-B21A-08E3E54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6C-B1C3-4619-BC11-507BEFAF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E8C84-DC78-47AB-A444-26EFF9ED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23919-9DF2-43B3-9FA8-D677CAB6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93110-EB6F-448C-94CC-BDEB410B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6C23-8A4F-4132-9B48-788A9566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16C8D-0F75-47F7-8E16-9A1455D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7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95B6-EB46-4A2B-903A-35D04AB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778BD-0A78-49D0-B22C-A91FC5679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01004-F3DB-4302-B810-F3BCF10C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05E40-E536-4702-82F7-E959B112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AFFD8-41A6-4FF1-AE1C-695658B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00AB5-498D-4D33-9C98-8B08830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A5ED6-75CB-4E4A-B526-37794967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75968-237A-4B67-AD32-F69B0246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ACD5-BB6D-430D-B40C-217BCC5C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231D-A282-48D0-8357-1F176E53C3B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1830-2582-4CF1-9E34-58873495B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F0A67-29AE-4FA9-A703-5FC37978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E609C3-98D4-4AC8-B2A9-C18B2E33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B87FFA-8135-4F11-AFE5-C97A70992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5DCD6-8643-4020-889A-731413FD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232" y="402598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20173821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김가윤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김승태 교수님</a:t>
            </a:r>
          </a:p>
        </p:txBody>
      </p:sp>
    </p:spTree>
    <p:extLst>
      <p:ext uri="{BB962C8B-B14F-4D97-AF65-F5344CB8AC3E}">
        <p14:creationId xmlns:p14="http://schemas.microsoft.com/office/powerpoint/2010/main" val="4337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967055" y="1609225"/>
            <a:ext cx="10257890" cy="459209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Sort(head)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한 번 정렬을 위해 구현한 함수는 다음과 같습니다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안내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ppt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주의사항에서 언급되어 있듯 인접한 데이터를 바꾸는 함수를 구현했습니다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Head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부터 모든 요소를 돌아다니면서 현재 리스트의 이름이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link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되어 있는 이름보다 뒤에 가야 한다면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임시 노드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(temp)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앞으로 옮겨야 할 노드를 저장합니다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Temp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저장된 이외의 노드의 링크를 서로 연결해줍니다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Temp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link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head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가르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키고 있다가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phead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모두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temp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초기화합니다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Continue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넣어주어 가장 처음으로 간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밑 코드인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 = p-&gt;link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앞으로 가지 않게 막습니다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s-E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17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 켜기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끄기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9954486-4660-4404-BC25-42C6C19C3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25188"/>
              </p:ext>
            </p:extLst>
          </p:nvPr>
        </p:nvGraphicFramePr>
        <p:xfrm>
          <a:off x="8495301" y="1828800"/>
          <a:ext cx="2858499" cy="370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99">
                  <a:extLst>
                    <a:ext uri="{9D8B030D-6E8A-4147-A177-3AD203B41FA5}">
                      <a16:colId xmlns:a16="http://schemas.microsoft.com/office/drawing/2014/main" val="362247858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Sort STACK</a:t>
                      </a:r>
                      <a:endParaRPr lang="ko-KR" altLang="en-US" sz="28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34172"/>
                  </a:ext>
                </a:extLst>
              </a:tr>
              <a:tr h="606213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85701"/>
                  </a:ext>
                </a:extLst>
              </a:tr>
              <a:tr h="606213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92403"/>
                  </a:ext>
                </a:extLst>
              </a:tr>
              <a:tr h="606213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3184"/>
                  </a:ext>
                </a:extLst>
              </a:tr>
              <a:tr h="606213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78085"/>
                  </a:ext>
                </a:extLst>
              </a:tr>
              <a:tr h="60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</a:t>
                      </a:r>
                      <a:endParaRPr lang="ko-KR" altLang="en-US" sz="36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15963"/>
                  </a:ext>
                </a:extLst>
              </a:tr>
            </a:tbl>
          </a:graphicData>
        </a:graphic>
      </p:graphicFrame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D949A6B4-9D43-45AB-905D-A64A0D88F0C0}"/>
              </a:ext>
            </a:extLst>
          </p:cNvPr>
          <p:cNvSpPr/>
          <p:nvPr/>
        </p:nvSpPr>
        <p:spPr>
          <a:xfrm flipH="1">
            <a:off x="7477760" y="1295400"/>
            <a:ext cx="1351280" cy="309372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5AD78-B52B-4F05-BA59-C465A06DA42B}"/>
              </a:ext>
            </a:extLst>
          </p:cNvPr>
          <p:cNvSpPr txBox="1"/>
          <p:nvPr/>
        </p:nvSpPr>
        <p:spPr>
          <a:xfrm>
            <a:off x="5580922" y="4389120"/>
            <a:ext cx="2858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POP!</a:t>
            </a:r>
          </a:p>
          <a:p>
            <a:pPr algn="ctr"/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81EDE-22D8-4B76-BD3E-09BC758DE70B}"/>
              </a:ext>
            </a:extLst>
          </p:cNvPr>
          <p:cNvSpPr txBox="1"/>
          <p:nvPr/>
        </p:nvSpPr>
        <p:spPr>
          <a:xfrm>
            <a:off x="1041400" y="2215165"/>
            <a:ext cx="7342141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저는 스택을 사용해서 정렬 켜기를 누르면 스택에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하고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 끄기를 누르면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해 정렬을 해제했습니다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또한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 켜기 상태에서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회 정렬 키를 누르거나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 켜기를 확인해야 할 때에는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Peek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사용해 스택에 정렬 켜기가 되어있는지를 확인했습니다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34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목록 출력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1095910" y="1879001"/>
            <a:ext cx="10257890" cy="28090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Display(head)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모든 요소를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head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시작해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link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타고 가며 출력해주는 함수입니다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Total(head)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전화번호부 목록 개수를 세기 위해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link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타고 가며 숫자를 세고 출력하는 함수입니다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s-E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51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19FB67-41C1-4AB2-AD00-1B9551DD5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293851"/>
            <a:ext cx="899999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293851"/>
            <a:ext cx="899999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8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293851"/>
            <a:ext cx="899999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(3)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개선할 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1095910" y="2620739"/>
            <a:ext cx="10257890" cy="13228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전화번호를 입력하기 편하도록 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배열 대신 문자열 배열을 사용할 것 같습니다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s-E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2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연결 리스트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응용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C16A664-DAE4-46D1-9AA2-290A2454B4F6}"/>
              </a:ext>
            </a:extLst>
          </p:cNvPr>
          <p:cNvSpPr txBox="1">
            <a:spLocks/>
          </p:cNvSpPr>
          <p:nvPr/>
        </p:nvSpPr>
        <p:spPr>
          <a:xfrm>
            <a:off x="838200" y="1613170"/>
            <a:ext cx="10854514" cy="445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다음의 구성을 가진 데이터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만 명분을 랜덤하게 생성한다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(13-19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년도에 입학한 학생의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자리 숫자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 이하의 영문자 임의의 문자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(010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시작하는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자리 숫자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생성된 데이터는 연결 리스트에 저장한다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다음을 조건을 만족해야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연결리스트의 종류는 본인이 결정한다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(singly, doubly)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연결리스트에 추가할 때 연결 리스트의 모든 데이터는 정렬된 상태가 유지되도록 추가해야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추가하면서 정렬이 되어야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15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A16ABF-9D80-417F-B6F0-398312725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연결 리스트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601960" cy="47487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 관리 프로그램을 만든다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자료형은 연결 리스트를 이용한다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종류는 알아서 선택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데이터는 이름과 전화번호만 사용한다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길이는 적당히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다음의 기능을 가지고 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이름으로 찾기</a:t>
            </a:r>
            <a:endPara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 추가하기 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리스트의 가장 끝에 추가된다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 상태 유지하기가 켜져 있으면 해당 위치에 들어간다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삭제하기</a:t>
            </a:r>
            <a:endPara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정렬하기 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회만 수행한다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 켜기 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끄기 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켜거나 끌 수 있다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켜면 데이터가 추가될 때 정렬을 유지하면서 들어간다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정렬켜기를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하면 일단 정렬이 한번 되어야 한다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목록 보기</a:t>
            </a:r>
            <a:endPara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처음 실행하면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명분의 데이터는 코드에 직접 넣어 추가한다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초기화된 데이터는 정렬되어 있지 않아야 한다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5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8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구현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BD76112-06F9-465A-8788-E5868B800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48949"/>
              </p:ext>
            </p:extLst>
          </p:nvPr>
        </p:nvGraphicFramePr>
        <p:xfrm>
          <a:off x="6079762" y="2119652"/>
          <a:ext cx="2530838" cy="309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838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/>
                        <a:t>DListNode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3593"/>
                  </a:ext>
                </a:extLst>
              </a:tr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19470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7C419915-D91C-4F78-A45C-6FFF5B4A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29538"/>
              </p:ext>
            </p:extLst>
          </p:nvPr>
        </p:nvGraphicFramePr>
        <p:xfrm>
          <a:off x="9300482" y="2122485"/>
          <a:ext cx="2530838" cy="309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838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/>
                        <a:t>DListNode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3593"/>
                  </a:ext>
                </a:extLst>
              </a:tr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19470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5C2912C-DECB-4B3F-A846-BC1E100B16E7}"/>
              </a:ext>
            </a:extLst>
          </p:cNvPr>
          <p:cNvSpPr/>
          <p:nvPr/>
        </p:nvSpPr>
        <p:spPr>
          <a:xfrm>
            <a:off x="8518162" y="2854700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7D7BB59-5D94-4439-A283-882ED56BB9DC}"/>
              </a:ext>
            </a:extLst>
          </p:cNvPr>
          <p:cNvSpPr/>
          <p:nvPr/>
        </p:nvSpPr>
        <p:spPr>
          <a:xfrm rot="10800000">
            <a:off x="8481059" y="3265300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871E9C7-A806-413A-8C56-D3F1233DEB58}"/>
              </a:ext>
            </a:extLst>
          </p:cNvPr>
          <p:cNvSpPr/>
          <p:nvPr/>
        </p:nvSpPr>
        <p:spPr>
          <a:xfrm>
            <a:off x="8582933" y="4420702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70FF9D0-21FB-40AE-A245-1CC825A7D7CC}"/>
              </a:ext>
            </a:extLst>
          </p:cNvPr>
          <p:cNvSpPr/>
          <p:nvPr/>
        </p:nvSpPr>
        <p:spPr>
          <a:xfrm rot="10800000">
            <a:off x="8545830" y="4831302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A0CE7FD-441F-49F1-8918-E221CDDC9297}"/>
              </a:ext>
            </a:extLst>
          </p:cNvPr>
          <p:cNvSpPr/>
          <p:nvPr/>
        </p:nvSpPr>
        <p:spPr>
          <a:xfrm>
            <a:off x="5426983" y="2854700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DDDBE02-9CCB-4962-9723-34D7F34150D8}"/>
              </a:ext>
            </a:extLst>
          </p:cNvPr>
          <p:cNvSpPr/>
          <p:nvPr/>
        </p:nvSpPr>
        <p:spPr>
          <a:xfrm rot="10800000">
            <a:off x="5389880" y="3265300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0D986A5-85B3-4A8F-A5A4-A1F1EDEE8AA4}"/>
              </a:ext>
            </a:extLst>
          </p:cNvPr>
          <p:cNvSpPr/>
          <p:nvPr/>
        </p:nvSpPr>
        <p:spPr>
          <a:xfrm>
            <a:off x="5464086" y="4451354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1CB24E1-0D3B-4D27-AD21-E0F4D989394F}"/>
              </a:ext>
            </a:extLst>
          </p:cNvPr>
          <p:cNvSpPr/>
          <p:nvPr/>
        </p:nvSpPr>
        <p:spPr>
          <a:xfrm rot="10800000">
            <a:off x="5426983" y="4861954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CE771-0DC2-4CA9-BD55-44CFD28447CA}"/>
              </a:ext>
            </a:extLst>
          </p:cNvPr>
          <p:cNvSpPr txBox="1"/>
          <p:nvPr/>
        </p:nvSpPr>
        <p:spPr>
          <a:xfrm>
            <a:off x="1240971" y="2853295"/>
            <a:ext cx="382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구조체로 데이터를 받고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데이터가 들어오자 마자 정렬할 위치를 쉽게 찾기 위해 이름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학번을 각각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>
                <a:latin typeface="한컴 고딕" panose="02000500000000000000" pitchFamily="2" charset="-127"/>
                <a:ea typeface="한컴 고딕" panose="02000500000000000000" pitchFamily="2" charset="-127"/>
              </a:rPr>
              <a:t>총 </a:t>
            </a:r>
            <a:r>
              <a:rPr lang="en-US" altLang="ko-KR" sz="2400"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2400">
                <a:latin typeface="한컴 고딕" panose="02000500000000000000" pitchFamily="2" charset="-127"/>
                <a:ea typeface="한컴 고딕" panose="02000500000000000000" pitchFamily="2" charset="-127"/>
              </a:rPr>
              <a:t>중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연결 리스트로 구현했습니다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0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2360154"/>
            <a:ext cx="10217650" cy="2611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Compare_snum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Compare_name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Dinsert_node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두 비교 함수를 사용해 각각 들어가야 할 위치를 반환하고 데이터를 연결했습니다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60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AEAB4-15BF-4CC9-BCE2-FC60BDA00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301557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0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F39151-C565-41E6-9982-9DE353CC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9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F39151-C565-41E6-9982-9DE353CC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293851"/>
            <a:ext cx="899999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4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F39151-C565-41E6-9982-9DE353CC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293851"/>
            <a:ext cx="899999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556EF0-536E-4EBC-ABA2-D1F0A6B8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연결 리스트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전화번호부 만들기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주의할 점</a:t>
                </a:r>
                <a:endPara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정렬 켜기 상태에서 입력된 데이터는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)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만에 처리되어야 한다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즉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데이터가 들어가야 할 위치를 찾은 후 해당 위치에 추가하는 것이다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가장 끝에 추가한 후 정렬하기를 실행하는 방식은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)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이므로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적절하지 않다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연결리스트는 임의의 위치에 있는 데이터 접근을 할 수 없으므로 인접한 데이터끼리의 교환이 가능한 정렬 방법을 쓸 수밖에 없다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1122565" y="2119652"/>
            <a:ext cx="10515599" cy="3486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char name[10];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phone[11];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struct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link;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구조체로 연결리스트를 만들었습니다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 안에는 이름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다음 리스트의 주소가 들어있는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Link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A07EDAD-6AFA-4794-ACA5-72A0FC98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22435"/>
              </p:ext>
            </p:extLst>
          </p:nvPr>
        </p:nvGraphicFramePr>
        <p:xfrm>
          <a:off x="5074806" y="2119652"/>
          <a:ext cx="204238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87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ListNode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359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Link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19470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1C45EF33-9C90-4766-8672-0448FEA6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35672"/>
              </p:ext>
            </p:extLst>
          </p:nvPr>
        </p:nvGraphicFramePr>
        <p:xfrm>
          <a:off x="7325128" y="2119652"/>
          <a:ext cx="204238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87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ListNode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359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Link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19470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E46F1E3E-4A21-490E-82AB-569303261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84825"/>
              </p:ext>
            </p:extLst>
          </p:nvPr>
        </p:nvGraphicFramePr>
        <p:xfrm>
          <a:off x="9534815" y="2119652"/>
          <a:ext cx="204238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87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ListNode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359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Link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19470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E303875-A895-4ED0-86C0-6804296EA13D}"/>
              </a:ext>
            </a:extLst>
          </p:cNvPr>
          <p:cNvSpPr/>
          <p:nvPr/>
        </p:nvSpPr>
        <p:spPr>
          <a:xfrm>
            <a:off x="6844527" y="2174252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9F13FAF-90E2-4C64-A90D-C9B3B0413E99}"/>
              </a:ext>
            </a:extLst>
          </p:cNvPr>
          <p:cNvSpPr/>
          <p:nvPr/>
        </p:nvSpPr>
        <p:spPr>
          <a:xfrm>
            <a:off x="9143655" y="2174252"/>
            <a:ext cx="782320" cy="3962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90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삽입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39" y="1609225"/>
            <a:ext cx="10995215" cy="382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개의 데이터를 생성하기 위한 방법은 다음과 같습니다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newnode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newnode2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번갈아 가며 난수 전화번호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이름을 각각 리스트에 채워 연결합니다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삽입 시에는 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Insert_node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** </a:t>
            </a:r>
            <a:r>
              <a:rPr lang="en-US" altLang="ko-KR" sz="2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phead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2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p, </a:t>
            </a:r>
            <a:r>
              <a:rPr lang="en-US" altLang="ko-KR" sz="2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new_node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이용했습니다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31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1609225"/>
            <a:ext cx="10515600" cy="54538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저는 타자를 칠 필요 없이 사용자가 사용하기 편리하도록 메뉴를 만들어 버튼을 누르는 형식으로 전화번호부를 만들고자 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Menu()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num;</a:t>
            </a:r>
          </a:p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("1.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찾기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\n"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"2.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\n"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"3.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삭제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\n"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"4.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\n"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"5.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켜기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\n"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"6.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끄기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\n"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"7.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목록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\n");</a:t>
            </a:r>
          </a:p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scanf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("%d", &amp;num);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 num;</a:t>
            </a:r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90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이름으로 찾기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1609225"/>
            <a:ext cx="10515600" cy="32070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이름으로 찾기 기능을 구현하기 위해 만든 함수는 다음과 같습니다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Search_name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(char str[],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head)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받은 문자열을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head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부터 돌면서 이름이 있는지 확인합니다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찾으면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main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 번호를 프린트하고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없으면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NULL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반환하고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main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 메시지를 출력합니다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7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추가하기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967055" y="1609225"/>
            <a:ext cx="10257890" cy="43612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Create_node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이름과 전화번호를 입력 받고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node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생성합니다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1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Search_last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(head)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추가하기 위해 가장 끝 노드 주소를 반환합니다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 상태가 아닐 때 사용됩니다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Compare_name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newnode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ListNode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head)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 켜기 상태일 경우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head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부터 돌면서 어느 곳에 들어가야 하는지 찾고 그곳의 주소를 반환합니다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s-E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s-E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60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삭제하기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967055" y="1618250"/>
            <a:ext cx="10257890" cy="48998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 head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바로 앞의 요소를 삭제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Head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주소를 넘겨주고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Delete_node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사용해 삭제합니다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이후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Total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사용해 총 명수를 출력합니다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head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이후의 요소를 삭제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Search_before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(str, head)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사용해 검색한 이름을 찾고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 이전 노드 주소를 반환합니다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이후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Delete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사용해 삭제하고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Total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사용해 총 명수를 출력합니다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s-E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1177</Words>
  <Application>Microsoft Office PowerPoint</Application>
  <PresentationFormat>와이드스크린</PresentationFormat>
  <Paragraphs>188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한컴 고딕</vt:lpstr>
      <vt:lpstr>Arial</vt:lpstr>
      <vt:lpstr>Cambria Math</vt:lpstr>
      <vt:lpstr>Office 테마</vt:lpstr>
      <vt:lpstr>자료구조</vt:lpstr>
      <vt:lpstr>1. 연결 리스트 – 전화번호부 만들기</vt:lpstr>
      <vt:lpstr>1. 연결 리스트 – 전화번호부 만들기</vt:lpstr>
      <vt:lpstr>1. (1) 해결방법 – 데이터 저장</vt:lpstr>
      <vt:lpstr>1. (1) 해결방법 – 데이터 삽입</vt:lpstr>
      <vt:lpstr>1. (1) 해결방법 – 기능 구현하기</vt:lpstr>
      <vt:lpstr>1. (1) 해결방법 – 이름으로 찾기</vt:lpstr>
      <vt:lpstr>1. (1) 해결방법 – 추가하기</vt:lpstr>
      <vt:lpstr>1. (1) 해결방법 – 삭제하기</vt:lpstr>
      <vt:lpstr>1. (1) 해결방법 – 정렬하기</vt:lpstr>
      <vt:lpstr>1. (1) 해결방법 – 정렬 켜기/끄기</vt:lpstr>
      <vt:lpstr>1. (1) 해결방법 – 목록 출력</vt:lpstr>
      <vt:lpstr>1. (2) 결과 캡처 </vt:lpstr>
      <vt:lpstr>1. (2) 결과 캡처 </vt:lpstr>
      <vt:lpstr>1. (2) 결과 캡처 </vt:lpstr>
      <vt:lpstr>1. (2) 결과 캡처 </vt:lpstr>
      <vt:lpstr>1. (2) 결과 캡처 </vt:lpstr>
      <vt:lpstr>1. (3) 개선할 점</vt:lpstr>
      <vt:lpstr>2. 연결 리스트 - 응용</vt:lpstr>
      <vt:lpstr>2. (1) 해결방법 – 데이터 구현</vt:lpstr>
      <vt:lpstr>2. (1) 해결방법</vt:lpstr>
      <vt:lpstr>2. (2) 결과 캡처 - 이름 </vt:lpstr>
      <vt:lpstr>2. (2) 결과 캡처 - 이름 </vt:lpstr>
      <vt:lpstr>2. (2) 결과 캡처 - 학번 </vt:lpstr>
      <vt:lpstr>2. (2) 결과 캡처 - 학번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김가윤</dc:creator>
  <cp:lastModifiedBy>가윤 김</cp:lastModifiedBy>
  <cp:revision>39</cp:revision>
  <dcterms:created xsi:type="dcterms:W3CDTF">2020-04-18T01:07:15Z</dcterms:created>
  <dcterms:modified xsi:type="dcterms:W3CDTF">2020-05-24T07:37:23Z</dcterms:modified>
</cp:coreProperties>
</file>