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92" d="100"/>
          <a:sy n="92" d="100"/>
        </p:scale>
        <p:origin x="8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64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21A5-8922-4F0D-8F47-83E522B963B0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7C5F-138E-4E81-9CDE-511684CB8F75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C02F-6C7F-4EB9-82D6-F70AE3E7C325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91E0-6F58-4218-BB6A-55AF2A20B121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112-A17B-4009-86BB-7E9F2585C658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FF00-0E1F-4D7D-AC15-478C22DACE92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1781-6B0B-4F45-B613-827F53F0C713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FA33-D5FB-4998-8FCB-F81E94088346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DAB-39B8-4E7A-B68F-CD4EA0030567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28E8-8981-4287-936A-68817806203B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567B-7720-418E-8627-962A99B7131C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6E5A-AF88-4C5C-A3CE-596652040D63}" type="datetime1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>
                <a:solidFill>
                  <a:srgbClr val="3F6EA7"/>
                </a:solidFill>
              </a:rPr>
              <a:t>과제 </a:t>
            </a:r>
            <a:r>
              <a:rPr lang="en-US" altLang="ko-KR" sz="4400" dirty="0" smtClean="0">
                <a:solidFill>
                  <a:srgbClr val="3F6EA7"/>
                </a:solidFill>
              </a:rPr>
              <a:t>6. </a:t>
            </a:r>
            <a:r>
              <a:rPr lang="ko-KR" altLang="en-US" sz="4400" dirty="0" smtClean="0">
                <a:solidFill>
                  <a:srgbClr val="3F6EA7"/>
                </a:solidFill>
              </a:rPr>
              <a:t>트리</a:t>
            </a:r>
            <a:endParaRPr lang="ko-KR" altLang="en-US" dirty="0">
              <a:solidFill>
                <a:srgbClr val="3F6EA7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사전 탐색 트리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파일을 제대로 읽을 수 없을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사전 파일은 일반 코드로 저장된 버전 </a:t>
            </a:r>
            <a:r>
              <a:rPr lang="en-US" altLang="ko-KR" dirty="0" smtClean="0"/>
              <a:t>dict_test.txt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된 버전 </a:t>
            </a:r>
            <a:r>
              <a:rPr lang="en-US" altLang="ko-KR" dirty="0" smtClean="0"/>
              <a:t>dict_test_utf8.txt </a:t>
            </a:r>
            <a:r>
              <a:rPr lang="ko-KR" altLang="en-US" dirty="0" smtClean="0"/>
              <a:t>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 중 하나는 정상적으로 읽힐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사전은 이미 정렬되어 있는 상태이다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파일을 그대로 읽어 이진 탐색 트리를 만들면 편향 트리가 되고 높이는 아주 커질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잘못된 결과이며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높이는 최대한 낮은 트리를 구성해야 한다</a:t>
            </a:r>
            <a:r>
              <a:rPr lang="en-US" altLang="ko-KR" dirty="0" smtClean="0"/>
              <a:t>. 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5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6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 smtClean="0"/>
              <a:t>제출 마감일  </a:t>
            </a:r>
            <a:r>
              <a:rPr lang="en-US" altLang="ko-KR" sz="1800" dirty="0" smtClean="0"/>
              <a:t>: 6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일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일요일</a:t>
            </a:r>
            <a:r>
              <a:rPr lang="en-US" altLang="ko-KR" sz="1800" dirty="0" smtClean="0"/>
              <a:t>)  11:59pm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800" dirty="0" err="1" smtClean="0"/>
              <a:t>eClass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과제방에</a:t>
            </a:r>
            <a:r>
              <a:rPr lang="ko-KR" altLang="en-US" sz="1800" dirty="0" smtClean="0"/>
              <a:t> 제출</a:t>
            </a:r>
            <a:endParaRPr lang="en-US" altLang="ko-KR" sz="1800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인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팀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/>
              <a:t>타인의 과제를 복사하지 말 것</a:t>
            </a:r>
            <a:endParaRPr lang="en-US" altLang="ko-KR" sz="1600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 smtClean="0"/>
              <a:t>사용 언어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ko-KR" sz="1600" dirty="0" smtClean="0"/>
              <a:t>C / Java / Python / C++  </a:t>
            </a:r>
            <a:r>
              <a:rPr lang="ko-KR" altLang="en-US" sz="1600" dirty="0" smtClean="0"/>
              <a:t>중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본인이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 smtClean="0"/>
              <a:t>제출 양식</a:t>
            </a:r>
            <a:endParaRPr lang="en-US" altLang="ko-KR" sz="1800" dirty="0" smtClean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보고서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문제 내용과 해결 방안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ko-KR" altLang="en-US" sz="1600" dirty="0" smtClean="0"/>
              <a:t>소스코드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별도 파일로 제출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en-US" sz="1800" dirty="0" smtClean="0"/>
              <a:t>보고서는 </a:t>
            </a:r>
            <a:r>
              <a:rPr lang="en-US" altLang="ko-KR" sz="1800" dirty="0" smtClean="0"/>
              <a:t>Word/HWP/PPT/PDF </a:t>
            </a:r>
            <a:r>
              <a:rPr lang="ko-KR" altLang="en-US" sz="1800" dirty="0" smtClean="0"/>
              <a:t>로 제출</a:t>
            </a:r>
            <a:endParaRPr lang="en-US" altLang="ko-KR" sz="1800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이진 탐색 트리 구성하기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구성을 가진 데이터 </a:t>
            </a:r>
            <a:r>
              <a:rPr lang="en-US" altLang="ko-KR" dirty="0"/>
              <a:t>1</a:t>
            </a:r>
            <a:r>
              <a:rPr lang="ko-KR" altLang="en-US" dirty="0"/>
              <a:t>만 명분을 </a:t>
            </a:r>
            <a:r>
              <a:rPr lang="ko-KR" altLang="en-US" dirty="0" err="1"/>
              <a:t>랜덤하게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(13-19</a:t>
            </a:r>
            <a:r>
              <a:rPr lang="ko-KR" altLang="en-US" dirty="0"/>
              <a:t>년도에 입학한 학생의 </a:t>
            </a:r>
            <a:r>
              <a:rPr lang="en-US" altLang="ko-KR" dirty="0"/>
              <a:t>8</a:t>
            </a:r>
            <a:r>
              <a:rPr lang="ko-KR" altLang="en-US" dirty="0"/>
              <a:t>자리 숫자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(10</a:t>
            </a:r>
            <a:r>
              <a:rPr lang="ko-KR" altLang="en-US" dirty="0"/>
              <a:t>자 이하의 영문자 임의의 문자</a:t>
            </a:r>
            <a:r>
              <a:rPr lang="en-US" altLang="ko-KR" dirty="0"/>
              <a:t>), </a:t>
            </a:r>
            <a:r>
              <a:rPr lang="ko-KR" altLang="en-US" dirty="0"/>
              <a:t>전화번호</a:t>
            </a:r>
            <a:r>
              <a:rPr lang="en-US" altLang="ko-KR" dirty="0"/>
              <a:t>(010 </a:t>
            </a:r>
            <a:r>
              <a:rPr lang="ko-KR" altLang="en-US" dirty="0"/>
              <a:t>으로 시작하는 </a:t>
            </a:r>
            <a:r>
              <a:rPr lang="en-US" altLang="ko-KR" dirty="0"/>
              <a:t>11</a:t>
            </a:r>
            <a:r>
              <a:rPr lang="ko-KR" altLang="en-US" dirty="0"/>
              <a:t>자리 숫자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이전 과제의 랜덤 생성한 데이터와 동일하다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하나의 데이터를 생성할 때마다 이진 탐색 트리에 추가한다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이진 탐색 트리를 구성하는 키는 학번을 이용한다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0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/>
              <a:t>이진 탐색 트리 구성하기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r>
              <a:rPr lang="ko-KR" altLang="en-US" dirty="0" smtClean="0"/>
              <a:t>구성된 이진 탐색 트리를 중위 순회한다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순회할 </a:t>
            </a:r>
            <a:r>
              <a:rPr lang="ko-KR" altLang="en-US" dirty="0" smtClean="0"/>
              <a:t>때 학생 정보를 화면에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화면에 표시할 때에는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명만 표시한다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중위 순회하므로 출력 결과는 </a:t>
            </a:r>
            <a:r>
              <a:rPr lang="ko-KR" altLang="en-US" dirty="0" err="1" smtClean="0"/>
              <a:t>학번순</a:t>
            </a:r>
            <a:r>
              <a:rPr lang="ko-KR" altLang="en-US" dirty="0" smtClean="0"/>
              <a:t> 정렬되어 </a:t>
            </a:r>
            <a:r>
              <a:rPr lang="ko-KR" altLang="en-US" dirty="0" smtClean="0"/>
              <a:t>표시될 것이다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학번이 아님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입력하면 해당 순번에 해당하는 학생의 정보를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순번이란 정렬된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만명의 학생 정보를 학번 순으로 정렬했을 때 순차적으로 붙인 번호를 이야기한다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입력하면 가장 학번이 빠른 학생의 정보가 화면에 표시된다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/>
              <a:t>이진 탐색 트리 구성하기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943898"/>
            <a:ext cx="8229600" cy="5116950"/>
          </a:xfrm>
        </p:spPr>
        <p:txBody>
          <a:bodyPr/>
          <a:lstStyle/>
          <a:p>
            <a:r>
              <a:rPr lang="ko-KR" altLang="en-US" dirty="0" smtClean="0"/>
              <a:t>실행 예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20131028  </a:t>
            </a:r>
            <a:r>
              <a:rPr lang="ko-KR" altLang="en-US" sz="1600" dirty="0" err="1" smtClean="0"/>
              <a:t>과일청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010-4444-5555</a:t>
            </a:r>
            <a:br>
              <a:rPr lang="en-US" altLang="ko-KR" sz="1600" dirty="0" smtClean="0"/>
            </a:br>
            <a:r>
              <a:rPr lang="en-US" altLang="ko-KR" sz="1600" dirty="0" smtClean="0"/>
              <a:t>20141109  </a:t>
            </a:r>
            <a:r>
              <a:rPr lang="ko-KR" altLang="en-US" sz="1600" dirty="0" err="1" smtClean="0"/>
              <a:t>제갈공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010-1234-1234</a:t>
            </a:r>
            <a:br>
              <a:rPr lang="en-US" altLang="ko-KR" sz="1600" dirty="0" smtClean="0"/>
            </a:br>
            <a:r>
              <a:rPr lang="en-US" altLang="ko-KR" sz="1600" dirty="0" smtClean="0"/>
              <a:t>20152981  </a:t>
            </a:r>
            <a:r>
              <a:rPr lang="ko-KR" altLang="en-US" sz="1600" dirty="0" err="1" smtClean="0"/>
              <a:t>조보아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010-5432-0293</a:t>
            </a:r>
            <a:br>
              <a:rPr lang="en-US" altLang="ko-KR" sz="1600" dirty="0" smtClean="0"/>
            </a:br>
            <a:r>
              <a:rPr lang="en-US" altLang="ko-KR" sz="1600" dirty="0" smtClean="0"/>
              <a:t>20160947  </a:t>
            </a:r>
            <a:r>
              <a:rPr lang="ko-KR" altLang="en-US" sz="1600" dirty="0" err="1" smtClean="0"/>
              <a:t>아리송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010-4837-9048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( </a:t>
            </a:r>
            <a:r>
              <a:rPr lang="ko-KR" altLang="en-US" sz="1600" dirty="0" smtClean="0"/>
              <a:t>모두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개가 출력됨</a:t>
            </a:r>
            <a:r>
              <a:rPr lang="en-US" altLang="ko-KR" sz="1600" dirty="0" smtClean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순번을 입력하세요 </a:t>
            </a:r>
            <a:r>
              <a:rPr lang="en-US" altLang="ko-KR" sz="1600" dirty="0" smtClean="0"/>
              <a:t>&gt;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1. 201310281  </a:t>
            </a:r>
            <a:r>
              <a:rPr lang="ko-KR" altLang="en-US" sz="1600" dirty="0" err="1"/>
              <a:t>과일청</a:t>
            </a:r>
            <a:r>
              <a:rPr lang="ko-KR" altLang="en-US" sz="1600" dirty="0"/>
              <a:t>  </a:t>
            </a:r>
            <a:r>
              <a:rPr lang="en-US" altLang="ko-KR" sz="1600" dirty="0"/>
              <a:t>010-4444-5555</a:t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순번을 </a:t>
            </a:r>
            <a:r>
              <a:rPr lang="ko-KR" altLang="en-US" sz="1600" dirty="0"/>
              <a:t>입력하세요 </a:t>
            </a:r>
            <a:r>
              <a:rPr lang="en-US" altLang="ko-KR" sz="1600" dirty="0"/>
              <a:t>&gt; </a:t>
            </a:r>
            <a:r>
              <a:rPr lang="en-US" altLang="ko-KR" sz="1600" dirty="0" smtClean="0"/>
              <a:t>273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 smtClean="0"/>
              <a:t>273. 20178381  </a:t>
            </a:r>
            <a:r>
              <a:rPr lang="ko-KR" altLang="en-US" sz="1600" dirty="0" smtClean="0"/>
              <a:t>노라요  </a:t>
            </a:r>
            <a:r>
              <a:rPr lang="en-US" altLang="ko-KR" sz="1600" dirty="0" smtClean="0"/>
              <a:t>010-3434-3434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0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수식 트리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수식을 입력</a:t>
            </a:r>
            <a:r>
              <a:rPr lang="en-US" altLang="ko-KR" dirty="0" smtClean="0"/>
              <a:t>(infix)</a:t>
            </a:r>
            <a:r>
              <a:rPr lang="ko-KR" altLang="en-US" dirty="0" smtClean="0"/>
              <a:t>하면 수식에 해당하는 수식 트리를 구성하라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구성된 수식 트리로 전위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후위 순회한 결과를 화면에 표시하라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사용되는 연산자는 </a:t>
            </a:r>
            <a:r>
              <a:rPr lang="en-US" altLang="ko-KR" dirty="0" smtClean="0"/>
              <a:t>+, -, </a:t>
            </a:r>
            <a:r>
              <a:rPr lang="ko-KR" altLang="en-US" dirty="0" smtClean="0"/>
              <a:t>*</a:t>
            </a:r>
            <a:r>
              <a:rPr lang="en-US" altLang="ko-KR" dirty="0" smtClean="0"/>
              <a:t>, /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3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수식 트리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수식을 입력하세요 </a:t>
            </a:r>
            <a:r>
              <a:rPr lang="en-US" altLang="ko-KR" sz="1800" dirty="0" smtClean="0"/>
              <a:t>: </a:t>
            </a:r>
            <a:r>
              <a:rPr lang="en-US" altLang="ko-KR" sz="1800" b="1" i="1" u="sng" dirty="0" err="1" smtClean="0">
                <a:solidFill>
                  <a:srgbClr val="FF0000"/>
                </a:solidFill>
              </a:rPr>
              <a:t>a+b</a:t>
            </a:r>
            <a:r>
              <a:rPr lang="en-US" altLang="ko-KR" sz="1800" b="1" i="1" u="sng" dirty="0" smtClean="0">
                <a:solidFill>
                  <a:srgbClr val="FF0000"/>
                </a:solidFill>
              </a:rPr>
              <a:t>*c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  (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공백 없이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입력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)</a:t>
            </a:r>
            <a:endParaRPr lang="ko-KR" altLang="en-US" sz="18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전위 순회 </a:t>
            </a:r>
            <a:r>
              <a:rPr lang="en-US" altLang="ko-KR" sz="1800" dirty="0" smtClean="0"/>
              <a:t>: + a * b c</a:t>
            </a:r>
            <a:endParaRPr lang="ko-KR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중위 순회 </a:t>
            </a:r>
            <a:r>
              <a:rPr lang="en-US" altLang="ko-KR" sz="1800" dirty="0" smtClean="0"/>
              <a:t>: a + b * c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후위 순회 </a:t>
            </a:r>
            <a:r>
              <a:rPr lang="en-US" altLang="ko-KR" sz="1800" dirty="0" smtClean="0"/>
              <a:t>: a b c * +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레벨 순회 </a:t>
            </a:r>
            <a:r>
              <a:rPr lang="en-US" altLang="ko-KR" sz="1800" dirty="0" smtClean="0"/>
              <a:t>: + a </a:t>
            </a:r>
            <a:r>
              <a:rPr lang="ko-KR" altLang="en-US" sz="1800" dirty="0" smtClean="0"/>
              <a:t>* </a:t>
            </a:r>
            <a:r>
              <a:rPr lang="en-US" altLang="ko-KR" sz="1800" dirty="0" smtClean="0"/>
              <a:t>b c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4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사전 탐색 트리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제공된 파일을 이용해 사전 탐색 트리를 만든다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제공된 파일 </a:t>
            </a:r>
            <a:r>
              <a:rPr lang="en-US" altLang="ko-KR" dirty="0" smtClean="0"/>
              <a:t>dict_test.txt </a:t>
            </a:r>
            <a:r>
              <a:rPr lang="ko-KR" altLang="en-US" dirty="0" smtClean="0"/>
              <a:t>는 약 </a:t>
            </a:r>
            <a:r>
              <a:rPr lang="en-US" altLang="ko-KR" dirty="0" smtClean="0"/>
              <a:t>51800</a:t>
            </a:r>
            <a:r>
              <a:rPr lang="ko-KR" altLang="en-US" dirty="0" smtClean="0"/>
              <a:t>여개의 단어로 이루어져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: </a:t>
            </a:r>
            <a:r>
              <a:rPr lang="ko-KR" altLang="en-US" dirty="0" smtClean="0"/>
              <a:t>을 기준으로 앞에는 단어가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뒤에는 뜻이 저장되어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 사전 파일을 이용해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최적의</a:t>
            </a:r>
            <a:r>
              <a:rPr lang="ko-KR" altLang="en-US" dirty="0" smtClean="0"/>
              <a:t> 이진 탐색 트리를 만들어라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탐색을 위한 키는 단어를 이용하라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ko-KR" altLang="en-US" dirty="0" smtClean="0"/>
              <a:t>이진 탐색 트리의 </a:t>
            </a:r>
            <a:r>
              <a:rPr lang="ko-KR" altLang="en-US" dirty="0" smtClean="0"/>
              <a:t>전체 높이를 </a:t>
            </a:r>
            <a:r>
              <a:rPr lang="ko-KR" altLang="en-US" dirty="0" smtClean="0"/>
              <a:t>표시하라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단어를 입력하면 해당 단어의 뜻을 표시하라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 해당 단어가 몇 레벨에 있는지도 표시하라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사전 탐색 트리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예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dirty="0" smtClean="0"/>
              <a:t>사전 파일을 모두 읽었습니다</a:t>
            </a:r>
            <a:r>
              <a:rPr lang="en-US" altLang="ko-KR" dirty="0" smtClean="0"/>
              <a:t>. 51844</a:t>
            </a:r>
            <a:r>
              <a:rPr lang="ko-KR" altLang="en-US" dirty="0" smtClean="0"/>
              <a:t>개의 단어가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dirty="0" smtClean="0"/>
              <a:t>트리의 </a:t>
            </a:r>
            <a:r>
              <a:rPr lang="ko-KR" altLang="en-US" dirty="0" smtClean="0"/>
              <a:t>전체 높이는 </a:t>
            </a:r>
            <a:r>
              <a:rPr lang="en-US" altLang="ko-KR" dirty="0" smtClean="0"/>
              <a:t>19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dirty="0"/>
              <a:t>단어를 입력하세요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en-US" altLang="ko-KR" b="1" i="1" dirty="0" smtClean="0">
                <a:solidFill>
                  <a:srgbClr val="FF0000"/>
                </a:solidFill>
              </a:rPr>
              <a:t>add</a:t>
            </a:r>
            <a:endParaRPr lang="en-US" altLang="ko-KR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레벨 </a:t>
            </a:r>
            <a:r>
              <a:rPr lang="en-US" altLang="ko-KR" dirty="0"/>
              <a:t>18) </a:t>
            </a:r>
            <a:r>
              <a:rPr lang="en-US" altLang="ko-KR" dirty="0" err="1" smtClean="0"/>
              <a:t>vt.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추가하다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dirty="0"/>
              <a:t>단어를 입력하세요 </a:t>
            </a:r>
            <a:r>
              <a:rPr lang="en-US" altLang="ko-KR" dirty="0"/>
              <a:t>: </a:t>
            </a:r>
            <a:r>
              <a:rPr lang="en-US" altLang="ko-KR" b="1" i="1" dirty="0" smtClean="0">
                <a:solidFill>
                  <a:srgbClr val="FF0000"/>
                </a:solidFill>
              </a:rPr>
              <a:t>your</a:t>
            </a:r>
            <a:endParaRPr lang="en-US" altLang="ko-KR" b="1" i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레벨 </a:t>
            </a:r>
            <a:r>
              <a:rPr lang="en-US" altLang="ko-KR" dirty="0" smtClean="0"/>
              <a:t>7) pron. </a:t>
            </a:r>
            <a:r>
              <a:rPr lang="ko-KR" altLang="en-US" dirty="0" smtClean="0"/>
              <a:t>당신의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dirty="0" smtClean="0"/>
              <a:t>단어를 입력하세요 </a:t>
            </a:r>
            <a:r>
              <a:rPr lang="en-US" altLang="ko-KR" dirty="0" smtClean="0"/>
              <a:t>: </a:t>
            </a:r>
            <a:r>
              <a:rPr lang="en-US" altLang="ko-KR" b="1" i="1" dirty="0" smtClean="0">
                <a:solidFill>
                  <a:srgbClr val="FF0000"/>
                </a:solidFill>
              </a:rPr>
              <a:t>homework</a:t>
            </a:r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13) n. </a:t>
            </a:r>
            <a:r>
              <a:rPr lang="ko-KR" altLang="en-US" dirty="0" smtClean="0"/>
              <a:t>숙제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ko-KR" altLang="en-US" dirty="0" smtClean="0"/>
              <a:t>* 단어의 레벨은 구성된 트리에 따라 다를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높이를 초과하지는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자료구조 </a:t>
            </a:r>
            <a:r>
              <a:rPr lang="en-US" altLang="ko-KR" smtClean="0"/>
              <a:t>2019 - </a:t>
            </a:r>
            <a:r>
              <a:rPr lang="ko-KR" altLang="en-US" smtClean="0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9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868</Words>
  <Application>Microsoft Office PowerPoint</Application>
  <PresentationFormat>화면 슬라이드 쇼(4:3)</PresentationFormat>
  <Paragraphs>94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나눔고딕</vt:lpstr>
      <vt:lpstr>맑은 고딕</vt:lpstr>
      <vt:lpstr>Arial</vt:lpstr>
      <vt:lpstr>Times New Roman</vt:lpstr>
      <vt:lpstr>Office 테마</vt:lpstr>
      <vt:lpstr>과제 6. 트리</vt:lpstr>
      <vt:lpstr>과제 6</vt:lpstr>
      <vt:lpstr>(1) 이진 탐색 트리 구성하기</vt:lpstr>
      <vt:lpstr>(1) 이진 탐색 트리 구성하기</vt:lpstr>
      <vt:lpstr>(1) 이진 탐색 트리 구성하기</vt:lpstr>
      <vt:lpstr>(2) 수식 트리 만들기</vt:lpstr>
      <vt:lpstr>(2) 수식 트리 만들기</vt:lpstr>
      <vt:lpstr>(3) 사전 탐색 트리 만들기</vt:lpstr>
      <vt:lpstr>(3) 사전 탐색 트리 만들기</vt:lpstr>
      <vt:lpstr>(3) 사전 탐색 트리 만들기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techn</cp:lastModifiedBy>
  <cp:revision>211</cp:revision>
  <dcterms:created xsi:type="dcterms:W3CDTF">2006-10-05T04:04:58Z</dcterms:created>
  <dcterms:modified xsi:type="dcterms:W3CDTF">2020-05-28T08:49:21Z</dcterms:modified>
</cp:coreProperties>
</file>