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62" r:id="rId3"/>
    <p:sldId id="309" r:id="rId4"/>
    <p:sldId id="339" r:id="rId5"/>
    <p:sldId id="338" r:id="rId6"/>
    <p:sldId id="328" r:id="rId7"/>
    <p:sldId id="340" r:id="rId8"/>
    <p:sldId id="325" r:id="rId9"/>
    <p:sldId id="310" r:id="rId10"/>
    <p:sldId id="264" r:id="rId11"/>
    <p:sldId id="333" r:id="rId12"/>
    <p:sldId id="334" r:id="rId13"/>
    <p:sldId id="341" r:id="rId14"/>
    <p:sldId id="301" r:id="rId15"/>
    <p:sldId id="337" r:id="rId16"/>
    <p:sldId id="34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DFF79-E319-41BC-A691-20E2226355C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92A1-99C9-4072-9A93-5E8CB391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2BFE158-FD68-4B31-9863-E9FC004F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사전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7666D9A-E3C9-4625-939C-8E869403FBB2}"/>
              </a:ext>
            </a:extLst>
          </p:cNvPr>
          <p:cNvSpPr txBox="1">
            <a:spLocks/>
          </p:cNvSpPr>
          <p:nvPr/>
        </p:nvSpPr>
        <p:spPr>
          <a:xfrm>
            <a:off x="838200" y="17721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파일이 제공된다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파일은 단어와 뜻으로 이루어져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 apple : n.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사과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파일은 정렬되어 있지 않다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파일을 가져와 배열에 담아둔다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글자 이상으로 구성되었다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동일한 단어는 들어있지 않다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사전의 단어를 찾을 때에는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해싱을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이용한다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/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테이블의 크기 등은 본인이 결정한다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983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TestWord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char word[MAX_LENGTH];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TestWord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pPr marL="0" indent="0">
              <a:buNone/>
            </a:pP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Node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Dict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dict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struct Node* next;</a:t>
            </a:r>
          </a:p>
          <a:p>
            <a:pPr marL="0" indent="0">
              <a:buNone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Node;</a:t>
            </a:r>
          </a:p>
          <a:p>
            <a:pPr marL="0" indent="0">
              <a:buNone/>
            </a:pP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Node*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HashTable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[TABLE_SIZE];</a:t>
            </a: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 단어 테스트 출력을 위한 구조체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TestWord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Dict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뜻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저장한 구조체를 가지고 있으며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충돌 방지를 위해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체이닝으로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해시 테이블에 넣기 위한 노드를 만들기 위해 다음 단어 주소를 가리키는 자기 참조 구조체를 만들었습니다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HashTable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생성했습니다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60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TransformWordtoNum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(char* key) 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문자로 된 키를 아스키코드 숫자로 변환합니다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HashFunction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(char* key)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return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TransformWordtoNum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(key) % TABLE_SIZE;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숫자로 변환한 문자를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버킷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개수로 나누어 인덱스를 정합니다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8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해시 테이블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MakeHashData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Dict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dict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Node* node)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데이터를 바탕으로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함수를 거친 데이터들이 해시 테이블에 각각 저장되는 함수입니다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FindPrintHashData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(char* word)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임의의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 단어를 선정해 해시 테이블을 돌면서 결과 값을 출력하고 비교 횟수를 알려줍니다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49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301557"/>
            <a:ext cx="8999997" cy="5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301557"/>
            <a:ext cx="8999997" cy="5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(3)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비교 횟수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412" y="1293853"/>
            <a:ext cx="2337975" cy="5062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B3B23-4517-428D-9C29-C13F4A986FBA}"/>
              </a:ext>
            </a:extLst>
          </p:cNvPr>
          <p:cNvSpPr txBox="1"/>
          <p:nvPr/>
        </p:nvSpPr>
        <p:spPr>
          <a:xfrm>
            <a:off x="5080000" y="2258423"/>
            <a:ext cx="5892800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단어들의 뜻을 출력하기 위해 해시 테이블에서 비교를 한 횟수의 평균은 약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46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번으로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버킷을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1999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개로 선정했기 때문에 비교 횟수가 조금 많은 편이었습니다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사전 검색의 용도가 더 확실하다면 해시테이블의 크기를 더 늘리거나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해싱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함수를 변경하여 비교 횟수를 조절할 수 있을 것 같습니다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90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AB99CD-3998-4F4E-8CF2-2A040BB8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지하철 빠른 길 찾기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6C21EA-8B13-4FC2-B41F-FFA9EBB60AC7}"/>
              </a:ext>
            </a:extLst>
          </p:cNvPr>
          <p:cNvSpPr txBox="1">
            <a:spLocks/>
          </p:cNvSpPr>
          <p:nvPr/>
        </p:nvSpPr>
        <p:spPr>
          <a:xfrm>
            <a:off x="838200" y="1619103"/>
            <a:ext cx="10515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실행 예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역을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(BFS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DFS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.) 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역 이름이 표시되어야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출발역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도착역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이름을 입력할 수 있음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출발역과 도착역을 입력한다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출발역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i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사당</a:t>
            </a:r>
            <a:endParaRPr lang="en-US" altLang="ko-KR" i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도착역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i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선정릉</a:t>
            </a:r>
            <a:endParaRPr lang="en-US" altLang="ko-KR" i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경로와 거리를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사당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교대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선릉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선정릉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(5.5km)</a:t>
            </a:r>
          </a:p>
        </p:txBody>
      </p:sp>
    </p:spTree>
    <p:extLst>
      <p:ext uri="{BB962C8B-B14F-4D97-AF65-F5344CB8AC3E}">
        <p14:creationId xmlns:p14="http://schemas.microsoft.com/office/powerpoint/2010/main" val="191959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1071765" y="1609225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Subway {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 name[20]; //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정점 개수</a:t>
            </a: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distance[MAX_VETICLES];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Subway; </a:t>
            </a:r>
          </a:p>
          <a:p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역의 이름과 거리 정보를 담은 구조체를 만든 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Subway info[MAX_VETICLES]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차원 배열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인접 행렬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노선도 정보를 담았습니다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7DF515A6-AC35-43DC-89E6-8AC8A0DDF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11655"/>
              </p:ext>
            </p:extLst>
          </p:nvPr>
        </p:nvGraphicFramePr>
        <p:xfrm>
          <a:off x="7886526" y="1609225"/>
          <a:ext cx="2545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080">
                  <a:extLst>
                    <a:ext uri="{9D8B030D-6E8A-4147-A177-3AD203B41FA5}">
                      <a16:colId xmlns:a16="http://schemas.microsoft.com/office/drawing/2014/main" val="408359691"/>
                    </a:ext>
                  </a:extLst>
                </a:gridCol>
              </a:tblGrid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Subway</a:t>
                      </a:r>
                      <a:endParaRPr lang="ko-KR" altLang="en-US" sz="24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29521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역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38956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8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6D65FA-B435-4F3E-91F6-6C07F512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6000" y="1364779"/>
            <a:ext cx="8280000" cy="51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6D65FA-B435-4F3E-91F6-6C07F512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1364779"/>
            <a:ext cx="8280000" cy="51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역 이름 표시하기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2744423"/>
            <a:ext cx="10515600" cy="11470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ShowStationsByDfs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(int v)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첫번째 정점을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깊이 우선 탐색으로 모든 역 이름을 표시합니다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90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3778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FindStationNum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(char* station)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입력한 역 이름을 넣으면 정점 번호를 찾아주는 함수이며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최단거리를 계산하는 밑 함수를 사용하기 위해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CalculateShortestPath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(int start)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다익스트라의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알고리즘을 사용하여 최단 거리 경로를 계산하고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이를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record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배열에 담았습니다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2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 출력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30860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PrintHowtoGo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(int start, int end)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받은 출발역과 도착역을 중심으로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record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배열에 있는 결과 값을 출력합니다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PrinttheDistance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(int start, int end)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거리를 출력합니다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7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19FB67-41C1-4AB2-AD00-1B9551DD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531</Words>
  <Application>Microsoft Office PowerPoint</Application>
  <PresentationFormat>와이드스크린</PresentationFormat>
  <Paragraphs>123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한컴 고딕</vt:lpstr>
      <vt:lpstr>Arial</vt:lpstr>
      <vt:lpstr>Office 테마</vt:lpstr>
      <vt:lpstr>자료구조</vt:lpstr>
      <vt:lpstr>(1) 지하철 빠른 길 찾기</vt:lpstr>
      <vt:lpstr>1. (1) 해결방법 – 데이터 저장</vt:lpstr>
      <vt:lpstr>1. (1) 해결방법 – 데이터 저장</vt:lpstr>
      <vt:lpstr>1. (1) 해결방법 – 데이터 저장</vt:lpstr>
      <vt:lpstr>1. (1) 해결방법 – 역 이름 표시하기</vt:lpstr>
      <vt:lpstr>1. (1) 해결방법 – 기능 구현하기</vt:lpstr>
      <vt:lpstr>1. (1) 해결방법 – 결과 출력</vt:lpstr>
      <vt:lpstr>1. (2) 결과 캡처 </vt:lpstr>
      <vt:lpstr>(2) 사전 해싱</vt:lpstr>
      <vt:lpstr>2. (1) 해결방법 – 데이터 저장</vt:lpstr>
      <vt:lpstr>2. (1) 해결방법 – 해싱 함수</vt:lpstr>
      <vt:lpstr>2. (1) 해결방법 – 해시 테이블</vt:lpstr>
      <vt:lpstr>2. (2) 결과 캡처 </vt:lpstr>
      <vt:lpstr>2. (2) 결과 캡처 </vt:lpstr>
      <vt:lpstr>2. (3) 비교 횟수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가윤 김</cp:lastModifiedBy>
  <cp:revision>58</cp:revision>
  <dcterms:created xsi:type="dcterms:W3CDTF">2020-04-18T01:07:15Z</dcterms:created>
  <dcterms:modified xsi:type="dcterms:W3CDTF">2020-06-18T13:06:34Z</dcterms:modified>
</cp:coreProperties>
</file>