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8" r:id="rId10"/>
    <p:sldId id="267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2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09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0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05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055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86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84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649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44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5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73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77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88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62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92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72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68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4D3465-1920-4474-AAE5-004D3E997A4C}" type="datetimeFigureOut">
              <a:rPr lang="es-ES" smtClean="0"/>
              <a:t>30/11/2015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FFA0-F4EE-4840-A8D0-E6C6CD78126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684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7653" y="774357"/>
            <a:ext cx="8394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(71.14) Modelos y Optimización</a:t>
            </a:r>
            <a:endParaRPr lang="es-E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01795" y="4003589"/>
            <a:ext cx="7982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Gayoso</a:t>
            </a:r>
            <a:r>
              <a:rPr lang="es-ES" sz="3200" dirty="0" smtClean="0"/>
              <a:t>, Gabriel</a:t>
            </a:r>
          </a:p>
          <a:p>
            <a:r>
              <a:rPr lang="es-ES" sz="3200" dirty="0" err="1" smtClean="0"/>
              <a:t>Keklikian</a:t>
            </a:r>
            <a:r>
              <a:rPr lang="es-ES" sz="3200" dirty="0" smtClean="0"/>
              <a:t>, Nicolás</a:t>
            </a:r>
          </a:p>
          <a:p>
            <a:r>
              <a:rPr lang="es-ES" sz="3200" dirty="0" smtClean="0"/>
              <a:t>Salas, Cristian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1500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673207" cy="4195481"/>
          </a:xfrm>
        </p:spPr>
        <p:txBody>
          <a:bodyPr/>
          <a:lstStyle/>
          <a:p>
            <a:r>
              <a:rPr lang="es-ES" dirty="0" smtClean="0"/>
              <a:t>No se considera la conexión entre una variable y su negación</a:t>
            </a:r>
          </a:p>
          <a:p>
            <a:r>
              <a:rPr lang="es-ES" dirty="0" smtClean="0"/>
              <a:t>Ejemplo:</a:t>
            </a:r>
            <a:br>
              <a:rPr lang="es-ES" dirty="0" smtClean="0"/>
            </a:br>
            <a:r>
              <a:rPr lang="es-ES" dirty="0" smtClean="0"/>
              <a:t>Las variables más pesadas halladas son X, con peso 10 e Y con peso 9</a:t>
            </a:r>
            <a:br>
              <a:rPr lang="es-ES" dirty="0" smtClean="0"/>
            </a:br>
            <a:r>
              <a:rPr lang="es-ES" dirty="0" smtClean="0"/>
              <a:t>Sin embargo, -X tiene peso 8, mientras que –Y tiene peso 0</a:t>
            </a:r>
            <a:br>
              <a:rPr lang="es-ES" dirty="0" smtClean="0"/>
            </a:br>
            <a:r>
              <a:rPr lang="es-ES" dirty="0" smtClean="0"/>
              <a:t>Convendría elegir Y en vez de X</a:t>
            </a:r>
          </a:p>
        </p:txBody>
      </p:sp>
      <p:pic>
        <p:nvPicPr>
          <p:cNvPr id="11266" name="Picture 2" descr="https://i.ytimg.com/vi/aXU8w336oGs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19" y="2052918"/>
            <a:ext cx="3892565" cy="218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se considera la naturaleza de grafo del problema</a:t>
            </a:r>
          </a:p>
        </p:txBody>
      </p:sp>
      <p:pic>
        <p:nvPicPr>
          <p:cNvPr id="7172" name="Picture 4" descr="http://i.imgur.com/jlSs3No.png?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53" y="2883832"/>
            <a:ext cx="41148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9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Posible mejora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109812" cy="4195481"/>
          </a:xfrm>
        </p:spPr>
        <p:txBody>
          <a:bodyPr/>
          <a:lstStyle/>
          <a:p>
            <a:r>
              <a:rPr lang="es-ES" dirty="0" smtClean="0"/>
              <a:t>Hacer </a:t>
            </a:r>
            <a:r>
              <a:rPr lang="es-ES" dirty="0" err="1" smtClean="0"/>
              <a:t>backtracking</a:t>
            </a:r>
            <a:endParaRPr lang="es-ES" dirty="0" smtClean="0"/>
          </a:p>
          <a:p>
            <a:r>
              <a:rPr lang="es-ES" dirty="0" smtClean="0"/>
              <a:t>En cada paso se consideran las dos variables con más peso y se abre el árbol</a:t>
            </a:r>
          </a:p>
          <a:p>
            <a:r>
              <a:rPr lang="es-ES" dirty="0" smtClean="0"/>
              <a:t>Problemas:</a:t>
            </a:r>
            <a:br>
              <a:rPr lang="es-ES" dirty="0" smtClean="0"/>
            </a:br>
            <a:r>
              <a:rPr lang="es-ES" dirty="0" smtClean="0"/>
              <a:t>Hay tantos pasos como variables en el problema original</a:t>
            </a:r>
            <a:br>
              <a:rPr lang="es-ES" dirty="0" smtClean="0"/>
            </a:br>
            <a:r>
              <a:rPr lang="es-ES" dirty="0" smtClean="0"/>
              <a:t>Es de orden exponencial</a:t>
            </a:r>
            <a:br>
              <a:rPr lang="es-ES" dirty="0" smtClean="0"/>
            </a:br>
            <a:r>
              <a:rPr lang="es-ES" dirty="0" smtClean="0"/>
              <a:t>Compararíamos muchos casos idénticos innecesariamente</a:t>
            </a:r>
            <a:endParaRPr lang="es-ES" dirty="0"/>
          </a:p>
        </p:txBody>
      </p:sp>
      <p:pic>
        <p:nvPicPr>
          <p:cNvPr id="8194" name="Picture 2" descr="https://36.media.tumblr.com/a57fcd2d6224116c0dc08211df8ab698/tumblr_ncfu0o7S3B1sb5hx5o1_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125" y="2052918"/>
            <a:ext cx="3048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6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lh6.googleusercontent.com/kMJMx-FUthJwA0nI43cV2J9zru6LXjAR052U_lPoXBj5y3VCv36LWhBWQb37URUpCJ3fPrXjyoxAylCu2GquStmDV9FzxJpdv2tMX3U1s2HsYfA1fSd5TinUskPg17S67H4ypU_6q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1240023"/>
            <a:ext cx="9024589" cy="50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66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Problema SAT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78" y="1591598"/>
            <a:ext cx="8946541" cy="4195481"/>
          </a:xfrm>
        </p:spPr>
        <p:txBody>
          <a:bodyPr/>
          <a:lstStyle/>
          <a:p>
            <a:r>
              <a:rPr lang="es-ES" dirty="0" smtClean="0"/>
              <a:t>Lógicamente, </a:t>
            </a:r>
            <a:r>
              <a:rPr lang="es-ES" dirty="0" err="1" smtClean="0"/>
              <a:t>disjunción</a:t>
            </a:r>
            <a:r>
              <a:rPr lang="es-ES" dirty="0" smtClean="0"/>
              <a:t> de uniones</a:t>
            </a:r>
          </a:p>
          <a:p>
            <a:endParaRPr lang="es-ES" dirty="0"/>
          </a:p>
        </p:txBody>
      </p:sp>
      <p:pic>
        <p:nvPicPr>
          <p:cNvPr id="1026" name="Picture 2" descr="http://i.stack.imgur.com/SzH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437669"/>
            <a:ext cx="71342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6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Problema de maximización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737" y="2065618"/>
            <a:ext cx="8946541" cy="4195481"/>
          </a:xfrm>
        </p:spPr>
        <p:txBody>
          <a:bodyPr/>
          <a:lstStyle/>
          <a:p>
            <a:r>
              <a:rPr lang="es-ES" dirty="0" smtClean="0"/>
              <a:t>Se desea que sean verdaderas la mayor cantidad de restricciones posibles</a:t>
            </a:r>
          </a:p>
          <a:p>
            <a:r>
              <a:rPr lang="es-ES" dirty="0" smtClean="0"/>
              <a:t>Cumplir todas las restricciones implica resolver el SAT asociado</a:t>
            </a:r>
          </a:p>
          <a:p>
            <a:endParaRPr lang="es-ES" dirty="0"/>
          </a:p>
        </p:txBody>
      </p:sp>
      <p:pic>
        <p:nvPicPr>
          <p:cNvPr id="2052" name="Picture 4" descr="http://i.imgur.com/w8Plz7B.png?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9" y="3334682"/>
            <a:ext cx="2685149" cy="57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.imgur.com/BW8MNIM.png?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27" y="3334682"/>
            <a:ext cx="2604100" cy="5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.imgur.com/vtgso73.png?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36" y="3334682"/>
            <a:ext cx="3081895" cy="56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.imgur.com/wTClUmB.png?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9" y="4113444"/>
            <a:ext cx="2697196" cy="53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.imgur.com/t6GL6wO.png?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27" y="4109499"/>
            <a:ext cx="2623676" cy="53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.imgur.com/StX0mdF.png?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70" y="4002305"/>
            <a:ext cx="3081895" cy="6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i.imgur.com/ChD57Mw.png?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77" y="4997562"/>
            <a:ext cx="7620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6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Heurística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623780" cy="4195481"/>
          </a:xfrm>
        </p:spPr>
        <p:txBody>
          <a:bodyPr/>
          <a:lstStyle/>
          <a:p>
            <a:r>
              <a:rPr lang="es-ES" dirty="0" smtClean="0"/>
              <a:t>No se trata de resolver el problema de maximización, sino de hallar algún posible máximo</a:t>
            </a:r>
            <a:endParaRPr lang="es-ES" dirty="0"/>
          </a:p>
          <a:p>
            <a:r>
              <a:rPr lang="es-ES" dirty="0" smtClean="0"/>
              <a:t>Primera idea: heurística golosa (</a:t>
            </a:r>
            <a:r>
              <a:rPr lang="es-ES" dirty="0" err="1" smtClean="0"/>
              <a:t>greedy</a:t>
            </a:r>
            <a:r>
              <a:rPr lang="es-ES" dirty="0" smtClean="0"/>
              <a:t>)</a:t>
            </a:r>
          </a:p>
          <a:p>
            <a:r>
              <a:rPr lang="es-ES" dirty="0" smtClean="0"/>
              <a:t>Una variable y su negación son consideradas variables distintas inconexas</a:t>
            </a:r>
          </a:p>
          <a:p>
            <a:r>
              <a:rPr lang="es-ES" dirty="0" smtClean="0"/>
              <a:t>1. Hallar la variable que más aparece</a:t>
            </a:r>
          </a:p>
          <a:p>
            <a:r>
              <a:rPr lang="es-ES" dirty="0" smtClean="0"/>
              <a:t>2. Quitar las restricciones en que aparece</a:t>
            </a:r>
          </a:p>
          <a:p>
            <a:r>
              <a:rPr lang="es-ES" dirty="0" smtClean="0"/>
              <a:t>3. Quitar su negación del sistema</a:t>
            </a:r>
          </a:p>
          <a:p>
            <a:r>
              <a:rPr lang="es-ES" dirty="0" smtClean="0"/>
              <a:t>4. GOTO 1</a:t>
            </a:r>
          </a:p>
        </p:txBody>
      </p:sp>
      <p:pic>
        <p:nvPicPr>
          <p:cNvPr id="3074" name="Picture 2" descr="https://s-media-cache-ak0.pinimg.com/236x/e5/c4/74/e5c474b023f8a0f03239e2b1bf9f8e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34" y="2052918"/>
            <a:ext cx="2247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7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Heurística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310742" cy="4195481"/>
          </a:xfrm>
        </p:spPr>
        <p:txBody>
          <a:bodyPr/>
          <a:lstStyle/>
          <a:p>
            <a:r>
              <a:rPr lang="es-ES" dirty="0" smtClean="0"/>
              <a:t>Problema: no considera cuando la variable es la única restante en una restricción</a:t>
            </a:r>
          </a:p>
          <a:p>
            <a:r>
              <a:rPr lang="es-ES" dirty="0" smtClean="0"/>
              <a:t>Fallaría en caso de tener el sistema</a:t>
            </a:r>
          </a:p>
          <a:p>
            <a:pPr marL="0" indent="0">
              <a:buNone/>
            </a:pPr>
            <a:r>
              <a:rPr lang="es-ES" dirty="0" smtClean="0"/>
              <a:t>X </a:t>
            </a:r>
            <a:r>
              <a:rPr lang="es-ES" dirty="0" err="1" smtClean="0"/>
              <a:t>or</a:t>
            </a:r>
            <a:r>
              <a:rPr lang="es-ES" dirty="0" smtClean="0"/>
              <a:t> Y</a:t>
            </a:r>
          </a:p>
          <a:p>
            <a:pPr marL="0" indent="0">
              <a:buNone/>
            </a:pPr>
            <a:r>
              <a:rPr lang="es-ES" dirty="0" smtClean="0"/>
              <a:t>X </a:t>
            </a:r>
            <a:r>
              <a:rPr lang="es-ES" dirty="0" err="1" smtClean="0"/>
              <a:t>or</a:t>
            </a:r>
            <a:r>
              <a:rPr lang="es-ES" dirty="0" smtClean="0"/>
              <a:t> Z</a:t>
            </a:r>
          </a:p>
          <a:p>
            <a:pPr marL="0" indent="0">
              <a:buNone/>
            </a:pPr>
            <a:r>
              <a:rPr lang="es-ES" dirty="0" smtClean="0"/>
              <a:t>-X</a:t>
            </a:r>
          </a:p>
          <a:p>
            <a:r>
              <a:rPr lang="es-ES" dirty="0" smtClean="0"/>
              <a:t>Se pueden cumplir las tres restricciones</a:t>
            </a:r>
          </a:p>
          <a:p>
            <a:r>
              <a:rPr lang="es-ES" dirty="0" smtClean="0"/>
              <a:t>Solo estaríamos cumpliendo las primeras dos</a:t>
            </a:r>
          </a:p>
        </p:txBody>
      </p:sp>
      <p:pic>
        <p:nvPicPr>
          <p:cNvPr id="4100" name="Picture 4" descr="=D - -Lionel Hutz: Sr. Burns, tenemos testigos, precedentes y una demanda de 1km &lt;BR&gt; &lt;BR&gt;-Sr. Burns: pues yo tengo a estos abogadillos &lt;BR&gt; &lt;BR&gt;(apreta un botón y se abre una puerta con 10 abogados) &lt;BR&gt; &lt;BR&gt;Lionel Hutz (Grita y sale corriendo) &lt;BR&gt; &lt;BR&gt;-Homero: Dejo su portafolios, OYE esta lleno de tiras de diarios &lt;BR&gt; &lt;BR&gt;Saludos a TODOS &lt;BR&gt; &lt;BR&gt;Song of the day &amp;#9835 &lt;BR&gt; &lt;BR&gt;AC/DC - Rock 'N' Roll Singer - High Voltage: &lt;BR&gt; &lt;BR&gt;My Daddy was workin' nine to five &lt;BR&gt;When my Momma was havin' me &lt;BR&gt;By the time I was half alive &lt;BR&gt;They knew what I was gonna be &lt;BR&gt;But I left school and grew my hair &lt;BR&gt;They didn't understand &lt;BR&gt;They wanted me to be respected as &lt;BR&gt;A doctor or a lawyer man &lt;BR&gt;(But I had other plans) &lt;BR&gt; &lt;BR&gt;Gonna be a rock 'n' roll singer &lt;BR&gt;Gonna be a rock 'n' roll star &lt;BR&gt;Gonna be a rock 'n' roll singer &lt;BR&gt;I'm gonna be a rock 'n' roll, &lt;BR&gt;A rock 'n' roll star &lt;BR&gt; &lt;BR&gt;Well I worked real hard and bought myself &lt;BR&gt;A rock 'n' roll guitar &lt;BR&gt;I gotta be on top some day &lt;BR&gt;I wanna be a star &lt;BR&gt;I can see my name in lights &lt;BR&gt;And I can see the queue &lt;BR&gt;I got the devil in my blood &lt;BR&gt;Tellin' me what to do &lt;BR&gt;(And I'm all ears) &lt;BR&gt; &lt;BR&gt;Gonna be a rock 'n' roll singer &lt;BR&gt;Gonna be a rock 'n' roll star &lt;BR&gt;Gonna be a rock 'n' roll singer &lt;BR&gt;I'm gonna be a rock 'n' roll, &lt;BR&gt;A rock 'n' roll star &lt;BR&gt;(I hear it pays well) &lt;BR&gt; &lt;BR&gt;Well you can stick your nine to five livin' &lt;BR&gt;And your collar and your tie &lt;BR&gt;You can stick your moral standards &lt;BR&gt;'Cause it's all a dirty lie &lt;BR&gt;You can stick your golden handshake &lt;BR&gt;And you can stick your silly rules &lt;BR&gt;And all the other shit &lt;BR&gt;That you teach to kids in school &lt;BR&gt;('Cause I ain't no fool) &lt;BR&gt; &lt;BR&gt;Gonna be a rock 'n' roll singer &lt;BR&gt;I'm gonna be a rock 'n' roll star &lt;BR&gt;Gonna be a rock 'n' roll singer &lt;BR&gt;I'm gonna be a rock 'n' roll &lt;BR&gt;A rock 'n' roll star &lt;BR&gt; &lt;BR&gt;Gonna be a rock 'n' roll singer &lt;BR&gt;Gonna be a rock 'n' roll star &lt;BR&gt;Gonna be a rock 'n' roll singer &lt;BR&gt;I'm gonna be a rock 'n' roll &lt;BR&gt;A rock 'n' roll star &lt;BR&gt;Yes I are! &lt;BR&gt; &lt;BR&gt; &lt;BR&gt; &lt;BR&gt;[Llego el momento, Te Vere Hoy =) ] - Foto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54" y="2052918"/>
            <a:ext cx="4103387" cy="315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3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Heurística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307520" cy="4195481"/>
          </a:xfrm>
        </p:spPr>
        <p:txBody>
          <a:bodyPr/>
          <a:lstStyle/>
          <a:p>
            <a:r>
              <a:rPr lang="es-ES" dirty="0" smtClean="0"/>
              <a:t>Solución: dar peso a cada restricción según la cantidad de variables que tiene</a:t>
            </a:r>
          </a:p>
          <a:p>
            <a:r>
              <a:rPr lang="es-ES" dirty="0" smtClean="0"/>
              <a:t>El peso de una variable es la suma de los pesos de las restricciones en las que aparece</a:t>
            </a:r>
          </a:p>
          <a:p>
            <a:r>
              <a:rPr lang="es-ES" dirty="0" smtClean="0"/>
              <a:t>En cada paso elegimos la variable con mayor peso</a:t>
            </a:r>
          </a:p>
          <a:p>
            <a:r>
              <a:rPr lang="es-ES" dirty="0" smtClean="0"/>
              <a:t>Si asignamos igual peso a todas las restricciones, tenemos la misma heurística que antes</a:t>
            </a:r>
          </a:p>
          <a:p>
            <a:r>
              <a:rPr lang="es-ES" dirty="0"/>
              <a:t>Lo único que importa es la proporción entre los distintos </a:t>
            </a:r>
            <a:r>
              <a:rPr lang="es-ES" dirty="0" smtClean="0"/>
              <a:t>pesos</a:t>
            </a:r>
          </a:p>
          <a:p>
            <a:endParaRPr lang="es-ES" dirty="0"/>
          </a:p>
        </p:txBody>
      </p:sp>
      <p:pic>
        <p:nvPicPr>
          <p:cNvPr id="5122" name="Picture 2" descr="http://i.imgur.com/tGhRSFu.png?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833" y="2052919"/>
            <a:ext cx="3290051" cy="240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0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Heurística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213683" cy="374652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Como la heurística es veloz para conjuntos de datos chicos, se probaron distintas proporciones.</a:t>
            </a:r>
          </a:p>
          <a:p>
            <a:r>
              <a:rPr lang="es-ES" dirty="0" smtClean="0"/>
              <a:t>En estos conjuntos, cada restricción tiene a lo sumo tres variables.</a:t>
            </a:r>
          </a:p>
          <a:p>
            <a:r>
              <a:rPr lang="es-ES" dirty="0" smtClean="0"/>
              <a:t>Solamente importan dos proporciones</a:t>
            </a:r>
          </a:p>
          <a:p>
            <a:r>
              <a:rPr lang="es-ES" dirty="0" smtClean="0"/>
              <a:t>Se variaron en valores enteros del uno al cien</a:t>
            </a:r>
          </a:p>
          <a:p>
            <a:r>
              <a:rPr lang="es-ES" dirty="0" smtClean="0"/>
              <a:t>Soluciones óptimas:</a:t>
            </a:r>
          </a:p>
          <a:p>
            <a:pPr marL="0" indent="0">
              <a:buNone/>
            </a:pPr>
            <a:r>
              <a:rPr lang="es-ES" dirty="0" smtClean="0"/>
              <a:t>Dejar una restricción sin cumplir en cada conjunto</a:t>
            </a:r>
          </a:p>
          <a:p>
            <a:pPr marL="0" indent="0">
              <a:buNone/>
            </a:pPr>
            <a:r>
              <a:rPr lang="es-ES" dirty="0" smtClean="0"/>
              <a:t>Dejar más de dos restricciones sin cumplir en uno pero resolver el otro</a:t>
            </a:r>
            <a:endParaRPr lang="es-ES" dirty="0"/>
          </a:p>
        </p:txBody>
      </p:sp>
      <p:pic>
        <p:nvPicPr>
          <p:cNvPr id="6146" name="Picture 2" descr="http://www.ep-webeditors.eu/wp-content/uploads/2009/10/Homer+Simps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996" y="2052919"/>
            <a:ext cx="2658210" cy="20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70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Heurística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548810" cy="4463212"/>
          </a:xfrm>
        </p:spPr>
        <p:txBody>
          <a:bodyPr/>
          <a:lstStyle/>
          <a:p>
            <a:r>
              <a:rPr lang="es-ES" dirty="0" smtClean="0"/>
              <a:t>Se optó por dejar una restricción sin cumplir en ambas</a:t>
            </a:r>
          </a:p>
          <a:p>
            <a:r>
              <a:rPr lang="es-ES" dirty="0" smtClean="0"/>
              <a:t>Se observó que la proporción entre el peso de una restricción con dos variables y el peso de una con tres debía ser exactamente siete (en algunos casos, seis)</a:t>
            </a:r>
          </a:p>
          <a:p>
            <a:r>
              <a:rPr lang="es-ES" dirty="0" smtClean="0"/>
              <a:t>La proporción entre el peso de una restricción con una única variable y el peso de una con dos variables podía tomar una gran cantidad de valores</a:t>
            </a:r>
          </a:p>
          <a:p>
            <a:r>
              <a:rPr lang="es-ES" dirty="0" smtClean="0"/>
              <a:t>Dejando fijo el siete, se probó variando las demás proporciones para el conjunto de datos grande</a:t>
            </a:r>
            <a:endParaRPr lang="es-ES" dirty="0"/>
          </a:p>
        </p:txBody>
      </p:sp>
      <p:pic>
        <p:nvPicPr>
          <p:cNvPr id="10242" name="Picture 2" descr="http://imgs.xkcd.com/comics/dimensional_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03" y="2052917"/>
            <a:ext cx="3101952" cy="29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1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Heurística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593223"/>
          </a:xfrm>
        </p:spPr>
        <p:txBody>
          <a:bodyPr/>
          <a:lstStyle/>
          <a:p>
            <a:r>
              <a:rPr lang="es-ES" dirty="0" smtClean="0"/>
              <a:t>El mejor resultado hallado fue una proporción igual a siete entre una restricción con N variables y una con N+1 variables</a:t>
            </a:r>
          </a:p>
          <a:p>
            <a:r>
              <a:rPr lang="es-ES" dirty="0" smtClean="0"/>
              <a:t>Una variable que aparece sola en una restricción pesa tanto como una variable que solo aparece en siete restricciones, cada una de dos variables</a:t>
            </a:r>
          </a:p>
          <a:p>
            <a:r>
              <a:rPr lang="es-ES" dirty="0" smtClean="0"/>
              <a:t>Se dejaron 51 restricciones sin cumplir para el conjunto de datos grande</a:t>
            </a:r>
            <a:endParaRPr lang="es-ES" dirty="0"/>
          </a:p>
        </p:txBody>
      </p:sp>
      <p:pic>
        <p:nvPicPr>
          <p:cNvPr id="9218" name="Picture 2" descr="https://i.ytimg.com/vi/2KJYVj4tPYE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56" y="4646141"/>
            <a:ext cx="3251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1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476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PowerPoint Presentation</vt:lpstr>
      <vt:lpstr>Problema SAT</vt:lpstr>
      <vt:lpstr>Problema de maximización</vt:lpstr>
      <vt:lpstr>Heurística</vt:lpstr>
      <vt:lpstr>Heurística</vt:lpstr>
      <vt:lpstr>Heurística</vt:lpstr>
      <vt:lpstr>Heurística</vt:lpstr>
      <vt:lpstr>Heurística</vt:lpstr>
      <vt:lpstr>Heurística</vt:lpstr>
      <vt:lpstr>Problemas</vt:lpstr>
      <vt:lpstr>Problemas</vt:lpstr>
      <vt:lpstr>Posible mejora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</dc:creator>
  <cp:lastModifiedBy>Nicolas</cp:lastModifiedBy>
  <cp:revision>11</cp:revision>
  <dcterms:created xsi:type="dcterms:W3CDTF">2015-12-01T01:29:11Z</dcterms:created>
  <dcterms:modified xsi:type="dcterms:W3CDTF">2015-12-01T03:12:20Z</dcterms:modified>
</cp:coreProperties>
</file>