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73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2" r:id="rId17"/>
    <p:sldId id="277" r:id="rId18"/>
    <p:sldId id="269" r:id="rId19"/>
    <p:sldId id="270" r:id="rId20"/>
    <p:sldId id="271" r:id="rId21"/>
    <p:sldId id="260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9A69-DEEC-4007-8F10-E28D2B9BA617}" type="datetimeFigureOut">
              <a:rPr lang="es-ES" smtClean="0"/>
              <a:pPr/>
              <a:t>20/01/2010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576-5E26-4E0D-A984-EC9C259D03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cenegraph.org/projects/osg/wiki/Support/Tutorials/BasicGeometr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sgbooks.com/books/osg_refman22.html" TargetMode="External"/><Relationship Id="rId3" Type="http://schemas.openxmlformats.org/officeDocument/2006/relationships/hyperlink" Target="http://www.openscenegraph.org/projects/osg" TargetMode="External"/><Relationship Id="rId7" Type="http://schemas.openxmlformats.org/officeDocument/2006/relationships/hyperlink" Target="http://www.osgbooks.com/books/osg_q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clemson.edu/~malloy/courses/3dgames-2007/tutor/index.html" TargetMode="External"/><Relationship Id="rId5" Type="http://schemas.openxmlformats.org/officeDocument/2006/relationships/hyperlink" Target="http://www.openscenegraph.org/projects/osg/wiki/Support" TargetMode="External"/><Relationship Id="rId4" Type="http://schemas.openxmlformats.org/officeDocument/2006/relationships/hyperlink" Target="http://dwightdesign.com/2009/05/installing-openscenegraph-28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wightdesign.com/2009/05/installing-openscenegraph-28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scenegraph.org/projects/osg/wiki/Support/GettingStarted" TargetMode="External"/><Relationship Id="rId4" Type="http://schemas.openxmlformats.org/officeDocument/2006/relationships/hyperlink" Target="http://www.openscenegraph.org/projects/osg/wiki/Support/PlatformSpecifics/VisualStudi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cenegraph.org/projects/osg/wiki/Downloads/VisualStudioBinari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scenegraph.org/projects/osg/wiki/Downloads/SampleDatasets" TargetMode="External"/><Relationship Id="rId4" Type="http://schemas.openxmlformats.org/officeDocument/2006/relationships/hyperlink" Target="http://www.openscenegraph.org/downloads/stable_rele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sg_ban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14620"/>
            <a:ext cx="7786710" cy="1496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Instalacion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1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928802"/>
            <a:ext cx="84296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dirty="0" smtClean="0"/>
              <a:t>Descomprimir los dos archivos en la misma carpeta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Cada archivo contiene una carpeta con las carpetas</a:t>
            </a:r>
            <a:r>
              <a:rPr lang="en-US" dirty="0" smtClean="0"/>
              <a:t> bin, doc, include, lib y share</a:t>
            </a: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Se necesita juntarlos ambos, los archivos repetidos son repetidos asique no se necesita sobre escribirlo.</a:t>
            </a:r>
          </a:p>
          <a:p>
            <a:pPr lvl="1" algn="just">
              <a:buFontTx/>
              <a:buChar char="-"/>
            </a:pPr>
            <a:endParaRPr lang="es-ES" dirty="0" smtClean="0"/>
          </a:p>
          <a:p>
            <a:pPr algn="just"/>
            <a:r>
              <a:rPr lang="es-ES" dirty="0" smtClean="0"/>
              <a:t>-Unir la carpeta de ejemplos.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          - Crear junto a las carpetas </a:t>
            </a:r>
            <a:r>
              <a:rPr lang="en-US" dirty="0" smtClean="0"/>
              <a:t>bin, doc, include, lib y share la carpeta “samples” </a:t>
            </a:r>
          </a:p>
          <a:p>
            <a:pPr algn="just"/>
            <a:r>
              <a:rPr lang="en-US" dirty="0" smtClean="0"/>
              <a:t>          </a:t>
            </a:r>
            <a:r>
              <a:rPr lang="es-ES" dirty="0" err="1" smtClean="0"/>
              <a:t>quedandose</a:t>
            </a:r>
            <a:r>
              <a:rPr lang="en-US" dirty="0" smtClean="0"/>
              <a:t> los </a:t>
            </a:r>
            <a:r>
              <a:rPr lang="es-ES" dirty="0" smtClean="0"/>
              <a:t>ejemplos</a:t>
            </a:r>
            <a:r>
              <a:rPr lang="en-US" dirty="0" smtClean="0"/>
              <a:t> en ….</a:t>
            </a:r>
            <a:r>
              <a:rPr lang="es-ES" dirty="0" smtClean="0"/>
              <a:t>\samples\OpenSceneGraph-Data-2.8.0</a:t>
            </a:r>
            <a:r>
              <a:rPr lang="en-US" dirty="0" smtClean="0"/>
              <a:t>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-Copiar la carpeta a un destino accesible ( </a:t>
            </a:r>
            <a:r>
              <a:rPr lang="es-ES" dirty="0" err="1" smtClean="0"/>
              <a:t>Ej</a:t>
            </a:r>
            <a:r>
              <a:rPr lang="es-ES" dirty="0" smtClean="0"/>
              <a:t>:  C:\Program Files\OpenSceneGraph-2.8.0)</a:t>
            </a:r>
          </a:p>
          <a:p>
            <a:pPr algn="just"/>
            <a:endParaRPr lang="es-ES" sz="1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Instalacion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2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285860"/>
            <a:ext cx="84296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dirty="0" smtClean="0"/>
              <a:t>Configurar variables de entorno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Inicio-&gt;(2ºBoton)Mi </a:t>
            </a:r>
            <a:r>
              <a:rPr lang="es-ES" dirty="0" err="1" smtClean="0"/>
              <a:t>Pc</a:t>
            </a:r>
            <a:r>
              <a:rPr lang="es-ES" dirty="0" smtClean="0"/>
              <a:t>-&gt;Propiedades</a:t>
            </a:r>
          </a:p>
          <a:p>
            <a:pPr lvl="1" algn="just">
              <a:buFontTx/>
              <a:buChar char="-"/>
            </a:pPr>
            <a:r>
              <a:rPr lang="es-ES" dirty="0" smtClean="0"/>
              <a:t>Pestaña de “Opciones Avanzadas”</a:t>
            </a:r>
          </a:p>
          <a:p>
            <a:pPr lvl="1" algn="just">
              <a:buFontTx/>
              <a:buChar char="-"/>
            </a:pPr>
            <a:r>
              <a:rPr lang="es-ES" dirty="0" smtClean="0"/>
              <a:t>Variables de Entorno</a:t>
            </a:r>
          </a:p>
          <a:p>
            <a:pPr lvl="1" algn="just">
              <a:buFontTx/>
              <a:buChar char="-"/>
            </a:pPr>
            <a:r>
              <a:rPr lang="es-ES" dirty="0" smtClean="0"/>
              <a:t>Nueva.. ( en variables de sistema )</a:t>
            </a:r>
          </a:p>
          <a:p>
            <a:pPr lvl="1" algn="just">
              <a:buFontTx/>
              <a:buChar char="-"/>
            </a:pPr>
            <a:r>
              <a:rPr lang="es-ES" dirty="0" smtClean="0"/>
              <a:t>Crear las siguientes variables.</a:t>
            </a:r>
          </a:p>
          <a:p>
            <a:pPr lvl="1" algn="just"/>
            <a:endParaRPr lang="es-ES" dirty="0" smtClean="0"/>
          </a:p>
          <a:p>
            <a:pPr lvl="2" algn="just">
              <a:buFontTx/>
              <a:buChar char="-"/>
            </a:pPr>
            <a:r>
              <a:rPr lang="es-ES" sz="1600" dirty="0" err="1" smtClean="0"/>
              <a:t>Name</a:t>
            </a:r>
            <a:r>
              <a:rPr lang="es-ES" sz="1600" dirty="0" smtClean="0"/>
              <a:t>: OSG_ROOT | </a:t>
            </a:r>
            <a:r>
              <a:rPr lang="es-ES" sz="1600" dirty="0" err="1" smtClean="0"/>
              <a:t>Value</a:t>
            </a:r>
            <a:r>
              <a:rPr lang="es-ES" sz="1600" dirty="0" smtClean="0"/>
              <a:t>: C:\Program Files\OpenSceneGraph-2.8.0</a:t>
            </a:r>
          </a:p>
          <a:p>
            <a:pPr lvl="2" algn="just">
              <a:buFontTx/>
              <a:buChar char="-"/>
            </a:pPr>
            <a:r>
              <a:rPr lang="es-ES" sz="1600" dirty="0" err="1" smtClean="0"/>
              <a:t>Name</a:t>
            </a:r>
            <a:r>
              <a:rPr lang="es-ES" sz="1600" dirty="0" smtClean="0"/>
              <a:t>: OSG_BIN_PATH | </a:t>
            </a:r>
            <a:r>
              <a:rPr lang="es-ES" sz="1600" dirty="0" err="1" smtClean="0"/>
              <a:t>Value</a:t>
            </a:r>
            <a:r>
              <a:rPr lang="es-ES" sz="1600" dirty="0" smtClean="0"/>
              <a:t>: %OSG_ROOT%\</a:t>
            </a:r>
            <a:r>
              <a:rPr lang="es-ES" sz="1600" dirty="0" err="1" smtClean="0"/>
              <a:t>bin</a:t>
            </a:r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600" dirty="0" err="1" smtClean="0"/>
              <a:t>Name</a:t>
            </a:r>
            <a:r>
              <a:rPr lang="es-ES" sz="1600" dirty="0" smtClean="0"/>
              <a:t>: OSG_INCLUDE_PATH | </a:t>
            </a:r>
            <a:r>
              <a:rPr lang="es-ES" sz="1600" dirty="0" err="1" smtClean="0"/>
              <a:t>Value</a:t>
            </a:r>
            <a:r>
              <a:rPr lang="es-ES" sz="1600" dirty="0" smtClean="0"/>
              <a:t>: %OSG_ROOT%\</a:t>
            </a:r>
            <a:r>
              <a:rPr lang="es-ES" sz="1600" dirty="0" err="1" smtClean="0"/>
              <a:t>include</a:t>
            </a:r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600" dirty="0" err="1" smtClean="0"/>
              <a:t>Name</a:t>
            </a:r>
            <a:r>
              <a:rPr lang="es-ES" sz="1600" dirty="0" smtClean="0"/>
              <a:t>: OSG_LIB_PATH | </a:t>
            </a:r>
            <a:r>
              <a:rPr lang="es-ES" sz="1600" dirty="0" err="1" smtClean="0"/>
              <a:t>Value</a:t>
            </a:r>
            <a:r>
              <a:rPr lang="es-ES" sz="1600" dirty="0" smtClean="0"/>
              <a:t>: %OSG_ROOT%\</a:t>
            </a:r>
            <a:r>
              <a:rPr lang="es-ES" sz="1600" dirty="0" err="1" smtClean="0"/>
              <a:t>lib</a:t>
            </a:r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600" dirty="0" err="1" smtClean="0"/>
              <a:t>Name</a:t>
            </a:r>
            <a:r>
              <a:rPr lang="es-ES" sz="1600" dirty="0" smtClean="0"/>
              <a:t>: OSG_SAMPLES_PATH| </a:t>
            </a:r>
            <a:r>
              <a:rPr lang="es-ES" sz="1600" dirty="0" err="1" smtClean="0"/>
              <a:t>Value</a:t>
            </a:r>
            <a:r>
              <a:rPr lang="es-ES" sz="1600" dirty="0" smtClean="0"/>
              <a:t>:%OSG_ROOT%\share\</a:t>
            </a:r>
            <a:r>
              <a:rPr lang="es-ES" sz="1600" dirty="0" err="1" smtClean="0"/>
              <a:t>OpenSceneGraph</a:t>
            </a:r>
            <a:r>
              <a:rPr lang="es-ES" sz="1600" dirty="0" smtClean="0"/>
              <a:t>\</a:t>
            </a:r>
            <a:r>
              <a:rPr lang="es-ES" sz="1600" dirty="0" err="1" smtClean="0"/>
              <a:t>bin</a:t>
            </a:r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600" dirty="0" err="1" smtClean="0"/>
              <a:t>Name</a:t>
            </a:r>
            <a:r>
              <a:rPr lang="es-ES" sz="1600" dirty="0" smtClean="0"/>
              <a:t>: OSG_FILE_PATH | </a:t>
            </a:r>
            <a:r>
              <a:rPr lang="es-ES" sz="1600" dirty="0" err="1" smtClean="0"/>
              <a:t>Value</a:t>
            </a:r>
            <a:r>
              <a:rPr lang="es-ES" sz="1600" dirty="0" smtClean="0"/>
              <a:t>: %OSG_ROOT%\samples\OpenSceneGraph-Data-2.8.0</a:t>
            </a:r>
          </a:p>
          <a:p>
            <a:pPr lvl="2" algn="just"/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Editar variable del sistema </a:t>
            </a:r>
            <a:r>
              <a:rPr lang="es-ES" dirty="0" err="1" smtClean="0"/>
              <a:t>Path</a:t>
            </a:r>
            <a:r>
              <a:rPr lang="es-ES" dirty="0" smtClean="0"/>
              <a:t>.</a:t>
            </a:r>
          </a:p>
          <a:p>
            <a:pPr lvl="1" algn="just"/>
            <a:endParaRPr lang="es-ES" sz="1600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Añadir %OSG_BIN_PATH%;%OSG_SAMPLES_PATH%;</a:t>
            </a:r>
          </a:p>
          <a:p>
            <a:pPr algn="just"/>
            <a:endParaRPr lang="es-ES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Instalacion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3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285860"/>
            <a:ext cx="842968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dirty="0" err="1" smtClean="0"/>
              <a:t>Comprobacion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endParaRPr lang="es-ES" dirty="0" smtClean="0"/>
          </a:p>
          <a:p>
            <a:pPr algn="just">
              <a:buFontTx/>
              <a:buChar char="-"/>
            </a:pP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Ejecutar </a:t>
            </a:r>
            <a:r>
              <a:rPr lang="es-ES" dirty="0" err="1" smtClean="0"/>
              <a:t>cmd</a:t>
            </a:r>
            <a:r>
              <a:rPr lang="es-ES" dirty="0" smtClean="0"/>
              <a:t>.</a:t>
            </a:r>
          </a:p>
          <a:p>
            <a:pPr lvl="1" algn="just">
              <a:buFontTx/>
              <a:buChar char="-"/>
            </a:pPr>
            <a:r>
              <a:rPr lang="es-ES" dirty="0" smtClean="0"/>
              <a:t>Ejecutar los siguientes comandos, el resultado debe ser la carpeta de </a:t>
            </a:r>
            <a:r>
              <a:rPr lang="es-ES" dirty="0" err="1" smtClean="0"/>
              <a:t>instalacion</a:t>
            </a:r>
            <a:r>
              <a:rPr lang="es-ES" dirty="0" smtClean="0"/>
              <a:t> en los “echo” y entrar en la capeta en los “</a:t>
            </a:r>
            <a:r>
              <a:rPr lang="es-ES" dirty="0" err="1" smtClean="0"/>
              <a:t>cd</a:t>
            </a:r>
            <a:r>
              <a:rPr lang="es-ES" dirty="0" smtClean="0"/>
              <a:t>”</a:t>
            </a:r>
          </a:p>
          <a:p>
            <a:pPr lvl="1" algn="just"/>
            <a:endParaRPr lang="es-ES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 echo %OSG_ROOT% , </a:t>
            </a:r>
            <a:r>
              <a:rPr lang="es-ES" sz="1600" dirty="0" err="1" smtClean="0"/>
              <a:t>cd</a:t>
            </a:r>
            <a:r>
              <a:rPr lang="es-ES" sz="1600" dirty="0" smtClean="0"/>
              <a:t>  %OSG_ROOT%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 echo %OSG_BIN_PATH% , </a:t>
            </a:r>
            <a:r>
              <a:rPr lang="es-ES" sz="1600" dirty="0" err="1" smtClean="0"/>
              <a:t>cd</a:t>
            </a:r>
            <a:r>
              <a:rPr lang="es-ES" sz="1600" dirty="0" smtClean="0"/>
              <a:t> %OSG_BIN_PATH% 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 echo %OSG_INCLUDE_PATH%, echo %OSG_INCLUDE_PATH% 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 echo %OSG_LIB_PATH%, echo %OSG_LIB_PATH% 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 echo %OSG_SAMPLES_PATH%, </a:t>
            </a:r>
            <a:r>
              <a:rPr lang="es-ES" sz="1600" dirty="0" err="1" smtClean="0"/>
              <a:t>cd</a:t>
            </a:r>
            <a:r>
              <a:rPr lang="es-ES" sz="1600" dirty="0" smtClean="0"/>
              <a:t>  %OSG_SAMPLES_PATH%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 echo %OSG_FILE_PATH%, </a:t>
            </a:r>
            <a:r>
              <a:rPr lang="es-ES" sz="1600" dirty="0" err="1" smtClean="0"/>
              <a:t>cd</a:t>
            </a:r>
            <a:r>
              <a:rPr lang="es-ES" sz="1600" dirty="0" smtClean="0"/>
              <a:t> %OSG_FILE_PATH%</a:t>
            </a:r>
          </a:p>
          <a:p>
            <a:pPr lvl="2" algn="just"/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Comprobar </a:t>
            </a:r>
            <a:r>
              <a:rPr lang="es-ES" dirty="0" err="1" smtClean="0"/>
              <a:t>instalacion</a:t>
            </a:r>
            <a:r>
              <a:rPr lang="es-ES" dirty="0" smtClean="0"/>
              <a:t>.</a:t>
            </a:r>
          </a:p>
          <a:p>
            <a:pPr lvl="1" algn="just">
              <a:buFontTx/>
              <a:buChar char="-"/>
            </a:pPr>
            <a:endParaRPr lang="es-ES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 </a:t>
            </a:r>
            <a:r>
              <a:rPr lang="es-ES" sz="1600" dirty="0" err="1" smtClean="0"/>
              <a:t>osgversion</a:t>
            </a:r>
            <a:r>
              <a:rPr lang="es-ES" sz="1600" dirty="0" smtClean="0"/>
              <a:t>, </a:t>
            </a:r>
            <a:r>
              <a:rPr lang="es-ES" sz="1600" dirty="0" err="1" smtClean="0"/>
              <a:t>Deberia</a:t>
            </a:r>
            <a:r>
              <a:rPr lang="es-ES" sz="1600" dirty="0" smtClean="0"/>
              <a:t> salir: “</a:t>
            </a:r>
            <a:r>
              <a:rPr lang="es-ES" sz="1600" dirty="0" err="1" smtClean="0"/>
              <a:t>OpenSceneGraph</a:t>
            </a:r>
            <a:r>
              <a:rPr lang="es-ES" sz="1600" dirty="0" smtClean="0"/>
              <a:t> Library 2.8.0”</a:t>
            </a:r>
          </a:p>
          <a:p>
            <a:pPr lvl="2" algn="just"/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Ejecutar ejemplo</a:t>
            </a:r>
          </a:p>
          <a:p>
            <a:pPr lvl="1" algn="just"/>
            <a:endParaRPr lang="es-ES" sz="1600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 </a:t>
            </a:r>
            <a:r>
              <a:rPr lang="es-ES" sz="1600" dirty="0" err="1" smtClean="0"/>
              <a:t>osgviewer</a:t>
            </a:r>
            <a:r>
              <a:rPr lang="es-ES" sz="1600" dirty="0" smtClean="0"/>
              <a:t> cow.osg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Instalacion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4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214422"/>
            <a:ext cx="842968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dirty="0" smtClean="0"/>
              <a:t>Configurar proyecto Visual ( MODO DEBUG ) 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[</a:t>
            </a:r>
            <a:r>
              <a:rPr lang="es-ES" dirty="0" err="1" smtClean="0"/>
              <a:t>ProjectName</a:t>
            </a:r>
            <a:r>
              <a:rPr lang="es-ES" dirty="0" smtClean="0"/>
              <a:t>] Propiedades</a:t>
            </a:r>
          </a:p>
          <a:p>
            <a:pPr lvl="1" algn="just"/>
            <a:endParaRPr lang="es-ES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C/C++ &gt; General </a:t>
            </a:r>
          </a:p>
          <a:p>
            <a:pPr lvl="3" algn="just">
              <a:buFontTx/>
              <a:buChar char="-"/>
            </a:pPr>
            <a:r>
              <a:rPr lang="es-ES" sz="1600" dirty="0" smtClean="0"/>
              <a:t>Incluir Directorios Adicionales : $(OSG_INCLUDE_PATH)</a:t>
            </a:r>
          </a:p>
          <a:p>
            <a:pPr lvl="3" algn="just"/>
            <a:endParaRPr lang="es-ES" sz="1600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C/C++ &gt; </a:t>
            </a:r>
            <a:r>
              <a:rPr lang="es-ES" sz="1600" dirty="0" err="1" smtClean="0"/>
              <a:t>Preprocesado</a:t>
            </a:r>
            <a:endParaRPr lang="es-ES" sz="1600" dirty="0" smtClean="0"/>
          </a:p>
          <a:p>
            <a:pPr lvl="3" algn="just">
              <a:buFontTx/>
              <a:buChar char="-"/>
            </a:pPr>
            <a:r>
              <a:rPr lang="es-ES" sz="1600" dirty="0" smtClean="0"/>
              <a:t>Definiciones de </a:t>
            </a:r>
            <a:r>
              <a:rPr lang="es-ES" sz="1600" dirty="0" err="1" smtClean="0"/>
              <a:t>preprocesado</a:t>
            </a:r>
            <a:r>
              <a:rPr lang="es-ES" sz="1600" dirty="0" smtClean="0"/>
              <a:t> : WIN32;_WIN32;_DEBUG </a:t>
            </a:r>
          </a:p>
          <a:p>
            <a:pPr lvl="3" algn="just"/>
            <a:r>
              <a:rPr lang="es-ES" sz="1600" dirty="0" smtClean="0"/>
              <a:t>	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</a:t>
            </a:r>
            <a:r>
              <a:rPr lang="es-ES" sz="1600" dirty="0" err="1" smtClean="0"/>
              <a:t>Linker</a:t>
            </a:r>
            <a:r>
              <a:rPr lang="es-ES" sz="1600" dirty="0" smtClean="0"/>
              <a:t> &gt; General</a:t>
            </a:r>
          </a:p>
          <a:p>
            <a:pPr lvl="3" algn="just">
              <a:buFontTx/>
              <a:buChar char="-"/>
            </a:pPr>
            <a:r>
              <a:rPr lang="es-ES" sz="1600" dirty="0" smtClean="0"/>
              <a:t> Directorios de </a:t>
            </a:r>
            <a:r>
              <a:rPr lang="es-ES" sz="1600" dirty="0" err="1" smtClean="0"/>
              <a:t>Librerias</a:t>
            </a:r>
            <a:r>
              <a:rPr lang="es-ES" sz="1600" dirty="0" smtClean="0"/>
              <a:t> adicionales: $(OSG_LIB_PATH)</a:t>
            </a:r>
          </a:p>
          <a:p>
            <a:pPr lvl="3" algn="just"/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</a:t>
            </a:r>
            <a:r>
              <a:rPr lang="es-ES" sz="1600" dirty="0" err="1" smtClean="0"/>
              <a:t>Linker</a:t>
            </a:r>
            <a:r>
              <a:rPr lang="es-ES" sz="1600" dirty="0" smtClean="0"/>
              <a:t> &gt; Input </a:t>
            </a:r>
          </a:p>
          <a:p>
            <a:pPr lvl="3" algn="just">
              <a:buFontTx/>
              <a:buChar char="-"/>
            </a:pPr>
            <a:r>
              <a:rPr lang="es-ES" sz="1600" dirty="0" smtClean="0"/>
              <a:t>Dependencias adicionales: </a:t>
            </a:r>
            <a:endParaRPr lang="es-ES" sz="1400" dirty="0" smtClean="0"/>
          </a:p>
          <a:p>
            <a:pPr lvl="3" algn="just"/>
            <a:r>
              <a:rPr lang="es-ES" sz="1400" dirty="0" smtClean="0"/>
              <a:t>osgd.lib,osgGAad.lib,osgDBd.lib,osgViewerd.lib,osgTextd.lib,osgUtild.lib,OpenThreadsd.lib</a:t>
            </a:r>
          </a:p>
          <a:p>
            <a:pPr lvl="2" algn="just"/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err="1" smtClean="0"/>
              <a:t>Codigo</a:t>
            </a:r>
            <a:r>
              <a:rPr lang="es-ES" dirty="0" smtClean="0"/>
              <a:t> Fuente de prueba</a:t>
            </a:r>
          </a:p>
          <a:p>
            <a:pPr lvl="1" algn="just"/>
            <a:endParaRPr lang="es-ES" sz="1600" dirty="0" smtClean="0"/>
          </a:p>
          <a:p>
            <a:pPr lvl="2" algn="just">
              <a:buFontTx/>
              <a:buChar char="-"/>
            </a:pPr>
            <a:r>
              <a:rPr lang="es-ES" sz="1600" dirty="0" smtClean="0">
                <a:hlinkClick r:id="rId3"/>
              </a:rPr>
              <a:t>http://www.openscenegraph.org/projects/osg/wiki/Support/Tutorials/BasicGeometry</a:t>
            </a:r>
            <a:endParaRPr lang="es-ES" sz="1600" dirty="0" smtClean="0"/>
          </a:p>
          <a:p>
            <a:pPr lvl="2" algn="just"/>
            <a:endParaRPr lang="es-ES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Instalacion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5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428736"/>
            <a:ext cx="842968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dirty="0" smtClean="0"/>
              <a:t>Configurar proyecto Visual ( MODO RELEASE) 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[</a:t>
            </a:r>
            <a:r>
              <a:rPr lang="es-ES" dirty="0" err="1" smtClean="0"/>
              <a:t>ProjectName</a:t>
            </a:r>
            <a:r>
              <a:rPr lang="es-ES" dirty="0" smtClean="0"/>
              <a:t>] Propiedades</a:t>
            </a:r>
          </a:p>
          <a:p>
            <a:pPr lvl="1" algn="just"/>
            <a:endParaRPr lang="es-ES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C/C++ &gt; General </a:t>
            </a:r>
          </a:p>
          <a:p>
            <a:pPr lvl="3" algn="just">
              <a:buFontTx/>
              <a:buChar char="-"/>
            </a:pPr>
            <a:r>
              <a:rPr lang="es-ES" sz="1600" dirty="0" smtClean="0"/>
              <a:t>Incluir Directorios Adicionales : $(OSG_INCLUDE_PATH)</a:t>
            </a:r>
          </a:p>
          <a:p>
            <a:pPr lvl="3" algn="just"/>
            <a:endParaRPr lang="es-ES" sz="1600" dirty="0" smtClean="0"/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C/C++ &gt; </a:t>
            </a:r>
            <a:r>
              <a:rPr lang="es-ES" sz="1600" dirty="0" err="1" smtClean="0"/>
              <a:t>Preprocesado</a:t>
            </a:r>
            <a:endParaRPr lang="es-ES" sz="1600" dirty="0" smtClean="0"/>
          </a:p>
          <a:p>
            <a:pPr lvl="3" algn="just">
              <a:buFontTx/>
              <a:buChar char="-"/>
            </a:pPr>
            <a:r>
              <a:rPr lang="es-ES" sz="1600" dirty="0" smtClean="0"/>
              <a:t>Definiciones de </a:t>
            </a:r>
            <a:r>
              <a:rPr lang="es-ES" sz="1600" dirty="0" err="1" smtClean="0"/>
              <a:t>preprocesado</a:t>
            </a:r>
            <a:r>
              <a:rPr lang="es-ES" sz="1600" dirty="0" smtClean="0"/>
              <a:t> : WIN32;_WIN32;</a:t>
            </a:r>
            <a:r>
              <a:rPr lang="es-ES" sz="1600" dirty="0" smtClean="0">
                <a:solidFill>
                  <a:srgbClr val="FF0000"/>
                </a:solidFill>
              </a:rPr>
              <a:t>N</a:t>
            </a:r>
            <a:r>
              <a:rPr lang="es-ES" sz="1600" dirty="0" smtClean="0"/>
              <a:t>DEBUG </a:t>
            </a:r>
          </a:p>
          <a:p>
            <a:pPr lvl="3" algn="just"/>
            <a:r>
              <a:rPr lang="es-ES" sz="1600" dirty="0" smtClean="0"/>
              <a:t>	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</a:t>
            </a:r>
            <a:r>
              <a:rPr lang="es-ES" sz="1600" dirty="0" err="1" smtClean="0"/>
              <a:t>Linker</a:t>
            </a:r>
            <a:r>
              <a:rPr lang="es-ES" sz="1600" dirty="0" smtClean="0"/>
              <a:t> &gt; General</a:t>
            </a:r>
          </a:p>
          <a:p>
            <a:pPr lvl="3" algn="just">
              <a:buFontTx/>
              <a:buChar char="-"/>
            </a:pPr>
            <a:r>
              <a:rPr lang="es-ES" sz="1600" dirty="0" smtClean="0"/>
              <a:t> Directorios de </a:t>
            </a:r>
            <a:r>
              <a:rPr lang="es-ES" sz="1600" dirty="0" err="1" smtClean="0"/>
              <a:t>Librerias</a:t>
            </a:r>
            <a:r>
              <a:rPr lang="es-ES" sz="1600" dirty="0" smtClean="0"/>
              <a:t> adicionales: $(OSG_LIB_PATH)</a:t>
            </a:r>
          </a:p>
          <a:p>
            <a:pPr lvl="3" algn="just"/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600" dirty="0" smtClean="0"/>
              <a:t>Propiedades &gt; </a:t>
            </a:r>
            <a:r>
              <a:rPr lang="es-ES" sz="1600" dirty="0" err="1" smtClean="0"/>
              <a:t>Linker</a:t>
            </a:r>
            <a:r>
              <a:rPr lang="es-ES" sz="1600" dirty="0" smtClean="0"/>
              <a:t> &gt; Input </a:t>
            </a:r>
          </a:p>
          <a:p>
            <a:pPr lvl="3" algn="just">
              <a:buFontTx/>
              <a:buChar char="-"/>
            </a:pPr>
            <a:r>
              <a:rPr lang="es-ES" sz="1600" dirty="0" smtClean="0"/>
              <a:t>Dependencias adicionales: </a:t>
            </a:r>
            <a:endParaRPr lang="es-ES" sz="1400" dirty="0" smtClean="0"/>
          </a:p>
          <a:p>
            <a:pPr lvl="3" algn="just"/>
            <a:r>
              <a:rPr lang="es-ES" sz="1400" dirty="0" smtClean="0"/>
              <a:t>osgd.lib,osgGAad.lib,osgDBd.lib,osgViewerd.lib,osgTextd.lib,osgUtild.lib,OpenThreadsd.lib</a:t>
            </a:r>
          </a:p>
          <a:p>
            <a:pPr lvl="2" algn="just"/>
            <a:endParaRPr lang="es-ES" sz="1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142852"/>
            <a:ext cx="2779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PROYECTO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Definicion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428736"/>
            <a:ext cx="84296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buFontTx/>
              <a:buChar char="-"/>
            </a:pPr>
            <a:r>
              <a:rPr lang="es-ES" sz="2400" dirty="0" smtClean="0"/>
              <a:t>Proyecto de OSG </a:t>
            </a:r>
          </a:p>
          <a:p>
            <a:pPr lvl="2" algn="just">
              <a:buFontTx/>
              <a:buChar char="-"/>
            </a:pPr>
            <a:endParaRPr lang="es-ES" sz="2400" dirty="0" smtClean="0"/>
          </a:p>
          <a:p>
            <a:pPr lvl="2" algn="just">
              <a:buFontTx/>
              <a:buChar char="-"/>
            </a:pPr>
            <a:r>
              <a:rPr lang="es-ES" sz="2400" dirty="0" err="1" smtClean="0"/>
              <a:t>Space</a:t>
            </a:r>
            <a:r>
              <a:rPr lang="es-ES" sz="2400" dirty="0" smtClean="0"/>
              <a:t> </a:t>
            </a:r>
            <a:r>
              <a:rPr lang="es-ES" sz="2400" dirty="0" err="1" smtClean="0"/>
              <a:t>Invader</a:t>
            </a:r>
            <a:r>
              <a:rPr lang="es-ES" sz="2400" dirty="0" smtClean="0"/>
              <a:t> 3D</a:t>
            </a:r>
          </a:p>
          <a:p>
            <a:pPr lvl="2" algn="just">
              <a:buFontTx/>
              <a:buChar char="-"/>
            </a:pPr>
            <a:endParaRPr lang="es-ES" sz="2400" dirty="0" smtClean="0"/>
          </a:p>
          <a:p>
            <a:pPr lvl="2" algn="just">
              <a:buFontTx/>
              <a:buChar char="-"/>
            </a:pPr>
            <a:r>
              <a:rPr lang="es-ES" sz="2400" dirty="0" smtClean="0"/>
              <a:t>El proyecto consiste en una versión de OSG </a:t>
            </a:r>
            <a:r>
              <a:rPr lang="es-ES" sz="2400" dirty="0" smtClean="0"/>
              <a:t>del </a:t>
            </a:r>
            <a:r>
              <a:rPr lang="es-ES" sz="2400" dirty="0" smtClean="0"/>
              <a:t>juego antiguo de </a:t>
            </a:r>
            <a:r>
              <a:rPr lang="es-ES" sz="2400" dirty="0" err="1" smtClean="0"/>
              <a:t>Space</a:t>
            </a:r>
            <a:r>
              <a:rPr lang="es-ES" sz="2400" dirty="0" smtClean="0"/>
              <a:t> </a:t>
            </a:r>
            <a:r>
              <a:rPr lang="es-ES" sz="2400" dirty="0" err="1" smtClean="0"/>
              <a:t>Invader</a:t>
            </a:r>
            <a:r>
              <a:rPr lang="es-ES" sz="2400" dirty="0" smtClean="0"/>
              <a:t> en una versión 3D, usando para ello el OSG que nos permite que los movimientos de los marcianos, los disparos y de la nave se realicen de manera automática, </a:t>
            </a:r>
            <a:r>
              <a:rPr lang="es-ES" sz="2400" dirty="0" smtClean="0"/>
              <a:t>así </a:t>
            </a:r>
            <a:r>
              <a:rPr lang="es-ES" sz="2400" dirty="0" smtClean="0"/>
              <a:t>como </a:t>
            </a:r>
            <a:r>
              <a:rPr lang="es-ES" sz="2400" dirty="0" smtClean="0"/>
              <a:t>aprovechar </a:t>
            </a:r>
            <a:r>
              <a:rPr lang="es-ES" sz="2400" dirty="0" smtClean="0"/>
              <a:t>el sistema </a:t>
            </a:r>
            <a:r>
              <a:rPr lang="es-ES" sz="2400" dirty="0" smtClean="0"/>
              <a:t>interno </a:t>
            </a:r>
            <a:r>
              <a:rPr lang="es-ES" sz="2400" dirty="0" smtClean="0"/>
              <a:t>para pintar muchos objetos en la pantalla de manera simultanea.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142852"/>
            <a:ext cx="2779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 smtClean="0">
                <a:latin typeface="Aharoni" pitchFamily="2" charset="-79"/>
                <a:cs typeface="Aharoni" pitchFamily="2" charset="-79"/>
              </a:rPr>
              <a:t>PROYECTO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Total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571612"/>
            <a:ext cx="6529401" cy="453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142852"/>
            <a:ext cx="2779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 smtClean="0">
                <a:latin typeface="Aharoni" pitchFamily="2" charset="-79"/>
                <a:cs typeface="Aharoni" pitchFamily="2" charset="-79"/>
              </a:rPr>
              <a:t>PROYECTO</a:t>
            </a:r>
          </a:p>
          <a:p>
            <a:pPr algn="ctr"/>
            <a:r>
              <a:rPr lang="es-ES" sz="2000" dirty="0" smtClean="0">
                <a:latin typeface="Aharoni" pitchFamily="2" charset="-79"/>
                <a:cs typeface="Aharoni" pitchFamily="2" charset="-79"/>
              </a:rPr>
              <a:t>UML</a:t>
            </a:r>
            <a:endParaRPr lang="es-ES" sz="2000" dirty="0" smtClean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8152811" cy="454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142852"/>
            <a:ext cx="2816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PROYECTO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de un cubo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285860"/>
            <a:ext cx="5929354" cy="514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142852"/>
            <a:ext cx="3719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 smtClean="0">
                <a:latin typeface="Aharoni" pitchFamily="2" charset="-79"/>
                <a:cs typeface="Aharoni" pitchFamily="2" charset="-79"/>
              </a:rPr>
              <a:t>PROYECTO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de todos los marcianos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643050"/>
            <a:ext cx="7561699" cy="42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143504" y="142852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itchFamily="2" charset="-79"/>
                <a:cs typeface="Aharoni" pitchFamily="2" charset="-79"/>
              </a:rPr>
              <a:t>Introducion</a:t>
            </a:r>
            <a:endParaRPr lang="es-E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1643050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	</a:t>
            </a:r>
            <a:r>
              <a:rPr lang="es-ES" sz="2800" dirty="0" smtClean="0"/>
              <a:t>El motor de </a:t>
            </a:r>
            <a:r>
              <a:rPr lang="es-ES" sz="2800" dirty="0" err="1" smtClean="0"/>
              <a:t>osg</a:t>
            </a:r>
            <a:r>
              <a:rPr lang="es-ES" sz="2800" dirty="0" smtClean="0"/>
              <a:t> funciona creando un grafo de escena que después lee y pinta en pantalla.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	Su potencia reside en la simplicidad para dibujar grandes cantidades de objetos en la pantalla de manera sencilla y además este motor se encarga de múltiples efectos en la pantalla de modo automático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628" y="142852"/>
            <a:ext cx="2779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 smtClean="0">
                <a:latin typeface="Aharoni" pitchFamily="2" charset="-79"/>
                <a:cs typeface="Aharoni" pitchFamily="2" charset="-79"/>
              </a:rPr>
              <a:t>PROYECTO</a:t>
            </a:r>
          </a:p>
          <a:p>
            <a:pPr algn="ctr"/>
            <a:r>
              <a:rPr lang="es-ES" sz="2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2000" dirty="0" smtClean="0">
                <a:latin typeface="Aharoni" pitchFamily="2" charset="-79"/>
                <a:cs typeface="Aharoni" pitchFamily="2" charset="-79"/>
              </a:rPr>
              <a:t> general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428736"/>
            <a:ext cx="6803926" cy="49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214810" y="142852"/>
            <a:ext cx="3028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itchFamily="2" charset="-79"/>
                <a:cs typeface="Aharoni" pitchFamily="2" charset="-79"/>
              </a:rPr>
              <a:t>Bibliografia</a:t>
            </a:r>
            <a:endParaRPr lang="es-E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1142984"/>
            <a:ext cx="80010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Pagina oficial</a:t>
            </a:r>
          </a:p>
          <a:p>
            <a:pPr algn="just"/>
            <a:r>
              <a:rPr lang="es-ES" dirty="0" smtClean="0">
                <a:hlinkClick r:id="rId3"/>
              </a:rPr>
              <a:t> http://www.openscenegraph.org/projects/osg</a:t>
            </a:r>
            <a:endParaRPr lang="es-ES" dirty="0" smtClean="0"/>
          </a:p>
          <a:p>
            <a:pPr algn="just"/>
            <a:endParaRPr lang="es-ES" sz="2800" dirty="0" smtClean="0"/>
          </a:p>
          <a:p>
            <a:pPr algn="just"/>
            <a:r>
              <a:rPr lang="es-ES" dirty="0" smtClean="0"/>
              <a:t>Pagina de instalación de OSG en Visual Studio 2005</a:t>
            </a:r>
            <a:endParaRPr lang="es-ES" dirty="0"/>
          </a:p>
          <a:p>
            <a:pPr algn="just"/>
            <a:r>
              <a:rPr lang="es-ES" dirty="0" smtClean="0">
                <a:hlinkClick r:id="rId4"/>
              </a:rPr>
              <a:t>http://dwightdesign.com/2009/05/installing-openscenegraph-280/</a:t>
            </a:r>
            <a:endParaRPr lang="es-ES" dirty="0" smtClean="0"/>
          </a:p>
          <a:p>
            <a:pPr algn="just"/>
            <a:endParaRPr lang="es-ES" sz="2800" dirty="0" smtClean="0"/>
          </a:p>
          <a:p>
            <a:pPr algn="just"/>
            <a:r>
              <a:rPr lang="es-ES" dirty="0" smtClean="0"/>
              <a:t>Tutoriales</a:t>
            </a:r>
          </a:p>
          <a:p>
            <a:pPr algn="just"/>
            <a:r>
              <a:rPr lang="es-ES" dirty="0" smtClean="0">
                <a:hlinkClick r:id="rId5"/>
              </a:rPr>
              <a:t>http://www.openscenegraph.org/projects/osg/wiki/Support</a:t>
            </a:r>
            <a:endParaRPr lang="es-ES" dirty="0" smtClean="0"/>
          </a:p>
          <a:p>
            <a:pPr algn="just"/>
            <a:r>
              <a:rPr lang="es-ES" dirty="0" smtClean="0">
                <a:hlinkClick r:id="rId6"/>
              </a:rPr>
              <a:t>http://www.cs.clemson.edu/~malloy/courses/3dgames-2007/tutor/index.html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Libros</a:t>
            </a:r>
          </a:p>
          <a:p>
            <a:pPr algn="just"/>
            <a:r>
              <a:rPr lang="es-ES" dirty="0" smtClean="0">
                <a:hlinkClick r:id="rId7"/>
              </a:rPr>
              <a:t>http://www.osgbooks.com/books/osg_qs.html</a:t>
            </a:r>
            <a:r>
              <a:rPr lang="es-ES" dirty="0" smtClean="0"/>
              <a:t> (</a:t>
            </a:r>
            <a:r>
              <a:rPr lang="es-ES" dirty="0" err="1" smtClean="0"/>
              <a:t>Guia</a:t>
            </a:r>
            <a:r>
              <a:rPr lang="es-ES" dirty="0" smtClean="0"/>
              <a:t> </a:t>
            </a:r>
            <a:r>
              <a:rPr lang="es-ES" dirty="0" err="1" smtClean="0"/>
              <a:t>rapida</a:t>
            </a:r>
            <a:r>
              <a:rPr lang="es-ES" dirty="0" smtClean="0"/>
              <a:t>)</a:t>
            </a:r>
          </a:p>
          <a:p>
            <a:pPr algn="just"/>
            <a:r>
              <a:rPr lang="es-ES" dirty="0" smtClean="0">
                <a:hlinkClick r:id="rId8"/>
              </a:rPr>
              <a:t>http://www.osgbooks.com/books/osg_refman22.html</a:t>
            </a:r>
            <a:r>
              <a:rPr lang="es-ES" dirty="0" smtClean="0"/>
              <a:t> (Manual de referencia)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214810" y="142852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El </a:t>
            </a:r>
            <a:r>
              <a:rPr lang="es-ES" sz="4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4000" dirty="0" smtClean="0">
                <a:latin typeface="Aharoni" pitchFamily="2" charset="-79"/>
                <a:cs typeface="Aharoni" pitchFamily="2" charset="-79"/>
              </a:rPr>
              <a:t> de escena</a:t>
            </a:r>
            <a:endParaRPr lang="es-E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1142984"/>
            <a:ext cx="80010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	</a:t>
            </a:r>
            <a:r>
              <a:rPr lang="es-ES" sz="2800" dirty="0" smtClean="0"/>
              <a:t>El árbol de escena se recorre de manera Post-orden (Recorriendo primero los hijos y después el padre).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 smtClean="0"/>
              <a:t>	Los nodos que pertenecen a un padre pueden ser de varios tipos:</a:t>
            </a:r>
          </a:p>
          <a:p>
            <a:pPr algn="just"/>
            <a:r>
              <a:rPr lang="es-ES" dirty="0"/>
              <a:t>	</a:t>
            </a:r>
            <a:endParaRPr lang="es-ES" dirty="0" smtClean="0"/>
          </a:p>
          <a:p>
            <a:pPr algn="just"/>
            <a:r>
              <a:rPr lang="es-ES" sz="2800" dirty="0"/>
              <a:t>	</a:t>
            </a:r>
            <a:r>
              <a:rPr lang="es-ES" sz="2800" dirty="0" smtClean="0"/>
              <a:t>-Otro Árbol.</a:t>
            </a:r>
          </a:p>
          <a:p>
            <a:pPr algn="just"/>
            <a:r>
              <a:rPr lang="es-ES" sz="2800" dirty="0"/>
              <a:t>	</a:t>
            </a:r>
            <a:r>
              <a:rPr lang="es-ES" sz="2800" dirty="0" smtClean="0"/>
              <a:t>-Configuración del padre.</a:t>
            </a:r>
          </a:p>
          <a:p>
            <a:pPr algn="just"/>
            <a:r>
              <a:rPr lang="es-ES" sz="2800" dirty="0"/>
              <a:t>	</a:t>
            </a:r>
            <a:r>
              <a:rPr lang="es-ES" sz="2800" dirty="0" smtClean="0"/>
              <a:t>-Un Objeto pintable.</a:t>
            </a:r>
          </a:p>
          <a:p>
            <a:pPr algn="just"/>
            <a:r>
              <a:rPr lang="es-ES" sz="2800" dirty="0"/>
              <a:t>	</a:t>
            </a:r>
            <a:r>
              <a:rPr lang="es-ES" sz="2800" dirty="0" smtClean="0"/>
              <a:t>-Una modificación para los siguientes nodos.</a:t>
            </a:r>
          </a:p>
          <a:p>
            <a:pPr algn="just"/>
            <a:r>
              <a:rPr lang="es-ES" sz="2800" dirty="0"/>
              <a:t>	</a:t>
            </a:r>
            <a:r>
              <a:rPr lang="es-ES" sz="2800" dirty="0" smtClean="0"/>
              <a:t>- …….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214810" y="142852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El </a:t>
            </a:r>
            <a:r>
              <a:rPr lang="es-ES" sz="4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4000" dirty="0" smtClean="0">
                <a:latin typeface="Aharoni" pitchFamily="2" charset="-79"/>
                <a:cs typeface="Aharoni" pitchFamily="2" charset="-79"/>
              </a:rPr>
              <a:t> de escena</a:t>
            </a:r>
            <a:endParaRPr lang="es-E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114298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	</a:t>
            </a:r>
            <a:r>
              <a:rPr lang="es-ES" sz="2800" dirty="0" smtClean="0"/>
              <a:t>Ejemplo Sencillo de </a:t>
            </a:r>
            <a:r>
              <a:rPr lang="es-ES" sz="2800" dirty="0" err="1" smtClean="0"/>
              <a:t>arbol</a:t>
            </a:r>
            <a:r>
              <a:rPr lang="es-ES" sz="2800" dirty="0" smtClean="0"/>
              <a:t> de escena</a:t>
            </a:r>
            <a:endParaRPr lang="es-E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143116"/>
            <a:ext cx="41243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214810" y="142852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El </a:t>
            </a:r>
            <a:r>
              <a:rPr lang="es-ES" sz="4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4000" dirty="0" smtClean="0">
                <a:latin typeface="Aharoni" pitchFamily="2" charset="-79"/>
                <a:cs typeface="Aharoni" pitchFamily="2" charset="-79"/>
              </a:rPr>
              <a:t> de escena</a:t>
            </a:r>
            <a:endParaRPr lang="es-E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114298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	</a:t>
            </a:r>
            <a:r>
              <a:rPr lang="es-ES" sz="2800" dirty="0" smtClean="0"/>
              <a:t>Ejemplo complejo</a:t>
            </a:r>
            <a:endParaRPr lang="es-E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785926"/>
            <a:ext cx="4667259" cy="463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214810" y="142852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El </a:t>
            </a:r>
            <a:r>
              <a:rPr lang="es-ES" sz="4000" dirty="0" err="1" smtClean="0">
                <a:latin typeface="Aharoni" pitchFamily="2" charset="-79"/>
                <a:cs typeface="Aharoni" pitchFamily="2" charset="-79"/>
              </a:rPr>
              <a:t>arbol</a:t>
            </a:r>
            <a:r>
              <a:rPr lang="es-ES" sz="4000" dirty="0" smtClean="0">
                <a:latin typeface="Aharoni" pitchFamily="2" charset="-79"/>
                <a:cs typeface="Aharoni" pitchFamily="2" charset="-79"/>
              </a:rPr>
              <a:t> de escena</a:t>
            </a:r>
            <a:endParaRPr lang="es-E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114298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	</a:t>
            </a:r>
            <a:r>
              <a:rPr lang="es-ES" sz="2800" dirty="0" smtClean="0"/>
              <a:t>Ejemplo mas complejo</a:t>
            </a:r>
            <a:endParaRPr lang="es-E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714488"/>
            <a:ext cx="5996006" cy="451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85720" y="2285992"/>
            <a:ext cx="842968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sz="1600" dirty="0" smtClean="0">
                <a:hlinkClick r:id="rId3"/>
              </a:rPr>
              <a:t>http://dwightdesign.com/2009/05/installing-openscenegraph-280/</a:t>
            </a:r>
            <a:r>
              <a:rPr lang="es-ES" sz="1600" dirty="0" smtClean="0"/>
              <a:t> </a:t>
            </a:r>
            <a:r>
              <a:rPr lang="es-ES" sz="1600" dirty="0" smtClean="0"/>
              <a:t> </a:t>
            </a:r>
          </a:p>
          <a:p>
            <a:pPr lvl="2" algn="just">
              <a:buFontTx/>
              <a:buChar char="-"/>
            </a:pPr>
            <a:r>
              <a:rPr lang="es-ES" sz="1400" dirty="0" smtClean="0"/>
              <a:t>(</a:t>
            </a:r>
            <a:r>
              <a:rPr lang="es-ES" sz="1400" dirty="0" err="1" smtClean="0"/>
              <a:t>P</a:t>
            </a:r>
            <a:r>
              <a:rPr lang="es-ES" sz="1400" dirty="0" err="1" smtClean="0"/>
              <a:t>reconpiled</a:t>
            </a:r>
            <a:r>
              <a:rPr lang="es-ES" sz="1400" dirty="0" err="1" smtClean="0"/>
              <a:t>-Binaries</a:t>
            </a:r>
            <a:r>
              <a:rPr lang="es-ES" sz="1400" dirty="0" smtClean="0"/>
              <a:t> en XP y 7)</a:t>
            </a:r>
            <a:endParaRPr lang="es-ES" sz="1600" dirty="0" smtClean="0"/>
          </a:p>
          <a:p>
            <a:pPr algn="just">
              <a:buFontTx/>
              <a:buChar char="-"/>
            </a:pPr>
            <a:endParaRPr lang="es-ES" sz="1600" dirty="0" smtClean="0"/>
          </a:p>
          <a:p>
            <a:pPr algn="just"/>
            <a:endParaRPr lang="es-ES" sz="1600" dirty="0" smtClean="0"/>
          </a:p>
          <a:p>
            <a:pPr algn="just">
              <a:buFontTx/>
              <a:buChar char="-"/>
            </a:pPr>
            <a:r>
              <a:rPr lang="es-ES" sz="1600" dirty="0" smtClean="0">
                <a:hlinkClick r:id="rId4"/>
              </a:rPr>
              <a:t>http://</a:t>
            </a:r>
            <a:r>
              <a:rPr lang="es-ES" sz="1600" dirty="0" smtClean="0">
                <a:hlinkClick r:id="rId4"/>
              </a:rPr>
              <a:t>www.openscenegraph.org/projects/osg/wiki/Support/PlatformSpecifics/VisualStudio</a:t>
            </a:r>
            <a:r>
              <a:rPr lang="es-ES" sz="1400" dirty="0" smtClean="0"/>
              <a:t> </a:t>
            </a:r>
            <a:endParaRPr lang="es-ES" sz="1400" dirty="0" smtClean="0"/>
          </a:p>
          <a:p>
            <a:pPr lvl="2" algn="just">
              <a:buFontTx/>
              <a:buChar char="-"/>
            </a:pPr>
            <a:r>
              <a:rPr lang="es-ES" sz="1400" dirty="0" smtClean="0"/>
              <a:t>(Instalación en Visual Studio General )</a:t>
            </a:r>
            <a:endParaRPr lang="es-ES" sz="1400" dirty="0" smtClean="0"/>
          </a:p>
          <a:p>
            <a:pPr algn="just">
              <a:buFontTx/>
              <a:buChar char="-"/>
            </a:pPr>
            <a:endParaRPr lang="es-ES" sz="1600" dirty="0" smtClean="0"/>
          </a:p>
          <a:p>
            <a:pPr algn="just"/>
            <a:endParaRPr lang="es-ES" sz="1600" dirty="0" smtClean="0"/>
          </a:p>
          <a:p>
            <a:pPr algn="just">
              <a:buFontTx/>
              <a:buChar char="-"/>
            </a:pPr>
            <a:r>
              <a:rPr lang="es-ES" sz="1600" dirty="0" smtClean="0">
                <a:hlinkClick r:id="rId5"/>
              </a:rPr>
              <a:t>http://www.openscenegraph.org/projects/osg/wiki/Support/GettingStarted</a:t>
            </a:r>
            <a:r>
              <a:rPr lang="es-ES" sz="1600" dirty="0" smtClean="0"/>
              <a:t>  </a:t>
            </a:r>
            <a:endParaRPr lang="es-ES" sz="1600" dirty="0" smtClean="0"/>
          </a:p>
          <a:p>
            <a:pPr lvl="2" algn="just">
              <a:buFontTx/>
              <a:buChar char="-"/>
            </a:pPr>
            <a:r>
              <a:rPr lang="es-ES" sz="1400" dirty="0" smtClean="0"/>
              <a:t>(Instalación </a:t>
            </a:r>
            <a:r>
              <a:rPr lang="es-ES" sz="1400" dirty="0" smtClean="0"/>
              <a:t>G</a:t>
            </a:r>
            <a:r>
              <a:rPr lang="es-ES" sz="1400" dirty="0" smtClean="0"/>
              <a:t>eneral para los demás sistemas y programas)</a:t>
            </a:r>
            <a:endParaRPr lang="es-ES" sz="1600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85720" y="2786058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 smtClean="0"/>
              <a:t>INSTALACION POR BINARIOS PRECOMPILADOS</a:t>
            </a:r>
          </a:p>
          <a:p>
            <a:pPr algn="ctr"/>
            <a:r>
              <a:rPr lang="es-ES" sz="3200" dirty="0" smtClean="0"/>
              <a:t> EN WINDOWS 7 Y XP</a:t>
            </a:r>
            <a:endParaRPr lang="es-ES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osg_ban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2852"/>
            <a:ext cx="3342484" cy="642384"/>
          </a:xfrm>
        </p:spPr>
      </p:pic>
      <p:sp>
        <p:nvSpPr>
          <p:cNvPr id="5" name="4 CuadroTexto"/>
          <p:cNvSpPr txBox="1"/>
          <p:nvPr/>
        </p:nvSpPr>
        <p:spPr>
          <a:xfrm>
            <a:off x="7608002" y="6596390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Joaquin</a:t>
            </a:r>
            <a:r>
              <a:rPr lang="es-ES" sz="1100" dirty="0" smtClean="0"/>
              <a:t> </a:t>
            </a:r>
            <a:r>
              <a:rPr lang="es-ES" sz="1100" dirty="0" err="1" smtClean="0"/>
              <a:t>Gayoso</a:t>
            </a:r>
            <a:r>
              <a:rPr lang="es-ES" sz="1100" dirty="0" smtClean="0"/>
              <a:t> Cabada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71934" y="142852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itchFamily="2" charset="-79"/>
                <a:cs typeface="Aharoni" pitchFamily="2" charset="-79"/>
              </a:rPr>
              <a:t>INSTALACION</a:t>
            </a:r>
          </a:p>
          <a:p>
            <a:pPr algn="ctr"/>
            <a:r>
              <a:rPr lang="es-ES" sz="2000" dirty="0" smtClean="0">
                <a:latin typeface="Aharoni" pitchFamily="2" charset="-79"/>
                <a:cs typeface="Aharoni" pitchFamily="2" charset="-79"/>
              </a:rPr>
              <a:t>PASOS PREVIOS</a:t>
            </a:r>
            <a:endParaRPr lang="es-ES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596" y="1214422"/>
            <a:ext cx="84296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dirty="0" smtClean="0"/>
              <a:t>Tener instalado el parche SP1 del Visual Studio 2005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/>
            <a:r>
              <a:rPr lang="es-ES" dirty="0" smtClean="0"/>
              <a:t>	- </a:t>
            </a:r>
            <a:r>
              <a:rPr lang="es-ES" sz="1600" dirty="0" smtClean="0">
                <a:hlinkClick r:id="rId3"/>
              </a:rPr>
              <a:t>http://www.openscenegraph.org/projects/osg/wiki/Downloads/VisualStudioBinaries</a:t>
            </a:r>
            <a:endParaRPr lang="es-ES" sz="1600" dirty="0" smtClean="0"/>
          </a:p>
          <a:p>
            <a:pPr algn="just"/>
            <a:endParaRPr lang="es-ES" sz="1600" dirty="0" smtClean="0"/>
          </a:p>
          <a:p>
            <a:pPr algn="just"/>
            <a:endParaRPr lang="es-ES" sz="1600" dirty="0" smtClean="0"/>
          </a:p>
          <a:p>
            <a:pPr algn="just">
              <a:buFontTx/>
              <a:buChar char="-"/>
            </a:pPr>
            <a:r>
              <a:rPr lang="es-ES" dirty="0" smtClean="0"/>
              <a:t>Descargar  la ultima </a:t>
            </a:r>
            <a:r>
              <a:rPr lang="es-ES" dirty="0" err="1" smtClean="0"/>
              <a:t>version</a:t>
            </a:r>
            <a:r>
              <a:rPr lang="es-ES" dirty="0" smtClean="0"/>
              <a:t> del OSG correspondiente a nuestra plataforma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/>
            <a:r>
              <a:rPr lang="es-ES" dirty="0" smtClean="0"/>
              <a:t>	- </a:t>
            </a:r>
            <a:r>
              <a:rPr lang="es-ES" sz="1600" dirty="0" smtClean="0"/>
              <a:t> </a:t>
            </a:r>
            <a:r>
              <a:rPr lang="es-ES" sz="1600" dirty="0" smtClean="0">
                <a:hlinkClick r:id="rId4"/>
              </a:rPr>
              <a:t>http://www.openscenegraph.org/downloads/stable_releases/</a:t>
            </a:r>
            <a:endParaRPr lang="es-ES" sz="1600" dirty="0" smtClean="0"/>
          </a:p>
          <a:p>
            <a:pPr algn="just"/>
            <a:r>
              <a:rPr lang="es-ES" sz="1600" dirty="0" smtClean="0"/>
              <a:t>		</a:t>
            </a:r>
          </a:p>
          <a:p>
            <a:pPr algn="just"/>
            <a:r>
              <a:rPr lang="es-ES" sz="1600" dirty="0" smtClean="0"/>
              <a:t>		</a:t>
            </a:r>
            <a:r>
              <a:rPr lang="es-ES" sz="1600" dirty="0" err="1" smtClean="0"/>
              <a:t>Ej</a:t>
            </a:r>
            <a:r>
              <a:rPr lang="es-ES" sz="1600" dirty="0" smtClean="0"/>
              <a:t>: Windows X86 para Visual 2005 versión 2.8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			- openscenegraph-all-2.8.0-win32-x86-vc80sp1-Debug.tar.gz</a:t>
            </a:r>
          </a:p>
          <a:p>
            <a:pPr algn="just"/>
            <a:r>
              <a:rPr lang="es-ES" sz="1600" dirty="0" smtClean="0"/>
              <a:t>			- openscenegraph-all-2.8.0-win32-x86-vc80sp1-Release.tar.gz</a:t>
            </a:r>
          </a:p>
          <a:p>
            <a:pPr algn="just"/>
            <a:endParaRPr lang="es-ES" sz="1600" dirty="0" smtClean="0"/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-</a:t>
            </a:r>
            <a:r>
              <a:rPr lang="es-ES" dirty="0" smtClean="0"/>
              <a:t>Descargar ejemplos (Opcional – Recomendable)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	- </a:t>
            </a:r>
            <a:r>
              <a:rPr lang="es-ES" sz="1600" dirty="0" smtClean="0">
                <a:hlinkClick r:id="rId5"/>
              </a:rPr>
              <a:t>http://www.openscenegraph.org/projects/osg/wiki/Downloads/SampleDatasets</a:t>
            </a:r>
            <a:endParaRPr lang="es-ES" sz="1600" dirty="0" smtClean="0"/>
          </a:p>
          <a:p>
            <a:pPr algn="just"/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666</Words>
  <Application>Microsoft Office PowerPoint</Application>
  <PresentationFormat>Presentación en pantalla (4:3)</PresentationFormat>
  <Paragraphs>199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Gayoxo</dc:creator>
  <cp:lastModifiedBy>Gayoxo</cp:lastModifiedBy>
  <cp:revision>29</cp:revision>
  <dcterms:created xsi:type="dcterms:W3CDTF">2010-01-14T18:32:37Z</dcterms:created>
  <dcterms:modified xsi:type="dcterms:W3CDTF">2010-01-20T18:20:31Z</dcterms:modified>
</cp:coreProperties>
</file>