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9" r:id="rId4"/>
    <p:sldId id="257" r:id="rId5"/>
    <p:sldId id="258" r:id="rId6"/>
    <p:sldId id="265" r:id="rId7"/>
    <p:sldId id="261" r:id="rId8"/>
    <p:sldId id="264"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7B0D-6496-4492-9BD9-151E656A1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792F47-3711-4EEA-B189-C51000BA8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772838-DF04-4088-9B6B-836E8ED513D4}"/>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5" name="Footer Placeholder 4">
            <a:extLst>
              <a:ext uri="{FF2B5EF4-FFF2-40B4-BE49-F238E27FC236}">
                <a16:creationId xmlns:a16="http://schemas.microsoft.com/office/drawing/2014/main" id="{4CE1CE66-EB7F-4904-A054-9C3C6723A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0B489-B0EA-4A55-9A25-FE8DFFAE0433}"/>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356653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2918-B71D-4499-8ED9-04E359F358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63D13B-9922-41C8-B0C2-B6B8065339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6855E-8C1F-4C70-83BE-DA493D652784}"/>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5" name="Footer Placeholder 4">
            <a:extLst>
              <a:ext uri="{FF2B5EF4-FFF2-40B4-BE49-F238E27FC236}">
                <a16:creationId xmlns:a16="http://schemas.microsoft.com/office/drawing/2014/main" id="{479D3485-CD2B-49A4-B597-FC14C9793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E9454-ED4A-4B92-AD73-18B44BD2EC69}"/>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419701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0EF43-D8FF-4C2F-8544-FC23FA9DC5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D6B67A-0961-4BD9-9444-6CF3BE74E3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EC49D-D41E-4C8F-B438-B0C8E59E1B01}"/>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5" name="Footer Placeholder 4">
            <a:extLst>
              <a:ext uri="{FF2B5EF4-FFF2-40B4-BE49-F238E27FC236}">
                <a16:creationId xmlns:a16="http://schemas.microsoft.com/office/drawing/2014/main" id="{0385D344-3739-4BC3-BB7A-F350AF5BC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49562-6BF7-46B1-8BA1-1CD627006017}"/>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373875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759E-49CF-4862-9ECE-88785E16F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B8E555-6B17-4A08-ACEB-17048F8137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ECC85-8E70-42D6-B261-05B4E71C31D7}"/>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5" name="Footer Placeholder 4">
            <a:extLst>
              <a:ext uri="{FF2B5EF4-FFF2-40B4-BE49-F238E27FC236}">
                <a16:creationId xmlns:a16="http://schemas.microsoft.com/office/drawing/2014/main" id="{FCE72DDB-8A5B-4F0D-81F3-846EDF62B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8AC3A-58A2-4892-BB0E-6CB50EE2EDD9}"/>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20375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C746-4A42-4464-AA3E-ED132126B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A283BB-1D95-4E71-95D7-C68F6BC1C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7A49E5-FA25-4902-A432-5F4F27934884}"/>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5" name="Footer Placeholder 4">
            <a:extLst>
              <a:ext uri="{FF2B5EF4-FFF2-40B4-BE49-F238E27FC236}">
                <a16:creationId xmlns:a16="http://schemas.microsoft.com/office/drawing/2014/main" id="{351D9E93-03B9-4A45-ACC4-01B79B91D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09679-3B98-4F90-AF66-25F921072FFD}"/>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183604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697A-373D-43E7-A078-EC01842F7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CA9C5-B624-4FC1-A25D-E8BCCDF672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39A87-D55A-4559-9AE1-33F8E03A49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28A39E-92CC-4489-944C-748AC127BE09}"/>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6" name="Footer Placeholder 5">
            <a:extLst>
              <a:ext uri="{FF2B5EF4-FFF2-40B4-BE49-F238E27FC236}">
                <a16:creationId xmlns:a16="http://schemas.microsoft.com/office/drawing/2014/main" id="{3C942B7C-D52F-43DF-997A-874A1FE4B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882D5-EF65-47E3-8FC9-5AE481BB4428}"/>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249914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3CB5-6F2A-48C3-B731-FC679A7B27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B32BFD-6848-4734-99FF-B9159394C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225955-78DB-424C-A425-D7E61C648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F90B5E-34AA-43CE-AC18-52FE767D4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67CB0E-BE4C-46C8-B990-130D021176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7F48B5-9F72-4FC4-A6D6-C09F7B171C57}"/>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8" name="Footer Placeholder 7">
            <a:extLst>
              <a:ext uri="{FF2B5EF4-FFF2-40B4-BE49-F238E27FC236}">
                <a16:creationId xmlns:a16="http://schemas.microsoft.com/office/drawing/2014/main" id="{EF659512-E0F3-4A6D-ADFE-2715D3CB04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F15CD2-BBE6-4A65-A982-8F5159FDB07C}"/>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165822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9DF2-D36F-4558-94AB-C4FB3EB0A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1163B5-0614-423D-890B-E68F2B45D8EC}"/>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4" name="Footer Placeholder 3">
            <a:extLst>
              <a:ext uri="{FF2B5EF4-FFF2-40B4-BE49-F238E27FC236}">
                <a16:creationId xmlns:a16="http://schemas.microsoft.com/office/drawing/2014/main" id="{6F9451A8-E981-4BEB-95AA-4F4708B45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99D53D-776A-4333-BA5E-C46A36FF68E6}"/>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378351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DFE8D-5360-42BC-9FBF-145D7AC87AA7}"/>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3" name="Footer Placeholder 2">
            <a:extLst>
              <a:ext uri="{FF2B5EF4-FFF2-40B4-BE49-F238E27FC236}">
                <a16:creationId xmlns:a16="http://schemas.microsoft.com/office/drawing/2014/main" id="{CDE06775-07B2-4ACD-B2A7-2C72DF918B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974F0C-6C72-4642-A889-1FC1AB3D1144}"/>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309854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B448-2B9B-49DA-8E86-437D42A90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67E1E-10D8-41D8-8FBA-2642810E7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64AB18-654A-46EC-9CFE-4ECC00EE9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8222EE-C081-4CCD-9A2A-BB6BD6C27F5C}"/>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6" name="Footer Placeholder 5">
            <a:extLst>
              <a:ext uri="{FF2B5EF4-FFF2-40B4-BE49-F238E27FC236}">
                <a16:creationId xmlns:a16="http://schemas.microsoft.com/office/drawing/2014/main" id="{FB9ED789-BE12-47EB-AEA4-E6D691F22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99174-2D8C-489A-80AD-EDFC74220E05}"/>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30534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BE5F-85DC-4286-867C-9E329DC43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15A47-3D55-4992-9480-E2C9818E64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58E322-1709-4A82-8CC7-9E1D01E67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443243-5898-4B5C-8874-B87BB5CE3D6F}"/>
              </a:ext>
            </a:extLst>
          </p:cNvPr>
          <p:cNvSpPr>
            <a:spLocks noGrp="1"/>
          </p:cNvSpPr>
          <p:nvPr>
            <p:ph type="dt" sz="half" idx="10"/>
          </p:nvPr>
        </p:nvSpPr>
        <p:spPr/>
        <p:txBody>
          <a:bodyPr/>
          <a:lstStyle/>
          <a:p>
            <a:fld id="{3CDC067C-71C8-42F2-BA3C-698792CF91CB}" type="datetimeFigureOut">
              <a:rPr lang="en-US" smtClean="0"/>
              <a:t>2/22/2018</a:t>
            </a:fld>
            <a:endParaRPr lang="en-US"/>
          </a:p>
        </p:txBody>
      </p:sp>
      <p:sp>
        <p:nvSpPr>
          <p:cNvPr id="6" name="Footer Placeholder 5">
            <a:extLst>
              <a:ext uri="{FF2B5EF4-FFF2-40B4-BE49-F238E27FC236}">
                <a16:creationId xmlns:a16="http://schemas.microsoft.com/office/drawing/2014/main" id="{7318250C-6DEF-4E95-A54A-ED3A46B6F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DECDC-F020-4D73-B127-56DA02BD42E0}"/>
              </a:ext>
            </a:extLst>
          </p:cNvPr>
          <p:cNvSpPr>
            <a:spLocks noGrp="1"/>
          </p:cNvSpPr>
          <p:nvPr>
            <p:ph type="sldNum" sz="quarter" idx="12"/>
          </p:nvPr>
        </p:nvSpPr>
        <p:spPr/>
        <p:txBody>
          <a:bodyPr/>
          <a:lstStyle/>
          <a:p>
            <a:fld id="{875B4CAB-4390-4980-8844-47420A2DFBE2}" type="slidenum">
              <a:rPr lang="en-US" smtClean="0"/>
              <a:t>‹#›</a:t>
            </a:fld>
            <a:endParaRPr lang="en-US"/>
          </a:p>
        </p:txBody>
      </p:sp>
    </p:spTree>
    <p:extLst>
      <p:ext uri="{BB962C8B-B14F-4D97-AF65-F5344CB8AC3E}">
        <p14:creationId xmlns:p14="http://schemas.microsoft.com/office/powerpoint/2010/main" val="191188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C3CEB-4FD3-4B48-9019-7DE9DC779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C5C30-5B7D-40D1-8CB1-A8C4F0978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07C9E-2E27-4E24-ACBC-674649F47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C067C-71C8-42F2-BA3C-698792CF91CB}" type="datetimeFigureOut">
              <a:rPr lang="en-US" smtClean="0"/>
              <a:t>2/22/2018</a:t>
            </a:fld>
            <a:endParaRPr lang="en-US"/>
          </a:p>
        </p:txBody>
      </p:sp>
      <p:sp>
        <p:nvSpPr>
          <p:cNvPr id="5" name="Footer Placeholder 4">
            <a:extLst>
              <a:ext uri="{FF2B5EF4-FFF2-40B4-BE49-F238E27FC236}">
                <a16:creationId xmlns:a16="http://schemas.microsoft.com/office/drawing/2014/main" id="{736F1C6C-37E0-40C7-B933-8C058FE8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859862-6102-4B36-87CD-C8816F46B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B4CAB-4390-4980-8844-47420A2DFBE2}" type="slidenum">
              <a:rPr lang="en-US" smtClean="0"/>
              <a:t>‹#›</a:t>
            </a:fld>
            <a:endParaRPr lang="en-US"/>
          </a:p>
        </p:txBody>
      </p:sp>
    </p:spTree>
    <p:extLst>
      <p:ext uri="{BB962C8B-B14F-4D97-AF65-F5344CB8AC3E}">
        <p14:creationId xmlns:p14="http://schemas.microsoft.com/office/powerpoint/2010/main" val="3813968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22E29D-BEDA-4D93-AF26-553335E27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799" y="125032"/>
            <a:ext cx="4696691" cy="6636629"/>
          </a:xfrm>
        </p:spPr>
      </p:pic>
      <p:sp>
        <p:nvSpPr>
          <p:cNvPr id="2" name="TextBox 1">
            <a:extLst>
              <a:ext uri="{FF2B5EF4-FFF2-40B4-BE49-F238E27FC236}">
                <a16:creationId xmlns:a16="http://schemas.microsoft.com/office/drawing/2014/main" id="{A5350588-05FB-4877-B0C5-7E9C5BCC7CF8}"/>
              </a:ext>
            </a:extLst>
          </p:cNvPr>
          <p:cNvSpPr txBox="1"/>
          <p:nvPr/>
        </p:nvSpPr>
        <p:spPr>
          <a:xfrm>
            <a:off x="4246416" y="3588327"/>
            <a:ext cx="2909455" cy="369332"/>
          </a:xfrm>
          <a:prstGeom prst="rect">
            <a:avLst/>
          </a:prstGeom>
          <a:noFill/>
        </p:spPr>
        <p:txBody>
          <a:bodyPr wrap="square" rtlCol="0">
            <a:spAutoFit/>
          </a:bodyPr>
          <a:lstStyle/>
          <a:p>
            <a:r>
              <a:rPr lang="en-US" dirty="0"/>
              <a:t>Use your SPARK and PARK</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6503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6E0544-2EB9-4341-93EC-CE06F5FE8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335" y="129540"/>
            <a:ext cx="5090160" cy="6598920"/>
          </a:xfrm>
          <a:prstGeom prst="rect">
            <a:avLst/>
          </a:prstGeom>
        </p:spPr>
      </p:pic>
    </p:spTree>
    <p:extLst>
      <p:ext uri="{BB962C8B-B14F-4D97-AF65-F5344CB8AC3E}">
        <p14:creationId xmlns:p14="http://schemas.microsoft.com/office/powerpoint/2010/main" val="311249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164A-F6F1-44A0-A579-29C986DD913F}"/>
              </a:ext>
            </a:extLst>
          </p:cNvPr>
          <p:cNvSpPr>
            <a:spLocks noGrp="1"/>
          </p:cNvSpPr>
          <p:nvPr>
            <p:ph type="ctrTitle"/>
          </p:nvPr>
        </p:nvSpPr>
        <p:spPr>
          <a:xfrm>
            <a:off x="1524000" y="327233"/>
            <a:ext cx="9144000" cy="2387600"/>
          </a:xfrm>
        </p:spPr>
        <p:txBody>
          <a:bodyPr>
            <a:normAutofit fontScale="90000"/>
          </a:bodyPr>
          <a:lstStyle/>
          <a:p>
            <a:r>
              <a:rPr lang="en-US" dirty="0"/>
              <a:t>The necessity of our product:</a:t>
            </a:r>
            <a:br>
              <a:rPr lang="en-US" dirty="0"/>
            </a:br>
            <a:r>
              <a:rPr lang="en-US" b="1" i="1" dirty="0" err="1">
                <a:ln w="9525">
                  <a:solidFill>
                    <a:schemeClr val="bg1"/>
                  </a:solidFill>
                  <a:prstDash val="solid"/>
                </a:ln>
                <a:effectLst>
                  <a:outerShdw blurRad="12700" dist="38100" dir="2700000" algn="tl" rotWithShape="0">
                    <a:schemeClr val="bg1">
                      <a:lumMod val="50000"/>
                    </a:schemeClr>
                  </a:outerShdw>
                </a:effectLst>
              </a:rPr>
              <a:t>PARKiT</a:t>
            </a:r>
            <a:br>
              <a:rPr lang="en-US" b="1" dirty="0">
                <a:ln w="9525">
                  <a:solidFill>
                    <a:schemeClr val="bg1"/>
                  </a:solidFill>
                  <a:prstDash val="solid"/>
                </a:ln>
                <a:effectLst>
                  <a:outerShdw blurRad="12700" dist="38100" dir="2700000" algn="tl" rotWithShape="0">
                    <a:schemeClr val="bg1">
                      <a:lumMod val="50000"/>
                    </a:schemeClr>
                  </a:outerShdw>
                </a:effectLst>
              </a:rPr>
            </a:br>
            <a:endParaRPr lang="en-US" dirty="0"/>
          </a:p>
        </p:txBody>
      </p:sp>
      <p:sp>
        <p:nvSpPr>
          <p:cNvPr id="3" name="Subtitle 2">
            <a:extLst>
              <a:ext uri="{FF2B5EF4-FFF2-40B4-BE49-F238E27FC236}">
                <a16:creationId xmlns:a16="http://schemas.microsoft.com/office/drawing/2014/main" id="{E96D4FEC-5028-46F7-8373-B5334399A342}"/>
              </a:ext>
            </a:extLst>
          </p:cNvPr>
          <p:cNvSpPr>
            <a:spLocks noGrp="1"/>
          </p:cNvSpPr>
          <p:nvPr>
            <p:ph type="subTitle" idx="1"/>
          </p:nvPr>
        </p:nvSpPr>
        <p:spPr>
          <a:xfrm>
            <a:off x="1285461" y="2555807"/>
            <a:ext cx="9886122" cy="3646209"/>
          </a:xfrm>
        </p:spPr>
        <p:txBody>
          <a:bodyPr>
            <a:normAutofit/>
          </a:bodyPr>
          <a:lstStyle/>
          <a:p>
            <a:pPr marL="342900" indent="-342900" algn="just">
              <a:buFont typeface="Wingdings" panose="05000000000000000000" pitchFamily="2" charset="2"/>
              <a:buChar char="Ø"/>
            </a:pPr>
            <a:r>
              <a:rPr lang="en-US" dirty="0"/>
              <a:t>Our application is linked with the CCTV cameras, by making use of the recent technologies (Artificial Intelligence, IOT).</a:t>
            </a:r>
          </a:p>
          <a:p>
            <a:pPr marL="342900" indent="-342900" algn="just">
              <a:buFont typeface="Wingdings" panose="05000000000000000000" pitchFamily="2" charset="2"/>
              <a:buChar char="Ø"/>
            </a:pPr>
            <a:r>
              <a:rPr lang="en-US" dirty="0"/>
              <a:t>Since we are dealing with smart cities, CCTV cameras are guarding us everywhere.</a:t>
            </a:r>
          </a:p>
          <a:p>
            <a:pPr marL="342900" indent="-342900" algn="just">
              <a:buFont typeface="Wingdings" panose="05000000000000000000" pitchFamily="2" charset="2"/>
              <a:buChar char="Ø"/>
            </a:pPr>
            <a:r>
              <a:rPr lang="en-US" dirty="0"/>
              <a:t>It detects the location of the parking lots available around us, using Google Maps.</a:t>
            </a:r>
          </a:p>
          <a:p>
            <a:pPr marL="342900" indent="-342900" algn="just">
              <a:buFont typeface="Wingdings" panose="05000000000000000000" pitchFamily="2" charset="2"/>
              <a:buChar char="Ø"/>
            </a:pPr>
            <a:r>
              <a:rPr lang="en-US" dirty="0"/>
              <a:t>It senses the vacancy in the parking lot through sensors.</a:t>
            </a:r>
          </a:p>
          <a:p>
            <a:pPr marL="342900" indent="-342900" algn="just">
              <a:buFont typeface="Wingdings" panose="05000000000000000000" pitchFamily="2" charset="2"/>
              <a:buChar char="Ø"/>
            </a:pPr>
            <a:r>
              <a:rPr lang="en-US" dirty="0"/>
              <a:t>If the area is already occupied, it blocks the path way using blocker.</a:t>
            </a:r>
          </a:p>
          <a:p>
            <a:endParaRPr lang="en-US" dirty="0"/>
          </a:p>
          <a:p>
            <a:endParaRPr lang="en-US" dirty="0"/>
          </a:p>
          <a:p>
            <a:endParaRPr lang="en-US" dirty="0"/>
          </a:p>
        </p:txBody>
      </p:sp>
    </p:spTree>
    <p:extLst>
      <p:ext uri="{BB962C8B-B14F-4D97-AF65-F5344CB8AC3E}">
        <p14:creationId xmlns:p14="http://schemas.microsoft.com/office/powerpoint/2010/main" val="69382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52C9-24C9-44EB-827F-6C06657C3C34}"/>
              </a:ext>
            </a:extLst>
          </p:cNvPr>
          <p:cNvSpPr>
            <a:spLocks noGrp="1"/>
          </p:cNvSpPr>
          <p:nvPr>
            <p:ph type="title"/>
          </p:nvPr>
        </p:nvSpPr>
        <p:spPr/>
        <p:txBody>
          <a:bodyPr/>
          <a:lstStyle/>
          <a:p>
            <a:r>
              <a:rPr lang="en-US" b="1" dirty="0"/>
              <a:t>Option for booking in advance:</a:t>
            </a:r>
          </a:p>
        </p:txBody>
      </p:sp>
      <p:sp>
        <p:nvSpPr>
          <p:cNvPr id="3" name="Content Placeholder 2">
            <a:extLst>
              <a:ext uri="{FF2B5EF4-FFF2-40B4-BE49-F238E27FC236}">
                <a16:creationId xmlns:a16="http://schemas.microsoft.com/office/drawing/2014/main" id="{73FDF8DF-15EE-4E52-BE31-043B46F0EF67}"/>
              </a:ext>
            </a:extLst>
          </p:cNvPr>
          <p:cNvSpPr>
            <a:spLocks noGrp="1"/>
          </p:cNvSpPr>
          <p:nvPr>
            <p:ph idx="1"/>
          </p:nvPr>
        </p:nvSpPr>
        <p:spPr/>
        <p:txBody>
          <a:bodyPr/>
          <a:lstStyle/>
          <a:p>
            <a:pPr marL="342900" indent="-342900" algn="just">
              <a:buFont typeface="Wingdings" panose="05000000000000000000" pitchFamily="2" charset="2"/>
              <a:buChar char="Ø"/>
            </a:pPr>
            <a:r>
              <a:rPr lang="en-US" dirty="0"/>
              <a:t>This application also provides the user to book the vacant area available in any particular parking lot; gets the user details, the arrival as well as the departure time and the user receives an OTP. Once the user enters the OTP in the device provided which opens up the blocker.</a:t>
            </a:r>
          </a:p>
          <a:p>
            <a:pPr marL="342900" indent="-342900" algn="just">
              <a:buFont typeface="Wingdings" panose="05000000000000000000" pitchFamily="2" charset="2"/>
              <a:buChar char="Ø"/>
            </a:pPr>
            <a:r>
              <a:rPr lang="en-US" dirty="0"/>
              <a:t>Payment must be done online.</a:t>
            </a:r>
          </a:p>
          <a:p>
            <a:pPr marL="342900" indent="-342900" algn="just">
              <a:buFont typeface="Wingdings" panose="05000000000000000000" pitchFamily="2" charset="2"/>
              <a:buChar char="Ø"/>
            </a:pPr>
            <a:r>
              <a:rPr lang="en-US" dirty="0"/>
              <a:t>Pre-booking is also available. It displays the time after which the area will be vacant.</a:t>
            </a:r>
          </a:p>
        </p:txBody>
      </p:sp>
    </p:spTree>
    <p:extLst>
      <p:ext uri="{BB962C8B-B14F-4D97-AF65-F5344CB8AC3E}">
        <p14:creationId xmlns:p14="http://schemas.microsoft.com/office/powerpoint/2010/main" val="196076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EF68-F106-4E8C-BEA2-2DE6F4C01D68}"/>
              </a:ext>
            </a:extLst>
          </p:cNvPr>
          <p:cNvSpPr>
            <a:spLocks noGrp="1"/>
          </p:cNvSpPr>
          <p:nvPr>
            <p:ph type="title"/>
          </p:nvPr>
        </p:nvSpPr>
        <p:spPr/>
        <p:txBody>
          <a:bodyPr/>
          <a:lstStyle/>
          <a:p>
            <a:r>
              <a:rPr lang="en-US" dirty="0"/>
              <a:t>Components required:</a:t>
            </a:r>
            <a:br>
              <a:rPr lang="en-US" dirty="0"/>
            </a:br>
            <a:endParaRPr lang="en-US" dirty="0"/>
          </a:p>
        </p:txBody>
      </p:sp>
      <p:sp>
        <p:nvSpPr>
          <p:cNvPr id="3" name="Content Placeholder 2">
            <a:extLst>
              <a:ext uri="{FF2B5EF4-FFF2-40B4-BE49-F238E27FC236}">
                <a16:creationId xmlns:a16="http://schemas.microsoft.com/office/drawing/2014/main" id="{1D1E6747-00D9-43C3-84B5-31C14E870DDA}"/>
              </a:ext>
            </a:extLst>
          </p:cNvPr>
          <p:cNvSpPr>
            <a:spLocks noGrp="1"/>
          </p:cNvSpPr>
          <p:nvPr>
            <p:ph idx="1"/>
          </p:nvPr>
        </p:nvSpPr>
        <p:spPr/>
        <p:txBody>
          <a:bodyPr/>
          <a:lstStyle/>
          <a:p>
            <a:r>
              <a:rPr lang="en-US" dirty="0"/>
              <a:t>CCTV cameras</a:t>
            </a:r>
          </a:p>
          <a:p>
            <a:r>
              <a:rPr lang="en-US" dirty="0"/>
              <a:t>Sensors</a:t>
            </a:r>
          </a:p>
          <a:p>
            <a:r>
              <a:rPr lang="en-US" dirty="0"/>
              <a:t>Arduino board</a:t>
            </a:r>
          </a:p>
          <a:p>
            <a:r>
              <a:rPr lang="en-US" dirty="0"/>
              <a:t>Cable wires</a:t>
            </a:r>
          </a:p>
          <a:p>
            <a:r>
              <a:rPr lang="en-US" dirty="0"/>
              <a:t>Blockers </a:t>
            </a:r>
          </a:p>
          <a:p>
            <a:pPr marL="0" indent="0">
              <a:buNone/>
            </a:pPr>
            <a:endParaRPr lang="en-US" dirty="0"/>
          </a:p>
          <a:p>
            <a:pPr marL="0" indent="0">
              <a:buNone/>
            </a:pPr>
            <a:endParaRPr lang="en-US" dirty="0"/>
          </a:p>
          <a:p>
            <a:pPr marL="0" indent="0">
              <a:buNone/>
            </a:pPr>
            <a:r>
              <a:rPr lang="en-US" dirty="0"/>
              <a:t>Approximate cost = </a:t>
            </a:r>
            <a:r>
              <a:rPr lang="en-US" dirty="0" err="1"/>
              <a:t>Rs</a:t>
            </a:r>
            <a:r>
              <a:rPr lang="en-US" dirty="0"/>
              <a:t>. 6000/-</a:t>
            </a:r>
          </a:p>
        </p:txBody>
      </p:sp>
    </p:spTree>
    <p:extLst>
      <p:ext uri="{BB962C8B-B14F-4D97-AF65-F5344CB8AC3E}">
        <p14:creationId xmlns:p14="http://schemas.microsoft.com/office/powerpoint/2010/main" val="144110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FBE8AB-18CF-4922-B8EC-3A4E85329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2986" y="1825625"/>
            <a:ext cx="6886028" cy="4351338"/>
          </a:xfrm>
        </p:spPr>
      </p:pic>
    </p:spTree>
    <p:extLst>
      <p:ext uri="{BB962C8B-B14F-4D97-AF65-F5344CB8AC3E}">
        <p14:creationId xmlns:p14="http://schemas.microsoft.com/office/powerpoint/2010/main" val="37379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22E29D-BEDA-4D93-AF26-553335E27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799" y="125032"/>
            <a:ext cx="4696691" cy="6636629"/>
          </a:xfrm>
        </p:spPr>
      </p:pic>
      <p:sp>
        <p:nvSpPr>
          <p:cNvPr id="2" name="TextBox 1">
            <a:extLst>
              <a:ext uri="{FF2B5EF4-FFF2-40B4-BE49-F238E27FC236}">
                <a16:creationId xmlns:a16="http://schemas.microsoft.com/office/drawing/2014/main" id="{A5350588-05FB-4877-B0C5-7E9C5BCC7CF8}"/>
              </a:ext>
            </a:extLst>
          </p:cNvPr>
          <p:cNvSpPr txBox="1"/>
          <p:nvPr/>
        </p:nvSpPr>
        <p:spPr>
          <a:xfrm>
            <a:off x="4246416" y="3588327"/>
            <a:ext cx="2909455" cy="369332"/>
          </a:xfrm>
          <a:prstGeom prst="rect">
            <a:avLst/>
          </a:prstGeom>
          <a:noFill/>
        </p:spPr>
        <p:txBody>
          <a:bodyPr wrap="square" rtlCol="0">
            <a:spAutoFit/>
          </a:bodyPr>
          <a:lstStyle/>
          <a:p>
            <a:r>
              <a:rPr lang="en-US" dirty="0"/>
              <a:t>Use your SPARK and PARK</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9327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20FF-C915-4887-90F3-E5308E59D6F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79F839D-9641-4CD6-91BC-25ACFACC3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2073" y="228070"/>
            <a:ext cx="4546188" cy="5893474"/>
          </a:xfrm>
        </p:spPr>
      </p:pic>
    </p:spTree>
    <p:extLst>
      <p:ext uri="{BB962C8B-B14F-4D97-AF65-F5344CB8AC3E}">
        <p14:creationId xmlns:p14="http://schemas.microsoft.com/office/powerpoint/2010/main" val="244640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A74802-E90B-4851-B82F-EA223C826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2581" y="595745"/>
            <a:ext cx="4315806" cy="5581218"/>
          </a:xfrm>
        </p:spPr>
      </p:pic>
    </p:spTree>
    <p:extLst>
      <p:ext uri="{BB962C8B-B14F-4D97-AF65-F5344CB8AC3E}">
        <p14:creationId xmlns:p14="http://schemas.microsoft.com/office/powerpoint/2010/main" val="18689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B1EEF7-E31F-41B0-B64A-BDAE28BEB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304" y="175260"/>
            <a:ext cx="5021580" cy="6507480"/>
          </a:xfrm>
          <a:prstGeom prst="rect">
            <a:avLst/>
          </a:prstGeom>
        </p:spPr>
      </p:pic>
    </p:spTree>
    <p:extLst>
      <p:ext uri="{BB962C8B-B14F-4D97-AF65-F5344CB8AC3E}">
        <p14:creationId xmlns:p14="http://schemas.microsoft.com/office/powerpoint/2010/main" val="309925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198</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The necessity of our product: PARKiT </vt:lpstr>
      <vt:lpstr>Option for booking in advance:</vt:lpstr>
      <vt:lpstr>Components required: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necessity of our product :</dc:title>
  <dc:creator>Divya Rathi</dc:creator>
  <cp:lastModifiedBy>Divya Rathi</cp:lastModifiedBy>
  <cp:revision>16</cp:revision>
  <dcterms:created xsi:type="dcterms:W3CDTF">2018-02-22T09:41:18Z</dcterms:created>
  <dcterms:modified xsi:type="dcterms:W3CDTF">2018-02-23T04:30:11Z</dcterms:modified>
</cp:coreProperties>
</file>