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2307E-BE93-416A-81D8-EB672295D23E}" type="datetimeFigureOut">
              <a:rPr lang="en-US" smtClean="0"/>
              <a:t>7/25/2019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04B13-F337-43B9-9DAD-6739832CCB5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654732-A093-46D0-BD74-CC3D2110E4A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0B4F-E819-4210-9A71-82AD1359B50F}" type="datetimeFigureOut">
              <a:rPr lang="en-US" smtClean="0"/>
              <a:t>7/25/2019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609E-19A8-40DC-8D4D-5C690DD659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0B4F-E819-4210-9A71-82AD1359B50F}" type="datetimeFigureOut">
              <a:rPr lang="en-US" smtClean="0"/>
              <a:t>7/25/2019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609E-19A8-40DC-8D4D-5C690DD659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0B4F-E819-4210-9A71-82AD1359B50F}" type="datetimeFigureOut">
              <a:rPr lang="en-US" smtClean="0"/>
              <a:t>7/25/2019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609E-19A8-40DC-8D4D-5C690DD659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0B4F-E819-4210-9A71-82AD1359B50F}" type="datetimeFigureOut">
              <a:rPr lang="en-US" smtClean="0"/>
              <a:t>7/25/2019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609E-19A8-40DC-8D4D-5C690DD659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0B4F-E819-4210-9A71-82AD1359B50F}" type="datetimeFigureOut">
              <a:rPr lang="en-US" smtClean="0"/>
              <a:t>7/25/2019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609E-19A8-40DC-8D4D-5C690DD659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0B4F-E819-4210-9A71-82AD1359B50F}" type="datetimeFigureOut">
              <a:rPr lang="en-US" smtClean="0"/>
              <a:t>7/25/2019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609E-19A8-40DC-8D4D-5C690DD659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0B4F-E819-4210-9A71-82AD1359B50F}" type="datetimeFigureOut">
              <a:rPr lang="en-US" smtClean="0"/>
              <a:t>7/25/2019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609E-19A8-40DC-8D4D-5C690DD659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0B4F-E819-4210-9A71-82AD1359B50F}" type="datetimeFigureOut">
              <a:rPr lang="en-US" smtClean="0"/>
              <a:t>7/25/2019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609E-19A8-40DC-8D4D-5C690DD659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0B4F-E819-4210-9A71-82AD1359B50F}" type="datetimeFigureOut">
              <a:rPr lang="en-US" smtClean="0"/>
              <a:t>7/25/2019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609E-19A8-40DC-8D4D-5C690DD659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0B4F-E819-4210-9A71-82AD1359B50F}" type="datetimeFigureOut">
              <a:rPr lang="en-US" smtClean="0"/>
              <a:t>7/25/2019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609E-19A8-40DC-8D4D-5C690DD659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0B4F-E819-4210-9A71-82AD1359B50F}" type="datetimeFigureOut">
              <a:rPr lang="en-US" smtClean="0"/>
              <a:t>7/25/2019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7609E-19A8-40DC-8D4D-5C690DD6597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90B4F-E819-4210-9A71-82AD1359B50F}" type="datetimeFigureOut">
              <a:rPr lang="en-US" smtClean="0"/>
              <a:t>7/25/2019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7609E-19A8-40DC-8D4D-5C690DD6597B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1524000"/>
            <a:ext cx="6858000" cy="14478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6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Spatial Filtering</a:t>
            </a:r>
            <a:endParaRPr lang="en-US" sz="6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419600"/>
            <a:ext cx="6172200" cy="19558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</a:t>
            </a:r>
          </a:p>
          <a:p>
            <a:pPr eaLnBrk="1" hangingPunct="1">
              <a:defRPr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     				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9144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200" dirty="0" smtClean="0"/>
              <a:t>Smoothing Filters: </a:t>
            </a:r>
            <a:r>
              <a:rPr lang="en-US" dirty="0" smtClean="0"/>
              <a:t>Linear spatial filter-average filter</a:t>
            </a:r>
            <a:endParaRPr lang="en-US" dirty="0"/>
          </a:p>
        </p:txBody>
      </p:sp>
      <p:sp>
        <p:nvSpPr>
          <p:cNvPr id="57347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066800"/>
            <a:ext cx="7696200" cy="5791200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smtClean="0"/>
              <a:t>h=fspecial('average',3);</a:t>
            </a:r>
          </a:p>
          <a:p>
            <a:pPr eaLnBrk="1" hangingPunct="1"/>
            <a:r>
              <a:rPr lang="en-US" smtClean="0"/>
              <a:t>cat=imread('peppers.png');</a:t>
            </a:r>
          </a:p>
          <a:p>
            <a:pPr eaLnBrk="1" hangingPunct="1"/>
            <a:r>
              <a:rPr lang="en-US" smtClean="0"/>
              <a:t>results1=imfilter(cat,h);</a:t>
            </a:r>
          </a:p>
          <a:p>
            <a:pPr eaLnBrk="1" hangingPunct="1"/>
            <a:r>
              <a:rPr lang="en-US" smtClean="0"/>
              <a:t>results2=imfilter(cat,h,'replicate');</a:t>
            </a:r>
          </a:p>
          <a:p>
            <a:pPr eaLnBrk="1" hangingPunct="1"/>
            <a:r>
              <a:rPr lang="en-US" smtClean="0"/>
              <a:t>results3=imfilter(cat,h,'circular');</a:t>
            </a:r>
          </a:p>
          <a:p>
            <a:pPr eaLnBrk="1" hangingPunct="1"/>
            <a:r>
              <a:rPr lang="en-US" smtClean="0"/>
              <a:t>results4=imfilter(cat,h,'symmetric');</a:t>
            </a:r>
          </a:p>
          <a:p>
            <a:pPr eaLnBrk="1" hangingPunct="1"/>
            <a:r>
              <a:rPr lang="en-US" smtClean="0"/>
              <a:t>subplot(3,3,1),imshow(cat),title('original image');</a:t>
            </a:r>
          </a:p>
          <a:p>
            <a:pPr eaLnBrk="1" hangingPunct="1"/>
            <a:r>
              <a:rPr lang="en-US" smtClean="0"/>
              <a:t>subplot(3,3,2),imshow(results1),title('zero padding');</a:t>
            </a:r>
          </a:p>
          <a:p>
            <a:pPr eaLnBrk="1" hangingPunct="1"/>
            <a:r>
              <a:rPr lang="en-US" smtClean="0"/>
              <a:t>subplot(3,3,3),imshow(results2),title('replicate');</a:t>
            </a:r>
          </a:p>
          <a:p>
            <a:pPr eaLnBrk="1" hangingPunct="1"/>
            <a:r>
              <a:rPr lang="en-US" smtClean="0"/>
              <a:t>subplot(3,3,4),imshow(results3),title('circular');</a:t>
            </a:r>
          </a:p>
          <a:p>
            <a:pPr eaLnBrk="1" hangingPunct="1"/>
            <a:r>
              <a:rPr lang="en-US" smtClean="0"/>
              <a:t>subplot(3,3,5),imshow(results4),title('symmetric');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pic>
        <p:nvPicPr>
          <p:cNvPr id="58371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44475" y="304800"/>
            <a:ext cx="8061325" cy="6348413"/>
          </a:xfr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200" dirty="0" smtClean="0"/>
              <a:t>Smoothing Filters: non-</a:t>
            </a:r>
            <a:r>
              <a:rPr lang="en-US" dirty="0" smtClean="0"/>
              <a:t>Linear spatial filter- median, min, max</a:t>
            </a:r>
            <a:endParaRPr lang="en-US" dirty="0"/>
          </a:p>
        </p:txBody>
      </p:sp>
      <p:sp>
        <p:nvSpPr>
          <p:cNvPr id="5939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smtClean="0"/>
              <a:t>cat=imread('lena.tiff');</a:t>
            </a:r>
          </a:p>
          <a:p>
            <a:pPr eaLnBrk="1" hangingPunct="1"/>
            <a:r>
              <a:rPr lang="en-US" smtClean="0"/>
              <a:t>nois=imnoise(cat,'salt &amp; pepper');</a:t>
            </a:r>
          </a:p>
          <a:p>
            <a:pPr eaLnBrk="1" hangingPunct="1"/>
            <a:r>
              <a:rPr lang="en-US" smtClean="0"/>
              <a:t>g=ordfilt2(nois,5,ones(3,3));</a:t>
            </a:r>
          </a:p>
          <a:p>
            <a:pPr eaLnBrk="1" hangingPunct="1"/>
            <a:r>
              <a:rPr lang="en-US" smtClean="0"/>
              <a:t>g1=ordfilt2(nois,1,ones(3,3));</a:t>
            </a:r>
          </a:p>
          <a:p>
            <a:pPr eaLnBrk="1" hangingPunct="1"/>
            <a:r>
              <a:rPr lang="en-US" smtClean="0"/>
              <a:t>g2=ordfilt2(nois,9,ones(3,3));</a:t>
            </a:r>
          </a:p>
          <a:p>
            <a:pPr eaLnBrk="1" hangingPunct="1"/>
            <a:r>
              <a:rPr lang="en-US" smtClean="0"/>
              <a:t>subplot(2,3,1),imshow(cat),title('original image');</a:t>
            </a:r>
          </a:p>
          <a:p>
            <a:pPr eaLnBrk="1" hangingPunct="1"/>
            <a:r>
              <a:rPr lang="en-US" smtClean="0"/>
              <a:t>subplot(2,3,2),imshow(nois),title('salt &amp; pepper noise image');</a:t>
            </a:r>
          </a:p>
          <a:p>
            <a:pPr eaLnBrk="1" hangingPunct="1"/>
            <a:r>
              <a:rPr lang="en-US" smtClean="0"/>
              <a:t>subplot(2,3,3),imshow(g),title('median filter');</a:t>
            </a:r>
          </a:p>
          <a:p>
            <a:pPr eaLnBrk="1" hangingPunct="1"/>
            <a:r>
              <a:rPr lang="en-US" smtClean="0"/>
              <a:t>subplot(2,3,4),imshow(g1),title('min filter');</a:t>
            </a:r>
          </a:p>
          <a:p>
            <a:pPr eaLnBrk="1" hangingPunct="1"/>
            <a:r>
              <a:rPr lang="en-US" smtClean="0"/>
              <a:t>subplot(2,3,5),imshow(g2),title('max filter');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Sharpening Filters: </a:t>
            </a:r>
            <a:r>
              <a:rPr lang="en-US" dirty="0" err="1" smtClean="0">
                <a:solidFill>
                  <a:schemeClr val="accent2"/>
                </a:solidFill>
              </a:rPr>
              <a:t>Unsharp</a:t>
            </a:r>
            <a:r>
              <a:rPr lang="en-US" dirty="0" smtClean="0">
                <a:solidFill>
                  <a:schemeClr val="accent2"/>
                </a:solidFill>
              </a:rPr>
              <a:t> Masking</a:t>
            </a:r>
            <a:endParaRPr lang="en-US" dirty="0"/>
          </a:p>
        </p:txBody>
      </p:sp>
      <p:sp>
        <p:nvSpPr>
          <p:cNvPr id="614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772400" cy="54864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I = </a:t>
            </a:r>
            <a:r>
              <a:rPr lang="en-US" dirty="0" err="1" smtClean="0"/>
              <a:t>imread</a:t>
            </a:r>
            <a:r>
              <a:rPr lang="en-US" dirty="0" smtClean="0"/>
              <a:t>('cameraman.tif');</a:t>
            </a:r>
          </a:p>
          <a:p>
            <a:pPr eaLnBrk="1" hangingPunct="1"/>
            <a:r>
              <a:rPr lang="en-US" dirty="0" smtClean="0"/>
              <a:t>subplot(3,3,1),</a:t>
            </a:r>
            <a:r>
              <a:rPr lang="en-US" dirty="0" err="1" smtClean="0"/>
              <a:t>imshow</a:t>
            </a:r>
            <a:r>
              <a:rPr lang="en-US" dirty="0" smtClean="0"/>
              <a:t>(I); title('Original Image');</a:t>
            </a:r>
          </a:p>
          <a:p>
            <a:pPr eaLnBrk="1" hangingPunct="1"/>
            <a:r>
              <a:rPr lang="en-US" dirty="0" smtClean="0"/>
              <a:t> </a:t>
            </a:r>
            <a:r>
              <a:rPr lang="en-US" dirty="0" smtClean="0"/>
              <a:t>H </a:t>
            </a:r>
            <a:r>
              <a:rPr lang="en-US" dirty="0" smtClean="0"/>
              <a:t>= </a:t>
            </a:r>
            <a:r>
              <a:rPr lang="en-US" dirty="0" err="1" smtClean="0"/>
              <a:t>fspecial</a:t>
            </a:r>
            <a:r>
              <a:rPr lang="en-US" dirty="0" smtClean="0"/>
              <a:t>('</a:t>
            </a:r>
            <a:r>
              <a:rPr lang="en-US" dirty="0" err="1" smtClean="0"/>
              <a:t>laplacian</a:t>
            </a:r>
            <a:r>
              <a:rPr lang="en-US" dirty="0" smtClean="0"/>
              <a:t>');</a:t>
            </a:r>
          </a:p>
          <a:p>
            <a:pPr eaLnBrk="1" hangingPunct="1"/>
            <a:r>
              <a:rPr lang="en-US" dirty="0" smtClean="0"/>
              <a:t>sharpened = </a:t>
            </a:r>
            <a:r>
              <a:rPr lang="en-US" dirty="0" err="1" smtClean="0"/>
              <a:t>imfilter</a:t>
            </a:r>
            <a:r>
              <a:rPr lang="en-US" dirty="0" smtClean="0"/>
              <a:t>(</a:t>
            </a:r>
            <a:r>
              <a:rPr lang="en-US" dirty="0" err="1" smtClean="0"/>
              <a:t>I,H,'replicate</a:t>
            </a:r>
            <a:r>
              <a:rPr lang="en-US" dirty="0" smtClean="0"/>
              <a:t>');</a:t>
            </a:r>
          </a:p>
          <a:p>
            <a:pPr eaLnBrk="1" hangingPunct="1"/>
            <a:r>
              <a:rPr lang="en-US" dirty="0" smtClean="0"/>
              <a:t>subplot(3,3,3),</a:t>
            </a:r>
            <a:r>
              <a:rPr lang="en-US" dirty="0" err="1" smtClean="0"/>
              <a:t>imshow</a:t>
            </a:r>
            <a:r>
              <a:rPr lang="en-US" dirty="0" smtClean="0"/>
              <a:t>(sharpened),title('</a:t>
            </a:r>
            <a:r>
              <a:rPr lang="en-US" dirty="0" err="1" smtClean="0"/>
              <a:t>laplacian</a:t>
            </a:r>
            <a:r>
              <a:rPr lang="en-US" dirty="0" smtClean="0"/>
              <a:t>'); 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pic>
        <p:nvPicPr>
          <p:cNvPr id="60419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04800" y="228600"/>
            <a:ext cx="8229600" cy="6400800"/>
          </a:xfr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6246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33400"/>
            <a:ext cx="8001000" cy="6096000"/>
          </a:xfrm>
        </p:spPr>
        <p:txBody>
          <a:bodyPr>
            <a:normAutofit fontScale="85000" lnSpcReduction="10000"/>
          </a:bodyPr>
          <a:lstStyle/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H = </a:t>
            </a:r>
            <a:r>
              <a:rPr lang="en-US" dirty="0" err="1" smtClean="0"/>
              <a:t>fspecial</a:t>
            </a:r>
            <a:r>
              <a:rPr lang="en-US" dirty="0" smtClean="0"/>
              <a:t>('</a:t>
            </a:r>
            <a:r>
              <a:rPr lang="en-US" dirty="0" err="1" smtClean="0"/>
              <a:t>sobel</a:t>
            </a:r>
            <a:r>
              <a:rPr lang="en-US" dirty="0" smtClean="0"/>
              <a:t>');</a:t>
            </a:r>
          </a:p>
          <a:p>
            <a:pPr eaLnBrk="1" hangingPunct="1"/>
            <a:r>
              <a:rPr lang="en-US" dirty="0" smtClean="0"/>
              <a:t>sharpened1 = </a:t>
            </a:r>
            <a:r>
              <a:rPr lang="en-US" dirty="0" err="1" smtClean="0"/>
              <a:t>imfilter</a:t>
            </a:r>
            <a:r>
              <a:rPr lang="en-US" dirty="0" smtClean="0"/>
              <a:t>(</a:t>
            </a:r>
            <a:r>
              <a:rPr lang="en-US" dirty="0" err="1" smtClean="0"/>
              <a:t>I,H,'replicate</a:t>
            </a:r>
            <a:r>
              <a:rPr lang="en-US" dirty="0" smtClean="0"/>
              <a:t>');</a:t>
            </a:r>
          </a:p>
          <a:p>
            <a:pPr eaLnBrk="1" hangingPunct="1"/>
            <a:r>
              <a:rPr lang="en-US" dirty="0" smtClean="0"/>
              <a:t>subplot(3,3,4),</a:t>
            </a:r>
            <a:r>
              <a:rPr lang="en-US" dirty="0" err="1" smtClean="0"/>
              <a:t>imshow</a:t>
            </a:r>
            <a:r>
              <a:rPr lang="en-US" dirty="0" smtClean="0"/>
              <a:t>(sharpened1),title('</a:t>
            </a:r>
            <a:r>
              <a:rPr lang="en-US" dirty="0" err="1" smtClean="0"/>
              <a:t>sobel</a:t>
            </a:r>
            <a:r>
              <a:rPr lang="en-US" dirty="0" smtClean="0"/>
              <a:t>'); </a:t>
            </a:r>
          </a:p>
          <a:p>
            <a:pPr eaLnBrk="1" hangingPunct="1"/>
            <a:r>
              <a:rPr lang="en-US" dirty="0" smtClean="0"/>
              <a:t> </a:t>
            </a:r>
          </a:p>
          <a:p>
            <a:pPr eaLnBrk="1" hangingPunct="1"/>
            <a:r>
              <a:rPr lang="en-US" dirty="0" smtClean="0"/>
              <a:t>H = </a:t>
            </a:r>
            <a:r>
              <a:rPr lang="en-US" dirty="0" err="1" smtClean="0"/>
              <a:t>fspecial</a:t>
            </a:r>
            <a:r>
              <a:rPr lang="en-US" dirty="0" smtClean="0"/>
              <a:t>('</a:t>
            </a:r>
            <a:r>
              <a:rPr lang="en-US" dirty="0" err="1" smtClean="0"/>
              <a:t>unsharp</a:t>
            </a:r>
            <a:r>
              <a:rPr lang="en-US" dirty="0" smtClean="0"/>
              <a:t>');</a:t>
            </a:r>
          </a:p>
          <a:p>
            <a:pPr eaLnBrk="1" hangingPunct="1"/>
            <a:r>
              <a:rPr lang="en-US" dirty="0" smtClean="0"/>
              <a:t>sharpened2 = </a:t>
            </a:r>
            <a:r>
              <a:rPr lang="en-US" dirty="0" err="1" smtClean="0"/>
              <a:t>imfilter</a:t>
            </a:r>
            <a:r>
              <a:rPr lang="en-US" dirty="0" smtClean="0"/>
              <a:t>(</a:t>
            </a:r>
            <a:r>
              <a:rPr lang="en-US" dirty="0" err="1" smtClean="0"/>
              <a:t>I,H,'replicate</a:t>
            </a:r>
            <a:r>
              <a:rPr lang="en-US" dirty="0" smtClean="0"/>
              <a:t>');</a:t>
            </a:r>
          </a:p>
          <a:p>
            <a:pPr eaLnBrk="1" hangingPunct="1"/>
            <a:r>
              <a:rPr lang="en-US" dirty="0" smtClean="0"/>
              <a:t>subplot(3,3,5),</a:t>
            </a:r>
            <a:r>
              <a:rPr lang="en-US" dirty="0" err="1" smtClean="0"/>
              <a:t>imshow</a:t>
            </a:r>
            <a:r>
              <a:rPr lang="en-US" dirty="0" smtClean="0"/>
              <a:t>(sharpened2),title('</a:t>
            </a:r>
            <a:r>
              <a:rPr lang="en-US" dirty="0" err="1" smtClean="0"/>
              <a:t>unsharp</a:t>
            </a:r>
            <a:r>
              <a:rPr lang="en-US" dirty="0" smtClean="0"/>
              <a:t>');  </a:t>
            </a:r>
          </a:p>
          <a:p>
            <a:pPr eaLnBrk="1" hangingPunct="1"/>
            <a:r>
              <a:rPr lang="en-US" dirty="0" smtClean="0"/>
              <a:t> </a:t>
            </a:r>
            <a:r>
              <a:rPr lang="en-US" dirty="0" smtClean="0"/>
              <a:t>H </a:t>
            </a:r>
            <a:r>
              <a:rPr lang="en-US" dirty="0" smtClean="0"/>
              <a:t>= </a:t>
            </a:r>
            <a:r>
              <a:rPr lang="en-US" dirty="0" err="1" smtClean="0"/>
              <a:t>fspecial</a:t>
            </a:r>
            <a:r>
              <a:rPr lang="en-US" dirty="0" smtClean="0"/>
              <a:t>('</a:t>
            </a:r>
            <a:r>
              <a:rPr lang="en-US" dirty="0" err="1" smtClean="0"/>
              <a:t>prewitt</a:t>
            </a:r>
            <a:r>
              <a:rPr lang="en-US" dirty="0" smtClean="0"/>
              <a:t>');</a:t>
            </a:r>
          </a:p>
          <a:p>
            <a:pPr eaLnBrk="1" hangingPunct="1"/>
            <a:r>
              <a:rPr lang="en-US" dirty="0" smtClean="0"/>
              <a:t>sharpened3 = </a:t>
            </a:r>
            <a:r>
              <a:rPr lang="en-US" dirty="0" err="1" smtClean="0"/>
              <a:t>imfilter</a:t>
            </a:r>
            <a:r>
              <a:rPr lang="en-US" dirty="0" smtClean="0"/>
              <a:t>(</a:t>
            </a:r>
            <a:r>
              <a:rPr lang="en-US" dirty="0" err="1" smtClean="0"/>
              <a:t>I,H,'replicate</a:t>
            </a:r>
            <a:r>
              <a:rPr lang="en-US" dirty="0" smtClean="0"/>
              <a:t>');</a:t>
            </a:r>
          </a:p>
          <a:p>
            <a:pPr eaLnBrk="1" hangingPunct="1"/>
            <a:r>
              <a:rPr lang="en-US" dirty="0" smtClean="0"/>
              <a:t>subplot(3,3,6),</a:t>
            </a:r>
            <a:r>
              <a:rPr lang="en-US" dirty="0" err="1" smtClean="0"/>
              <a:t>imshow</a:t>
            </a:r>
            <a:r>
              <a:rPr lang="en-US" dirty="0" smtClean="0"/>
              <a:t>(sharpened3),title('</a:t>
            </a:r>
            <a:r>
              <a:rPr lang="en-US" dirty="0" err="1" smtClean="0"/>
              <a:t>prewitt</a:t>
            </a:r>
            <a:r>
              <a:rPr lang="en-US" dirty="0" smtClean="0"/>
              <a:t>') ; 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pic>
        <p:nvPicPr>
          <p:cNvPr id="63491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62000" y="311150"/>
            <a:ext cx="7315200" cy="6410325"/>
          </a:xfr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256</Words>
  <Application>Microsoft Office PowerPoint</Application>
  <PresentationFormat>On-screen Show (4:3)</PresentationFormat>
  <Paragraphs>46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Spatial Filtering</vt:lpstr>
      <vt:lpstr>Smoothing Filters: Linear spatial filter-average filter</vt:lpstr>
      <vt:lpstr>Slide 3</vt:lpstr>
      <vt:lpstr>Smoothing Filters: non-Linear spatial filter- median, min, max</vt:lpstr>
      <vt:lpstr>Sharpening Filters: Unsharp Masking</vt:lpstr>
      <vt:lpstr>Slide 6</vt:lpstr>
      <vt:lpstr>Slide 7</vt:lpstr>
      <vt:lpstr>Slide 8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Filtering</dc:title>
  <dc:creator>sivaraj</dc:creator>
  <cp:lastModifiedBy>sivaraj</cp:lastModifiedBy>
  <cp:revision>1</cp:revision>
  <dcterms:created xsi:type="dcterms:W3CDTF">2019-07-25T05:16:01Z</dcterms:created>
  <dcterms:modified xsi:type="dcterms:W3CDTF">2019-07-25T05:19:46Z</dcterms:modified>
</cp:coreProperties>
</file>