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3"/>
    <p:sldId id="278" r:id="rId4"/>
    <p:sldId id="259" r:id="rId5"/>
    <p:sldId id="260" r:id="rId6"/>
    <p:sldId id="261" r:id="rId7"/>
    <p:sldId id="315" r:id="rId8"/>
    <p:sldId id="316" r:id="rId9"/>
    <p:sldId id="263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66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33FC0-1F68-443D-AE22-7C1CFD231110}">
          <p14:sldIdLst>
            <p14:sldId id="258"/>
            <p14:sldId id="278"/>
          </p14:sldIdLst>
        </p14:section>
        <p14:section name="Untitled Section" id="{DC5F402E-2C71-4188-80BD-C1F7A0886C36}">
          <p14:sldIdLst>
            <p14:sldId id="259"/>
            <p14:sldId id="260"/>
            <p14:sldId id="261"/>
            <p14:sldId id="315"/>
            <p14:sldId id="316"/>
            <p14:sldId id="263"/>
          </p14:sldIdLst>
        </p14:section>
        <p14:section name="Untitled Section" id="{194D235D-A71A-4F9C-B762-774D89A244B6}">
          <p14:sldIdLst>
            <p14:sldId id="266"/>
            <p14:sldId id="27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99770"/>
            <a:ext cx="7772400" cy="220662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SECURELY SHARING DESKTOP APPLICATIONS TO BROWSER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/>
          <p:nvPr/>
        </p:nvSpPr>
        <p:spPr>
          <a:xfrm>
            <a:off x="457200" y="35052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Team members: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1.Gayethiri.R.S</a:t>
            </a:r>
            <a:endParaRPr lang="en-US" sz="3200" dirty="0" smtClean="0"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2.Inba.M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3.Mary metilda.S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/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Industry Mentor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Ms.Gomathi</a:t>
            </a:r>
            <a:endParaRPr lang="en-US" sz="3200" dirty="0" smtClean="0"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 Guide: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noProof="0" dirty="0" smtClean="0">
                <a:latin typeface="Cambria" panose="02040503050406030204" pitchFamily="18" charset="0"/>
                <a:ea typeface="+mj-ea"/>
                <a:cs typeface="+mj-cs"/>
              </a:rPr>
              <a:t>Mrs.Jayashree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49045" y="1208405"/>
            <a:ext cx="6996430" cy="444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22680" y="1024255"/>
            <a:ext cx="672973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6500" y="930910"/>
            <a:ext cx="6731000" cy="506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89330" y="1092200"/>
            <a:ext cx="716534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22680" y="1009650"/>
            <a:ext cx="660336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8710" y="911860"/>
            <a:ext cx="6813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0620" y="1244600"/>
            <a:ext cx="6927215" cy="435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45895" y="1172210"/>
            <a:ext cx="636524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7955" y="1282065"/>
            <a:ext cx="6869430" cy="357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330008"/>
            <a:ext cx="554355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688"/>
            <a:ext cx="8305800" cy="1066800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r>
              <a:rPr lang="en-IN" sz="4900" dirty="0" smtClean="0"/>
              <a:t>Abstract</a:t>
            </a:r>
            <a:br>
              <a:rPr lang="en-IN" sz="4900" dirty="0" smtClean="0"/>
            </a:br>
            <a:endParaRPr lang="en-IN" sz="4900" dirty="0"/>
          </a:p>
        </p:txBody>
      </p:sp>
      <p:sp>
        <p:nvSpPr>
          <p:cNvPr id="3" name="Rectangle 2"/>
          <p:cNvSpPr/>
          <p:nvPr/>
        </p:nvSpPr>
        <p:spPr>
          <a:xfrm>
            <a:off x="457200" y="1847088"/>
            <a:ext cx="84582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Installation </a:t>
            </a:r>
            <a:r>
              <a:rPr lang="en-US" sz="2400" dirty="0"/>
              <a:t>and configuration of applications on AppStream and stream the </a:t>
            </a:r>
            <a:r>
              <a:rPr lang="en-US" sz="2400" dirty="0" smtClean="0"/>
              <a:t>applications </a:t>
            </a:r>
            <a:r>
              <a:rPr lang="en-US" sz="2400" dirty="0"/>
              <a:t>to the users. Applications can be accessed through HTML 5 browser. </a:t>
            </a:r>
            <a:r>
              <a:rPr lang="en-US" sz="2400" dirty="0" smtClean="0"/>
              <a:t>The </a:t>
            </a:r>
            <a:r>
              <a:rPr lang="en-US" sz="2400" dirty="0"/>
              <a:t>accessing permissions will be controlled. The administrative tasks can be </a:t>
            </a:r>
            <a:r>
              <a:rPr lang="en-US" sz="2400" dirty="0" smtClean="0"/>
              <a:t>performed in the AppStream console.Applications can be installed using image builder. The provision to an Amazon Virtual Private Cloud(VPC) using a provided AWS Cloud Formation Template. The VPC service will host the AppStream 2.0 resources within the isolated virtual network infrastructure.</a:t>
            </a:r>
            <a:br>
              <a:rPr lang="en-US" sz="2400" dirty="0" smtClean="0"/>
            </a:br>
            <a:br>
              <a:rPr lang="en-US" sz="2400" dirty="0" smtClean="0"/>
            </a:br>
            <a:br>
              <a:rPr lang="en-US" sz="2400" dirty="0" smtClean="0"/>
            </a:br>
            <a:br>
              <a:rPr lang="en-US" sz="2400" dirty="0" smtClean="0">
                <a:solidFill>
                  <a:srgbClr val="FFFF00"/>
                </a:solidFill>
              </a:rPr>
            </a:b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499235"/>
            <a:ext cx="6391275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036320"/>
            <a:ext cx="7009765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604010"/>
            <a:ext cx="6616065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132840"/>
            <a:ext cx="620903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486535"/>
            <a:ext cx="6321425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680845"/>
            <a:ext cx="677164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   Project Planner / </a:t>
            </a:r>
            <a:r>
              <a:rPr lang="en-US" sz="4000" dirty="0" smtClean="0">
                <a:latin typeface="Cambria" panose="02040503050406030204" pitchFamily="18" charset="0"/>
              </a:rPr>
              <a:t>Timeline chart)    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05000"/>
            <a:ext cx="6934125" cy="403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305800" cy="1143000"/>
          </a:xfrm>
        </p:spPr>
        <p:txBody>
          <a:bodyPr/>
          <a:lstStyle/>
          <a:p>
            <a:r>
              <a:rPr lang="en-IN" dirty="0" smtClean="0"/>
              <a:t>                 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15"/>
            <a:ext cx="8229600" cy="7581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Area Introduction-Existing system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desktop applications can </a:t>
            </a:r>
            <a:r>
              <a:rPr lang="en-US" dirty="0" smtClean="0"/>
              <a:t>be </a:t>
            </a:r>
            <a:r>
              <a:rPr lang="en-US" dirty="0"/>
              <a:t>shared to the browser</a:t>
            </a:r>
            <a:r>
              <a:rPr lang="en-US" dirty="0" smtClean="0"/>
              <a:t>. This </a:t>
            </a:r>
            <a:r>
              <a:rPr lang="en-US" dirty="0"/>
              <a:t>applications will be saved in the </a:t>
            </a:r>
            <a:r>
              <a:rPr lang="en-US" dirty="0" smtClean="0"/>
              <a:t>server. The </a:t>
            </a:r>
            <a:r>
              <a:rPr lang="en-US" dirty="0"/>
              <a:t>assurance of secure usage of applications cannot be given in this system.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Proposed System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12297"/>
            <a:ext cx="784288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sz="2600" u="sng" dirty="0" smtClean="0"/>
              <a:t>Advantages over existing methods</a:t>
            </a:r>
            <a:endParaRPr lang="en-US" sz="2600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Scalability-</a:t>
            </a:r>
            <a:r>
              <a:rPr lang="en-IN" sz="2800" dirty="0" smtClean="0"/>
              <a:t>It enables </a:t>
            </a:r>
            <a:r>
              <a:rPr lang="en-IN" sz="2800" dirty="0"/>
              <a:t>you to accommodate larger workloads without disruption </a:t>
            </a:r>
            <a:r>
              <a:rPr lang="en-IN" sz="2800" dirty="0" smtClean="0"/>
              <a:t>of </a:t>
            </a:r>
            <a:r>
              <a:rPr lang="en-IN" sz="2800" dirty="0"/>
              <a:t>existing infrastructure.</a:t>
            </a:r>
            <a:endParaRPr lang="en-US" sz="2600" dirty="0" smtClean="0"/>
          </a:p>
          <a:p>
            <a:pPr indent="0">
              <a:buFont typeface="Wingdings" panose="05000000000000000000" pitchFamily="2" charset="2"/>
              <a:buNone/>
            </a:pPr>
            <a:endParaRPr lang="en-US" sz="2600" u="sng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sz="2600" u="sng" dirty="0" smtClean="0"/>
              <a:t>Future Enhancements</a:t>
            </a:r>
            <a:endParaRPr lang="en-US" sz="2600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datas will be more securely shared to browser without any server problems.</a:t>
            </a:r>
            <a:endParaRPr lang="en-US" sz="2600" dirty="0" smtClean="0"/>
          </a:p>
          <a:p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shared applications,datas can be secured in VPC services and will be available.</a:t>
            </a:r>
            <a:endParaRPr lang="en-US" sz="26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Literature Review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Drawbacks of existing methods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Server problems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Accessing applications through server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9100" y="676275"/>
            <a:ext cx="8305800" cy="806450"/>
          </a:xfrm>
        </p:spPr>
        <p:txBody>
          <a:bodyPr>
            <a:normAutofit fontScale="90000"/>
          </a:bodyPr>
          <a:p>
            <a:r>
              <a:rPr lang="en-US"/>
              <a:t>Data Flow Diagram - Level 0</a:t>
            </a:r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391795" y="3429000"/>
            <a:ext cx="2057400" cy="914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Signup form for student login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3477260"/>
            <a:ext cx="2133600" cy="817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Signup form for faculty login</a:t>
            </a:r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5943600" y="3448050"/>
            <a:ext cx="2133600" cy="8763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Details created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9195" y="3881755"/>
            <a:ext cx="59880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5181600" y="3876675"/>
            <a:ext cx="762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7010400" y="4324350"/>
            <a:ext cx="0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07430" y="5128895"/>
            <a:ext cx="19697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Database created for login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704215"/>
            <a:ext cx="8305800" cy="651510"/>
          </a:xfrm>
        </p:spPr>
        <p:txBody>
          <a:bodyPr>
            <a:normAutofit fontScale="90000"/>
          </a:bodyPr>
          <a:p>
            <a:r>
              <a:rPr lang="en-US"/>
              <a:t>Data Flow Diagram- Level 1</a:t>
            </a:r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3276600" y="1469390"/>
            <a:ext cx="2209800" cy="7029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Creating forms for the app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67200" y="2263775"/>
            <a:ext cx="0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Terminator 4"/>
          <p:cNvSpPr/>
          <p:nvPr/>
        </p:nvSpPr>
        <p:spPr>
          <a:xfrm>
            <a:off x="3275965" y="2647950"/>
            <a:ext cx="2210435" cy="60896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Including fields for the forms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3276600"/>
            <a:ext cx="0" cy="296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Terminator 6"/>
          <p:cNvSpPr/>
          <p:nvPr/>
        </p:nvSpPr>
        <p:spPr>
          <a:xfrm>
            <a:off x="3365500" y="3593465"/>
            <a:ext cx="2058670" cy="82613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Giving connection to the forms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419600"/>
            <a:ext cx="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3364865" y="4822190"/>
            <a:ext cx="2045335" cy="7404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Creating a stack in AWS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562600"/>
            <a:ext cx="0" cy="304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Terminator 10"/>
          <p:cNvSpPr/>
          <p:nvPr/>
        </p:nvSpPr>
        <p:spPr>
          <a:xfrm>
            <a:off x="3364865" y="5867400"/>
            <a:ext cx="1969135" cy="7842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Create and launch an image builder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780" y="2647315"/>
            <a:ext cx="151257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Developer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81200" y="1828800"/>
            <a:ext cx="1219200" cy="1143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2971800"/>
            <a:ext cx="1143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981200" y="2971800"/>
            <a:ext cx="138430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17700" y="2895600"/>
            <a:ext cx="1447800" cy="2057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11350" y="2895600"/>
            <a:ext cx="1447800" cy="312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98310" y="31242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Cloud</a:t>
            </a:r>
            <a:endParaRPr lang="en-US"/>
          </a:p>
        </p:txBody>
      </p:sp>
      <p:cxnSp>
        <p:nvCxnSpPr>
          <p:cNvPr id="20" name="Straight Arrow Connector 19"/>
          <p:cNvCxnSpPr>
            <a:stCxn id="9" idx="3"/>
            <a:endCxn id="19" idx="1"/>
          </p:cNvCxnSpPr>
          <p:nvPr/>
        </p:nvCxnSpPr>
        <p:spPr>
          <a:xfrm flipV="1">
            <a:off x="5410200" y="3429000"/>
            <a:ext cx="1388110" cy="17633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</p:cNvCxnSpPr>
          <p:nvPr/>
        </p:nvCxnSpPr>
        <p:spPr>
          <a:xfrm flipV="1">
            <a:off x="5334000" y="3592830"/>
            <a:ext cx="1447800" cy="2667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38200"/>
            <a:ext cx="8229600" cy="59118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Module Split-up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57416"/>
            <a:ext cx="82296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Module 1: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Creating </a:t>
            </a:r>
            <a:r>
              <a:rPr lang="en-US" sz="2400" dirty="0">
                <a:solidFill>
                  <a:srgbClr val="000000"/>
                </a:solidFill>
              </a:rPr>
              <a:t>Network Resources and appsteam image builder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Module </a:t>
            </a:r>
            <a:r>
              <a:rPr lang="en-US" sz="2400" dirty="0">
                <a:solidFill>
                  <a:srgbClr val="FF0000"/>
                </a:solidFill>
              </a:rPr>
              <a:t>2: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Connect to the image builder and install the app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3: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create AppStream Image.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Provision a fleet and Appstream Stack and Manage Users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5: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Testing the User Experience and Streami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215"/>
            <a:ext cx="8305800" cy="1044575"/>
          </a:xfrm>
        </p:spPr>
        <p:txBody>
          <a:bodyPr/>
          <a:p>
            <a:r>
              <a:rPr lang="en-US"/>
              <a:t>SNAPSHOTS</a:t>
            </a:r>
            <a:endParaRPr lang="en-US"/>
          </a:p>
        </p:txBody>
      </p:sp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1868805"/>
            <a:ext cx="5673090" cy="42995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2362</Words>
  <Application>WPS Presentation</Application>
  <PresentationFormat>On-screen Show (4:3)</PresentationFormat>
  <Paragraphs>95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Cambria</vt:lpstr>
      <vt:lpstr>Times New Roman</vt:lpstr>
      <vt:lpstr>Constantia</vt:lpstr>
      <vt:lpstr>Microsoft YaHei</vt:lpstr>
      <vt:lpstr>Arial Unicode MS</vt:lpstr>
      <vt:lpstr>Calibri</vt:lpstr>
      <vt:lpstr>Flow</vt:lpstr>
      <vt:lpstr> SECURELY SHARING DESKTOP APPLICATIONS TO BROWSER</vt:lpstr>
      <vt:lpstr> Abstract </vt:lpstr>
      <vt:lpstr>Area Introduction-Existing system</vt:lpstr>
      <vt:lpstr>Proposed System</vt:lpstr>
      <vt:lpstr>Literature Review</vt:lpstr>
      <vt:lpstr>PowerPoint 演示文稿</vt:lpstr>
      <vt:lpstr>PowerPoint 演示文稿</vt:lpstr>
      <vt:lpstr>Module Split-up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Project Planner / Timeline chart)    </vt:lpstr>
      <vt:lpstr>                 THANK YOU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Admin</cp:lastModifiedBy>
  <cp:revision>59</cp:revision>
  <dcterms:created xsi:type="dcterms:W3CDTF">2011-12-09T06:36:00Z</dcterms:created>
  <dcterms:modified xsi:type="dcterms:W3CDTF">2019-02-26T16:47:07Z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