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20" r:id="rId1"/>
  </p:sldMasterIdLst>
  <p:notesMasterIdLst>
    <p:notesMasterId r:id="rId2"/>
  </p:notesMasterIdLst>
  <p:sldIdLst>
    <p:sldId id="425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6" r:id="rId13"/>
    <p:sldId id="43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G</a:t>
            </a:r>
            <a:r>
              <a:rPr dirty="0" sz="2400" lang="en-US" smtClean="0"/>
              <a:t>A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THRI 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312</a:t>
            </a:r>
            <a:r>
              <a:rPr sz="2400" lang="en-US" smtClean="0"/>
              <a:t>2</a:t>
            </a:r>
            <a:r>
              <a:rPr sz="2400" lang="en-US" smtClean="0"/>
              <a:t>1</a:t>
            </a:r>
            <a:r>
              <a:rPr sz="2400" lang="en-US" smtClean="0"/>
              <a:t>9</a:t>
            </a:r>
            <a:r>
              <a:rPr sz="2400" lang="en-US" smtClean="0"/>
              <a:t>5</a:t>
            </a:r>
            <a:r>
              <a:rPr sz="2400" lang="en-US" smtClean="0"/>
              <a:t>7</a:t>
            </a:r>
            <a:r>
              <a:rPr sz="2400" lang="en-US" smtClean="0"/>
              <a:t>5</a:t>
            </a:r>
            <a:endParaRPr dirty="0" sz="2400" lang="en-US"/>
          </a:p>
          <a:p>
            <a:r>
              <a:rPr dirty="0" sz="2400" lang="en-US" smtClean="0"/>
              <a:t>DEPARTMENT:BCOM ACCOUNTING &amp; FINANCE 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P</a:t>
            </a:r>
            <a:r>
              <a:rPr dirty="0" sz="2400" lang="en-US" smtClean="0"/>
              <a:t>A</a:t>
            </a:r>
            <a:r>
              <a:rPr dirty="0" sz="2400" lang="en-US" smtClean="0"/>
              <a:t>THY </a:t>
            </a:r>
            <a:r>
              <a:rPr dirty="0" sz="2400" lang="en-US" smtClean="0"/>
              <a:t>K </a:t>
            </a:r>
            <a:r>
              <a:rPr dirty="0" sz="2400" lang="en-US" smtClean="0"/>
              <a:t>VINAYAKAM </a:t>
            </a:r>
            <a:r>
              <a:rPr dirty="0" sz="2400" lang="en-US" smtClean="0"/>
              <a:t>WOMEN'S </a:t>
            </a:r>
            <a:r>
              <a:rPr dirty="0" sz="2400" lang="en-US" smtClean="0"/>
              <a:t>ARTS &amp; SCIENCE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2024-09-10T06:48:38Z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299c9784e094481c84a0507c82c077d6</vt:lpwstr>
  </property>
</Properties>
</file>