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Times New Roman Bold" charset="1" panose="02030802070405020303"/>
      <p:regular r:id="rId29"/>
    </p:embeddedFont>
    <p:embeddedFont>
      <p:font typeface="Trebuchet MS" charset="1" panose="020B0603020202020204"/>
      <p:regular r:id="rId30"/>
    </p:embeddedFont>
    <p:embeddedFont>
      <p:font typeface="Calibri (MS) Bold" charset="1" panose="020F0702030404030204"/>
      <p:regular r:id="rId31"/>
    </p:embeddedFont>
    <p:embeddedFont>
      <p:font typeface="Calibri (MS)" charset="1" panose="020F0502020204030204"/>
      <p:regular r:id="rId32"/>
    </p:embeddedFont>
    <p:embeddedFont>
      <p:font typeface="Trebuchet MS Bold" charset="1" panose="020B0703020202020204"/>
      <p:regular r:id="rId33"/>
    </p:embeddedFont>
    <p:embeddedFont>
      <p:font typeface="Times New Roman" charset="1" panose="02030502070405020303"/>
      <p:regular r:id="rId34"/>
    </p:embeddedFont>
    <p:embeddedFont>
      <p:font typeface="Arial Bold" charset="1" panose="020B0802020202020204"/>
      <p:regular r:id="rId35"/>
    </p:embeddedFont>
    <p:embeddedFont>
      <p:font typeface="Arial" charset="1" panose="020B0502020202020204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notesMasters/notesMaster1.xml" Type="http://schemas.openxmlformats.org/officeDocument/2006/relationships/notesMaster"/><Relationship Id="rId27" Target="theme/theme2.xml" Type="http://schemas.openxmlformats.org/officeDocument/2006/relationships/theme"/><Relationship Id="rId28" Target="notesSlides/notesSlide1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26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6.pn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91" t="0" r="-91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6400800" y="2171700"/>
            <a:ext cx="2500312" cy="2157412"/>
            <a:chOff x="0" y="0"/>
            <a:chExt cx="3333749" cy="287654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0" y="397510"/>
            <a:ext cx="11444288" cy="1676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4F81B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3923253" y="4883595"/>
            <a:ext cx="12733020" cy="393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STUDENT NAME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 GAYATHRI.K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REGISTER NO AND NMID: 20624U48014 and C38AF9594EE77448FFB4017E9D531AA4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DEPARTMENT: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BSC.DATA SCIENCE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COLLEGE: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KAMBAN COLLEGE OF ARTS AND SCIENCE FOR       WOMEN/THIRUVALLUVAR UNIVERSITY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40066"/>
            <a:ext cx="16022002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063240" y="1626870"/>
            <a:ext cx="8961120" cy="6274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Sticky navigation bar for easy browsing</a:t>
            </a:r>
          </a:p>
          <a:p>
            <a:pPr algn="l" marL="760095" indent="-253365" lvl="2">
              <a:lnSpc>
                <a:spcPts val="4320"/>
              </a:lnSpc>
            </a:pP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Responsive design (mobile, tablet, desktop)</a:t>
            </a:r>
          </a:p>
          <a:p>
            <a:pPr algn="l" marL="760095" indent="-253365" lvl="2">
              <a:lnSpc>
                <a:spcPts val="4320"/>
              </a:lnSpc>
            </a:pP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Interactive </a:t>
            </a: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About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section with profile info</a:t>
            </a:r>
          </a:p>
          <a:p>
            <a:pPr algn="l" marL="760095" indent="-253365" lvl="2">
              <a:lnSpc>
                <a:spcPts val="4320"/>
              </a:lnSpc>
            </a:pP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Projects showcase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with Demo &amp; GitHub links</a:t>
            </a:r>
          </a:p>
          <a:p>
            <a:pPr algn="l" marL="760095" indent="-253365" lvl="2">
              <a:lnSpc>
                <a:spcPts val="4320"/>
              </a:lnSpc>
            </a:pP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Contact form with validation</a:t>
            </a:r>
          </a:p>
          <a:p>
            <a:pPr algn="l" marL="760095" indent="-253365" lvl="2">
              <a:lnSpc>
                <a:spcPts val="4320"/>
              </a:lnSpc>
            </a:pPr>
          </a:p>
          <a:p>
            <a:pPr algn="l" marL="760095" indent="-253365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Footer with copyright details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2001500" y="1828800"/>
            <a:ext cx="4800600" cy="7197662"/>
            <a:chOff x="0" y="0"/>
            <a:chExt cx="6400800" cy="9596882"/>
          </a:xfrm>
        </p:grpSpPr>
        <p:sp>
          <p:nvSpPr>
            <p:cNvPr name="Freeform 25" id="25" descr="We Are Timeless_ A Woman's Voice Carries on After….jfif"/>
            <p:cNvSpPr/>
            <p:nvPr/>
          </p:nvSpPr>
          <p:spPr>
            <a:xfrm flipH="false" flipV="false" rot="0">
              <a:off x="0" y="0"/>
              <a:ext cx="6400800" cy="9596882"/>
            </a:xfrm>
            <a:custGeom>
              <a:avLst/>
              <a:gdLst/>
              <a:ahLst/>
              <a:cxnLst/>
              <a:rect r="r" b="b" t="t" l="l"/>
              <a:pathLst>
                <a:path h="9596882" w="6400800">
                  <a:moveTo>
                    <a:pt x="0" y="0"/>
                  </a:moveTo>
                  <a:lnTo>
                    <a:pt x="6400800" y="0"/>
                  </a:lnTo>
                  <a:lnTo>
                    <a:pt x="6400800" y="9596882"/>
                  </a:lnTo>
                  <a:lnTo>
                    <a:pt x="0" y="95968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2" r="0" b="-22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40066"/>
            <a:ext cx="16022002" cy="225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Objectives of the Project</a:t>
            </a:r>
          </a:p>
          <a:p>
            <a:pPr algn="l">
              <a:lnSpc>
                <a:spcPts val="8640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1828800" y="2914650"/>
            <a:ext cx="11099674" cy="4073634"/>
            <a:chOff x="0" y="0"/>
            <a:chExt cx="14799565" cy="543151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799565" cy="5431512"/>
            </a:xfrm>
            <a:custGeom>
              <a:avLst/>
              <a:gdLst/>
              <a:ahLst/>
              <a:cxnLst/>
              <a:rect r="r" b="b" t="t" l="l"/>
              <a:pathLst>
                <a:path h="5431512" w="14799565">
                  <a:moveTo>
                    <a:pt x="0" y="0"/>
                  </a:moveTo>
                  <a:lnTo>
                    <a:pt x="14799565" y="0"/>
                  </a:lnTo>
                  <a:lnTo>
                    <a:pt x="14799565" y="5431512"/>
                  </a:lnTo>
                  <a:lnTo>
                    <a:pt x="0" y="5431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14799565" cy="550771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760095" indent="-253365" lvl="2">
                <a:lnSpc>
                  <a:spcPts val="4320"/>
                </a:lnSpc>
                <a:buFont typeface="Arial"/>
                <a:buChar char="⚬"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Showcase academic and personal projects</a:t>
              </a:r>
            </a:p>
            <a:p>
              <a:pPr algn="l" marL="760095" indent="-253365" lvl="2">
                <a:lnSpc>
                  <a:spcPts val="4320"/>
                </a:lnSpc>
              </a:pPr>
            </a:p>
            <a:p>
              <a:pPr algn="l" marL="760095" indent="-253365" lvl="2">
                <a:lnSpc>
                  <a:spcPts val="4320"/>
                </a:lnSpc>
                <a:buFont typeface="Arial"/>
                <a:buChar char="⚬"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Improve visibility for job opportunities</a:t>
              </a:r>
            </a:p>
            <a:p>
              <a:pPr algn="l" marL="760095" indent="-253365" lvl="2">
                <a:lnSpc>
                  <a:spcPts val="4320"/>
                </a:lnSpc>
              </a:pPr>
            </a:p>
            <a:p>
              <a:pPr algn="l" marL="760095" indent="-253365" lvl="2">
                <a:lnSpc>
                  <a:spcPts val="4320"/>
                </a:lnSpc>
                <a:buFont typeface="Arial"/>
                <a:buChar char="⚬"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Build confidence in front-end development</a:t>
              </a:r>
            </a:p>
            <a:p>
              <a:pPr algn="l" marL="760095" indent="-253365" lvl="2">
                <a:lnSpc>
                  <a:spcPts val="4320"/>
                </a:lnSpc>
              </a:pPr>
            </a:p>
            <a:p>
              <a:pPr algn="l" marL="760095" indent="-253365" lvl="2">
                <a:lnSpc>
                  <a:spcPts val="4320"/>
                </a:lnSpc>
                <a:buFont typeface="Arial"/>
                <a:buChar char="⚬"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a professional and interactive online portfolio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115800" y="1828800"/>
            <a:ext cx="5897880" cy="4423410"/>
            <a:chOff x="0" y="0"/>
            <a:chExt cx="7863840" cy="5897880"/>
          </a:xfrm>
        </p:grpSpPr>
        <p:sp>
          <p:nvSpPr>
            <p:cNvPr name="Freeform 27" id="27" descr="4 Steps for Good Enterprise Gamification Design_Marketing.jfif"/>
            <p:cNvSpPr/>
            <p:nvPr/>
          </p:nvSpPr>
          <p:spPr>
            <a:xfrm flipH="false" flipV="false" rot="0">
              <a:off x="0" y="0"/>
              <a:ext cx="78638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7863840">
                  <a:moveTo>
                    <a:pt x="0" y="0"/>
                  </a:moveTo>
                  <a:lnTo>
                    <a:pt x="7863840" y="0"/>
                  </a:lnTo>
                  <a:lnTo>
                    <a:pt x="7863840" y="5897880"/>
                  </a:lnTo>
                  <a:lnTo>
                    <a:pt x="0" y="5897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40066"/>
            <a:ext cx="16022002" cy="225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Career Impact</a:t>
            </a:r>
          </a:p>
          <a:p>
            <a:pPr algn="l">
              <a:lnSpc>
                <a:spcPts val="8640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1828800" y="2564606"/>
            <a:ext cx="12001500" cy="3434448"/>
            <a:chOff x="0" y="0"/>
            <a:chExt cx="16002000" cy="457926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002000" cy="4579264"/>
            </a:xfrm>
            <a:custGeom>
              <a:avLst/>
              <a:gdLst/>
              <a:ahLst/>
              <a:cxnLst/>
              <a:rect r="r" b="b" t="t" l="l"/>
              <a:pathLst>
                <a:path h="4579264" w="16002000">
                  <a:moveTo>
                    <a:pt x="0" y="0"/>
                  </a:moveTo>
                  <a:lnTo>
                    <a:pt x="16002000" y="0"/>
                  </a:lnTo>
                  <a:lnTo>
                    <a:pt x="16002000" y="4579264"/>
                  </a:lnTo>
                  <a:lnTo>
                    <a:pt x="0" y="45792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16002000" cy="466498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886777" indent="-295592" lvl="2">
                <a:lnSpc>
                  <a:spcPts val="5040"/>
                </a:lnSpc>
                <a:buFont typeface="Arial"/>
                <a:buChar char="⚬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Increases chances of getting internships and jobs</a:t>
              </a:r>
            </a:p>
            <a:p>
              <a:pPr algn="l" marL="886777" indent="-295592" lvl="2">
                <a:lnSpc>
                  <a:spcPts val="5040"/>
                </a:lnSpc>
                <a:buFont typeface="Arial"/>
                <a:buChar char="⚬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Acts as a </a:t>
              </a: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living resume</a:t>
              </a:r>
            </a:p>
            <a:p>
              <a:pPr algn="l" marL="886777" indent="-295592" lvl="2">
                <a:lnSpc>
                  <a:spcPts val="5040"/>
                </a:lnSpc>
                <a:buFont typeface="Arial"/>
                <a:buChar char="⚬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Helps in freelancing and client projects</a:t>
              </a:r>
            </a:p>
            <a:p>
              <a:pPr algn="l" marL="886777" indent="-295592" lvl="2">
                <a:lnSpc>
                  <a:spcPts val="5040"/>
                </a:lnSpc>
                <a:buFont typeface="Arial"/>
                <a:buChar char="⚬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Builds a </a:t>
              </a: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professional digital identity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515725" y="3400425"/>
            <a:ext cx="6320790" cy="6320790"/>
            <a:chOff x="0" y="0"/>
            <a:chExt cx="8427720" cy="8427720"/>
          </a:xfrm>
        </p:grpSpPr>
        <p:sp>
          <p:nvSpPr>
            <p:cNvPr name="Freeform 27" id="27" descr="باصرار توصل لهدفك.jfif"/>
            <p:cNvSpPr/>
            <p:nvPr/>
          </p:nvSpPr>
          <p:spPr>
            <a:xfrm flipH="false" flipV="false" rot="0">
              <a:off x="0" y="0"/>
              <a:ext cx="8427720" cy="8427720"/>
            </a:xfrm>
            <a:custGeom>
              <a:avLst/>
              <a:gdLst/>
              <a:ahLst/>
              <a:cxnLst/>
              <a:rect r="r" b="b" t="t" l="l"/>
              <a:pathLst>
                <a:path h="8427720" w="8427720">
                  <a:moveTo>
                    <a:pt x="0" y="0"/>
                  </a:moveTo>
                  <a:lnTo>
                    <a:pt x="8427720" y="0"/>
                  </a:lnTo>
                  <a:lnTo>
                    <a:pt x="8427720" y="8427720"/>
                  </a:lnTo>
                  <a:lnTo>
                    <a:pt x="0" y="8427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40066"/>
            <a:ext cx="16022002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Development Methodology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2514600" y="1993106"/>
            <a:ext cx="8360943" cy="6666102"/>
            <a:chOff x="0" y="0"/>
            <a:chExt cx="11147924" cy="888813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147924" cy="8888136"/>
            </a:xfrm>
            <a:custGeom>
              <a:avLst/>
              <a:gdLst/>
              <a:ahLst/>
              <a:cxnLst/>
              <a:rect r="r" b="b" t="t" l="l"/>
              <a:pathLst>
                <a:path h="8888136" w="11147924">
                  <a:moveTo>
                    <a:pt x="0" y="0"/>
                  </a:moveTo>
                  <a:lnTo>
                    <a:pt x="11147924" y="0"/>
                  </a:lnTo>
                  <a:lnTo>
                    <a:pt x="11147924" y="8888136"/>
                  </a:lnTo>
                  <a:lnTo>
                    <a:pt x="0" y="88881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11147924" cy="897386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886777" indent="-295592" lvl="2">
                <a:lnSpc>
                  <a:spcPts val="5040"/>
                </a:lnSpc>
                <a:buFont typeface="Arial"/>
                <a:buChar char="⚬"/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Designing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Create UI/UX structure</a:t>
              </a:r>
            </a:p>
            <a:p>
              <a:pPr algn="l" marL="886777" indent="-295592" lvl="2">
                <a:lnSpc>
                  <a:spcPts val="5040"/>
                </a:lnSpc>
                <a:buFont typeface="Arial"/>
                <a:buChar char="⚬"/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Coding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Develop using HTML, CSS, JavaScript</a:t>
              </a:r>
            </a:p>
            <a:p>
              <a:pPr algn="l" marL="886777" indent="-295592" lvl="2">
                <a:lnSpc>
                  <a:spcPts val="5040"/>
                </a:lnSpc>
                <a:buFont typeface="Arial"/>
                <a:buChar char="⚬"/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Planning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Decide sections and layout</a:t>
              </a:r>
            </a:p>
            <a:p>
              <a:pPr algn="l" marL="886777" indent="-295592" lvl="2">
                <a:lnSpc>
                  <a:spcPts val="5040"/>
                </a:lnSpc>
                <a:buFont typeface="Arial"/>
                <a:buChar char="⚬"/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Testing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Check responsiveness and features</a:t>
              </a:r>
            </a:p>
            <a:p>
              <a:pPr algn="l" marL="886777" indent="-295592" lvl="2">
                <a:lnSpc>
                  <a:spcPts val="5040"/>
                </a:lnSpc>
                <a:buFont typeface="Arial"/>
                <a:buChar char="⚬"/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Deployment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Publish on CodePen / GitHub Pages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601325" y="5343525"/>
            <a:ext cx="7555230" cy="4814697"/>
            <a:chOff x="0" y="0"/>
            <a:chExt cx="10073640" cy="6419596"/>
          </a:xfrm>
        </p:grpSpPr>
        <p:sp>
          <p:nvSpPr>
            <p:cNvPr name="Freeform 27" id="27" descr="e87359a3-def2-401e-b275-0b20a74f1be0.jfif"/>
            <p:cNvSpPr/>
            <p:nvPr/>
          </p:nvSpPr>
          <p:spPr>
            <a:xfrm flipH="false" flipV="false" rot="0">
              <a:off x="0" y="0"/>
              <a:ext cx="10073640" cy="6419596"/>
            </a:xfrm>
            <a:custGeom>
              <a:avLst/>
              <a:gdLst/>
              <a:ahLst/>
              <a:cxnLst/>
              <a:rect r="r" b="b" t="t" l="l"/>
              <a:pathLst>
                <a:path h="6419596" w="10073640">
                  <a:moveTo>
                    <a:pt x="0" y="0"/>
                  </a:moveTo>
                  <a:lnTo>
                    <a:pt x="10073640" y="0"/>
                  </a:lnTo>
                  <a:lnTo>
                    <a:pt x="10073640" y="6419596"/>
                  </a:lnTo>
                  <a:lnTo>
                    <a:pt x="0" y="64195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144" t="0" r="-1144" b="0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40066"/>
            <a:ext cx="16022002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Scope of the Project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406140" y="2731770"/>
            <a:ext cx="8961120" cy="4650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13460" indent="-337820" lvl="2">
              <a:lnSpc>
                <a:spcPts val="5759"/>
              </a:lnSpc>
              <a:buFont typeface="Arial"/>
              <a:buChar char="⚬"/>
            </a:pP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 Scope: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Website design, responsiveness, project showcase, contact form</a:t>
            </a:r>
          </a:p>
          <a:p>
            <a:pPr algn="l" marL="1013460" indent="-337820" lvl="2">
              <a:lnSpc>
                <a:spcPts val="5759"/>
              </a:lnSpc>
            </a:pPr>
          </a:p>
          <a:p>
            <a:pPr algn="l" marL="1013460" indent="-337820" lvl="2">
              <a:lnSpc>
                <a:spcPts val="5759"/>
              </a:lnSpc>
              <a:buFont typeface="Arial"/>
              <a:buChar char="⚬"/>
            </a:pP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Out of Scope: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Backend integration, advanced database storage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2001500" y="2057400"/>
            <a:ext cx="5760720" cy="3824860"/>
            <a:chOff x="0" y="0"/>
            <a:chExt cx="7680960" cy="5099813"/>
          </a:xfrm>
        </p:grpSpPr>
        <p:sp>
          <p:nvSpPr>
            <p:cNvPr name="Freeform 25" id="25" descr="Create Scope Documents in 5 Easy Steps.jfif"/>
            <p:cNvSpPr/>
            <p:nvPr/>
          </p:nvSpPr>
          <p:spPr>
            <a:xfrm flipH="false" flipV="false" rot="0">
              <a:off x="0" y="0"/>
              <a:ext cx="7680960" cy="5099812"/>
            </a:xfrm>
            <a:custGeom>
              <a:avLst/>
              <a:gdLst/>
              <a:ahLst/>
              <a:cxnLst/>
              <a:rect r="r" b="b" t="t" l="l"/>
              <a:pathLst>
                <a:path h="5099812" w="7680960">
                  <a:moveTo>
                    <a:pt x="0" y="0"/>
                  </a:moveTo>
                  <a:lnTo>
                    <a:pt x="7680960" y="0"/>
                  </a:lnTo>
                  <a:lnTo>
                    <a:pt x="7680960" y="5099812"/>
                  </a:lnTo>
                  <a:lnTo>
                    <a:pt x="0" y="50998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40066"/>
            <a:ext cx="16022002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Innovative Features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2628900" y="2336006"/>
            <a:ext cx="10743807" cy="4727108"/>
            <a:chOff x="0" y="0"/>
            <a:chExt cx="14325076" cy="630281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325076" cy="6302810"/>
            </a:xfrm>
            <a:custGeom>
              <a:avLst/>
              <a:gdLst/>
              <a:ahLst/>
              <a:cxnLst/>
              <a:rect r="r" b="b" t="t" l="l"/>
              <a:pathLst>
                <a:path h="6302810" w="14325076">
                  <a:moveTo>
                    <a:pt x="0" y="0"/>
                  </a:moveTo>
                  <a:lnTo>
                    <a:pt x="14325076" y="0"/>
                  </a:lnTo>
                  <a:lnTo>
                    <a:pt x="14325076" y="6302810"/>
                  </a:lnTo>
                  <a:lnTo>
                    <a:pt x="0" y="63028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14325076" cy="63885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886777" indent="-295592" lvl="2">
                <a:lnSpc>
                  <a:spcPts val="5040"/>
                </a:lnSpc>
                <a:buFont typeface="Arial"/>
                <a:buChar char="⚬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Interactive contact form</a:t>
              </a:r>
            </a:p>
            <a:p>
              <a:pPr algn="l" marL="886777" indent="-295592" lvl="2">
                <a:lnSpc>
                  <a:spcPts val="5040"/>
                </a:lnSpc>
              </a:pPr>
            </a:p>
            <a:p>
              <a:pPr algn="l" marL="886777" indent="-295592" lvl="2">
                <a:lnSpc>
                  <a:spcPts val="5040"/>
                </a:lnSpc>
                <a:buFont typeface="Arial"/>
                <a:buChar char="⚬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Responsive layout for all devices</a:t>
              </a:r>
            </a:p>
            <a:p>
              <a:pPr algn="l" marL="886777" indent="-295592" lvl="2">
                <a:lnSpc>
                  <a:spcPts val="5040"/>
                </a:lnSpc>
              </a:pPr>
            </a:p>
            <a:p>
              <a:pPr algn="l" marL="886777" indent="-295592" lvl="2">
                <a:lnSpc>
                  <a:spcPts val="5040"/>
                </a:lnSpc>
                <a:buFont typeface="Arial"/>
                <a:buChar char="⚬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cards with live demo &amp; GitHub links</a:t>
              </a:r>
            </a:p>
            <a:p>
              <a:pPr algn="l" marL="886777" indent="-295592" lvl="2">
                <a:lnSpc>
                  <a:spcPts val="5040"/>
                </a:lnSpc>
              </a:pPr>
            </a:p>
            <a:p>
              <a:pPr algn="l" marL="886777" indent="-295592" lvl="2">
                <a:lnSpc>
                  <a:spcPts val="5040"/>
                </a:lnSpc>
                <a:buFont typeface="Arial"/>
                <a:buChar char="⚬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Sticky navigation bar for smooth browsing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40066"/>
            <a:ext cx="16022002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Software Architecture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749040" y="2388870"/>
            <a:ext cx="8961120" cy="2803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Frontend-based portfolio hosted on CodePen/GitHub Pages.</a:t>
            </a:r>
          </a:p>
          <a:p>
            <a:pPr algn="l" marL="886777" indent="-295592" lvl="2">
              <a:lnSpc>
                <a:spcPts val="5040"/>
              </a:lnSpc>
            </a:pP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Interactive UI with JavaScript funct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6172200" y="5372100"/>
            <a:ext cx="4526280" cy="4526280"/>
            <a:chOff x="0" y="0"/>
            <a:chExt cx="6035040" cy="6035040"/>
          </a:xfrm>
        </p:grpSpPr>
        <p:sp>
          <p:nvSpPr>
            <p:cNvPr name="Freeform 25" id="25" descr="JAVA SCRIPT.jfif"/>
            <p:cNvSpPr/>
            <p:nvPr/>
          </p:nvSpPr>
          <p:spPr>
            <a:xfrm flipH="false" flipV="false" rot="0">
              <a:off x="0" y="0"/>
              <a:ext cx="6035040" cy="6035040"/>
            </a:xfrm>
            <a:custGeom>
              <a:avLst/>
              <a:gdLst/>
              <a:ahLst/>
              <a:cxnLst/>
              <a:rect r="r" b="b" t="t" l="l"/>
              <a:pathLst>
                <a:path h="6035040" w="6035040">
                  <a:moveTo>
                    <a:pt x="0" y="0"/>
                  </a:moveTo>
                  <a:lnTo>
                    <a:pt x="6035040" y="0"/>
                  </a:lnTo>
                  <a:lnTo>
                    <a:pt x="6035040" y="6035040"/>
                  </a:lnTo>
                  <a:lnTo>
                    <a:pt x="0" y="60350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40066"/>
            <a:ext cx="16022002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Future Enhancements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85900" y="2221706"/>
            <a:ext cx="13144500" cy="6019771"/>
            <a:chOff x="0" y="0"/>
            <a:chExt cx="17526000" cy="802636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526000" cy="8026361"/>
            </a:xfrm>
            <a:custGeom>
              <a:avLst/>
              <a:gdLst/>
              <a:ahLst/>
              <a:cxnLst/>
              <a:rect r="r" b="b" t="t" l="l"/>
              <a:pathLst>
                <a:path h="8026361" w="17526000">
                  <a:moveTo>
                    <a:pt x="0" y="0"/>
                  </a:moveTo>
                  <a:lnTo>
                    <a:pt x="17526000" y="0"/>
                  </a:lnTo>
                  <a:lnTo>
                    <a:pt x="17526000" y="8026361"/>
                  </a:lnTo>
                  <a:lnTo>
                    <a:pt x="0" y="80263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17526000" cy="811208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886777" indent="-295592" lvl="2">
                <a:lnSpc>
                  <a:spcPts val="5040"/>
                </a:lnSpc>
                <a:buFont typeface="Arial"/>
                <a:buChar char="⚬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AI-powered resume and project recommendations</a:t>
              </a:r>
            </a:p>
            <a:p>
              <a:pPr algn="l" marL="886777" indent="-295592" lvl="2">
                <a:lnSpc>
                  <a:spcPts val="5040"/>
                </a:lnSpc>
                <a:buFont typeface="Arial"/>
                <a:buChar char="⚬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Dark mode and customizable themes for better user experience</a:t>
              </a:r>
            </a:p>
            <a:p>
              <a:pPr algn="l" marL="886777" indent="-295592" lvl="2">
                <a:lnSpc>
                  <a:spcPts val="5040"/>
                </a:lnSpc>
                <a:buFont typeface="Arial"/>
                <a:buChar char="⚬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Adding blogging or article-writing feature inside the portfolio</a:t>
              </a:r>
            </a:p>
            <a:p>
              <a:pPr algn="l" marL="886777" indent="-295592" lvl="2">
                <a:lnSpc>
                  <a:spcPts val="5040"/>
                </a:lnSpc>
                <a:buFont typeface="Arial"/>
                <a:buChar char="⚬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Support for multimedia elements (videos, animations, 3D models</a:t>
              </a:r>
            </a:p>
            <a:p>
              <a:pPr algn="l" marL="886777" indent="-295592" lvl="2">
                <a:lnSpc>
                  <a:spcPts val="5040"/>
                </a:lnSpc>
                <a:buFont typeface="Arial"/>
                <a:buChar char="⚬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Integration of backend for storing user data and portfolio analytics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0006"/>
            <a:ext cx="2660333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228602" y="7086600"/>
            <a:ext cx="2857500" cy="3200400"/>
            <a:chOff x="0" y="0"/>
            <a:chExt cx="3810000" cy="42672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810000" cy="4267200"/>
            </a:xfrm>
            <a:custGeom>
              <a:avLst/>
              <a:gdLst/>
              <a:ahLst/>
              <a:cxnLst/>
              <a:rect r="r" b="b" t="t" l="l"/>
              <a:pathLst>
                <a:path h="4267200" w="3810000">
                  <a:moveTo>
                    <a:pt x="0" y="0"/>
                  </a:moveTo>
                  <a:lnTo>
                    <a:pt x="3810000" y="0"/>
                  </a:lnTo>
                  <a:lnTo>
                    <a:pt x="3810000" y="4267200"/>
                  </a:lnTo>
                  <a:lnTo>
                    <a:pt x="0" y="4267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" t="0" r="-4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979867"/>
            <a:ext cx="12720638" cy="100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18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2099386" y="1114425"/>
            <a:ext cx="4609815" cy="8001000"/>
            <a:chOff x="0" y="0"/>
            <a:chExt cx="6146420" cy="10668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146419" cy="10668000"/>
            </a:xfrm>
            <a:custGeom>
              <a:avLst/>
              <a:gdLst/>
              <a:ahLst/>
              <a:cxnLst/>
              <a:rect r="r" b="b" t="t" l="l"/>
              <a:pathLst>
                <a:path h="10668000" w="6146419">
                  <a:moveTo>
                    <a:pt x="0" y="0"/>
                  </a:moveTo>
                  <a:lnTo>
                    <a:pt x="6146419" y="0"/>
                  </a:lnTo>
                  <a:lnTo>
                    <a:pt x="6146419" y="10668000"/>
                  </a:lnTo>
                  <a:lnTo>
                    <a:pt x="0" y="1066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8355" t="0" r="-18355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805940" y="2312670"/>
            <a:ext cx="8961120" cy="5027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Portfolio website successfully developed and deployed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Showcases </a:t>
            </a: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Home, About, Projects, and Contact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sections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Fully </a:t>
            </a: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responsive design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(works on mobile, tablet, desktop)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Enhances </a:t>
            </a: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professional visibility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for job and internship opportunities</a:t>
            </a:r>
          </a:p>
          <a:p>
            <a:pPr algn="l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32998" y="553401"/>
            <a:ext cx="6868002" cy="1152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19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063240" y="1703070"/>
            <a:ext cx="8961120" cy="7328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 digital portfolio provides a modern and interactive platform to showcase skills, projects, and achievements.</a:t>
            </a:r>
          </a:p>
          <a:p>
            <a:pPr algn="l" marL="886777" indent="-295592" lvl="2">
              <a:lnSpc>
                <a:spcPts val="5040"/>
              </a:lnSpc>
            </a:pP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demonstrates practical knowledge of HTML, CSS, and JavaScript, along with responsive web design.</a:t>
            </a:r>
          </a:p>
          <a:p>
            <a:pPr algn="l" marL="886777" indent="-295592" lvl="2">
              <a:lnSpc>
                <a:spcPts val="5040"/>
              </a:lnSpc>
            </a:pP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portfolio improves professional visibility by acting as a living resume, accessible anytime and anywhere.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09662" y="1241900"/>
            <a:ext cx="5864542" cy="101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4320540" y="2217420"/>
            <a:ext cx="8634148" cy="1636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 b="true">
                <a:solidFill>
                  <a:srgbClr val="4F81BD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Digital portfolio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47750" y="4133850"/>
            <a:ext cx="10134600" cy="5676900"/>
            <a:chOff x="0" y="0"/>
            <a:chExt cx="13512800" cy="7569200"/>
          </a:xfrm>
        </p:grpSpPr>
        <p:sp>
          <p:nvSpPr>
            <p:cNvPr name="Freeform 19" id="19" descr="Brown Beige Vintage Scrapbook Portfolio Cover A4 Document.jfif"/>
            <p:cNvSpPr/>
            <p:nvPr/>
          </p:nvSpPr>
          <p:spPr>
            <a:xfrm flipH="false" flipV="false" rot="0">
              <a:off x="0" y="0"/>
              <a:ext cx="13512800" cy="7569200"/>
            </a:xfrm>
            <a:custGeom>
              <a:avLst/>
              <a:gdLst/>
              <a:ahLst/>
              <a:cxnLst/>
              <a:rect r="r" b="b" t="t" l="l"/>
              <a:pathLst>
                <a:path h="7569200" w="13512800">
                  <a:moveTo>
                    <a:pt x="0" y="0"/>
                  </a:moveTo>
                  <a:lnTo>
                    <a:pt x="13512800" y="0"/>
                  </a:lnTo>
                  <a:lnTo>
                    <a:pt x="13512800" y="7569200"/>
                  </a:lnTo>
                  <a:lnTo>
                    <a:pt x="0" y="7569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6130" r="0" b="-76130"/>
              </a:stretch>
            </a:blipFill>
          </p:spPr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5143500" y="4191000"/>
            <a:ext cx="6224953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558ED5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31" cy="10287000"/>
            <a:chOff x="0" y="0"/>
            <a:chExt cx="24963375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0006"/>
            <a:ext cx="2660333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438" y="5729285"/>
            <a:ext cx="2600325" cy="4514850"/>
            <a:chOff x="0" y="0"/>
            <a:chExt cx="3467100" cy="6019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67" t="0" r="-67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43317"/>
            <a:ext cx="353568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436570"/>
            <a:ext cx="7360920" cy="7328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886777" indent="-295592" lvl="2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40066"/>
            <a:ext cx="16022002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Digital Portfolio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948940" y="2045970"/>
            <a:ext cx="8961120" cy="6035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</a:t>
            </a: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digital portfolio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is an online collection of a person’s work, skills, achievements, and projects.</a:t>
            </a:r>
          </a:p>
          <a:p>
            <a:pPr algn="l" marL="886777" indent="-295592" lvl="2">
              <a:lnSpc>
                <a:spcPts val="5040"/>
              </a:lnSpc>
            </a:pP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serves as a </a:t>
            </a: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dynamic resume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that allows students, job seekers, and professionals to </a:t>
            </a: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showcase their talents interactively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through websites, images, documents, videos, and links.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1591925" y="3590925"/>
            <a:ext cx="6442710" cy="3219450"/>
            <a:chOff x="0" y="0"/>
            <a:chExt cx="8590280" cy="4292600"/>
          </a:xfrm>
        </p:grpSpPr>
        <p:sp>
          <p:nvSpPr>
            <p:cNvPr name="Freeform 25" id="25" descr="images ppt.jfif"/>
            <p:cNvSpPr/>
            <p:nvPr/>
          </p:nvSpPr>
          <p:spPr>
            <a:xfrm flipH="false" flipV="false" rot="0">
              <a:off x="0" y="0"/>
              <a:ext cx="8590280" cy="4292600"/>
            </a:xfrm>
            <a:custGeom>
              <a:avLst/>
              <a:gdLst/>
              <a:ahLst/>
              <a:cxnLst/>
              <a:rect r="r" b="b" t="t" l="l"/>
              <a:pathLst>
                <a:path h="4292600" w="8590280">
                  <a:moveTo>
                    <a:pt x="0" y="0"/>
                  </a:moveTo>
                  <a:lnTo>
                    <a:pt x="8590280" y="0"/>
                  </a:lnTo>
                  <a:lnTo>
                    <a:pt x="8590280" y="4292600"/>
                  </a:lnTo>
                  <a:lnTo>
                    <a:pt x="0" y="4292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9040" t="0" r="-9040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2" t="0" r="-42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0041"/>
            <a:ext cx="8455343" cy="100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2263140" y="2160272"/>
            <a:ext cx="9018199" cy="6866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13460" indent="-337820" lvl="2">
              <a:lnSpc>
                <a:spcPts val="5759"/>
              </a:lnSpc>
              <a:buFont typeface="Arial"/>
              <a:buChar char="⚬"/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Traditional resumes are static and cannot fully showcase skills or projects.</a:t>
            </a:r>
          </a:p>
          <a:p>
            <a:pPr algn="ctr" marL="1013460" indent="-337820" lvl="2">
              <a:lnSpc>
                <a:spcPts val="5759"/>
              </a:lnSpc>
              <a:buFont typeface="Arial"/>
              <a:buChar char="⚬"/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Students and professionals need a </a:t>
            </a: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digital portfolio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to present their work in a </a:t>
            </a: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dynamic, interactive, and accessible way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for employers and recruiters.</a:t>
            </a:r>
          </a:p>
          <a:p>
            <a:pPr algn="ctr" marL="1013460" indent="-337820" lvl="2">
              <a:lnSpc>
                <a:spcPts val="5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987338" y="3971925"/>
            <a:ext cx="5300662" cy="5715000"/>
            <a:chOff x="0" y="0"/>
            <a:chExt cx="7067549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09662" y="1241900"/>
            <a:ext cx="7895272" cy="101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2720340" y="3188970"/>
            <a:ext cx="9989820" cy="538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13460" indent="-337820" lvl="2">
              <a:lnSpc>
                <a:spcPts val="5759"/>
              </a:lnSpc>
              <a:buFont typeface="Arial"/>
              <a:buChar char="⚬"/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 project is a </a:t>
            </a: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digital portfolio website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built using </a:t>
            </a: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HTML, CSS, and JavaScript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  <a:p>
            <a:pPr algn="l" marL="1013460" indent="-337820" lvl="2">
              <a:lnSpc>
                <a:spcPts val="5759"/>
              </a:lnSpc>
              <a:buFont typeface="Arial"/>
              <a:buChar char="⚬"/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includes sections like </a:t>
            </a: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Home, About, Projects, and Contact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, allowing users to easily explore skills, achievements, and project work.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049178" y="1335149"/>
            <a:ext cx="7521893" cy="150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085850" y="9258300"/>
            <a:ext cx="3271838" cy="728662"/>
            <a:chOff x="0" y="0"/>
            <a:chExt cx="4362451" cy="97154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2148840" y="2960370"/>
            <a:ext cx="9418320" cy="6866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13460" indent="-337820" lvl="2">
              <a:lnSpc>
                <a:spcPts val="5759"/>
              </a:lnSpc>
              <a:buFont typeface="Arial"/>
              <a:buChar char="⚬"/>
            </a:pP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Students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– to showcase academic and project work</a:t>
            </a:r>
          </a:p>
          <a:p>
            <a:pPr algn="l" marL="1013460" indent="-337820" lvl="2">
              <a:lnSpc>
                <a:spcPts val="5759"/>
              </a:lnSpc>
              <a:buFont typeface="Arial"/>
              <a:buChar char="⚬"/>
            </a:pP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Job Seekers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– to highlight skills for recruiters</a:t>
            </a:r>
          </a:p>
          <a:p>
            <a:pPr algn="l" marL="1013460" indent="-337820" lvl="2">
              <a:lnSpc>
                <a:spcPts val="5759"/>
              </a:lnSpc>
              <a:buFont typeface="Arial"/>
              <a:buChar char="⚬"/>
            </a:pP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Employers/Recruiters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– to evaluate candidates easily</a:t>
            </a:r>
          </a:p>
          <a:p>
            <a:pPr algn="l" marL="1013460" indent="-337820" lvl="2">
              <a:lnSpc>
                <a:spcPts val="5759"/>
              </a:lnSpc>
              <a:buFont typeface="Arial"/>
              <a:buChar char="⚬"/>
            </a:pP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Freelancers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– to present their work to clients</a:t>
            </a:r>
          </a:p>
          <a:p>
            <a:pPr algn="ctr" marL="1013460" indent="-337820" lvl="2">
              <a:lnSpc>
                <a:spcPts val="5759"/>
              </a:lnSpc>
            </a:pPr>
          </a:p>
        </p:txBody>
      </p:sp>
      <p:grpSp>
        <p:nvGrpSpPr>
          <p:cNvPr name="Group 31" id="31"/>
          <p:cNvGrpSpPr/>
          <p:nvPr/>
        </p:nvGrpSpPr>
        <p:grpSpPr>
          <a:xfrm rot="0">
            <a:off x="11656695" y="1781175"/>
            <a:ext cx="6678930" cy="6678930"/>
            <a:chOff x="0" y="0"/>
            <a:chExt cx="8905240" cy="8905240"/>
          </a:xfrm>
        </p:grpSpPr>
        <p:sp>
          <p:nvSpPr>
            <p:cNvPr name="Freeform 32" id="32" descr="Searching for jobs, recruitment or opportunity for candidate to finding right work and employer_.jfif"/>
            <p:cNvSpPr/>
            <p:nvPr/>
          </p:nvSpPr>
          <p:spPr>
            <a:xfrm flipH="false" flipV="false" rot="0">
              <a:off x="0" y="0"/>
              <a:ext cx="8905240" cy="8905240"/>
            </a:xfrm>
            <a:custGeom>
              <a:avLst/>
              <a:gdLst/>
              <a:ahLst/>
              <a:cxnLst/>
              <a:rect r="r" b="b" t="t" l="l"/>
              <a:pathLst>
                <a:path h="8905240" w="8905240">
                  <a:moveTo>
                    <a:pt x="0" y="0"/>
                  </a:moveTo>
                  <a:lnTo>
                    <a:pt x="8905240" y="0"/>
                  </a:lnTo>
                  <a:lnTo>
                    <a:pt x="8905240" y="8905240"/>
                  </a:lnTo>
                  <a:lnTo>
                    <a:pt x="0" y="8905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0" y="2214562"/>
            <a:ext cx="4043362" cy="4872038"/>
            <a:chOff x="0" y="0"/>
            <a:chExt cx="5391150" cy="649605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4" r="0" b="-34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37248" y="1281112"/>
            <a:ext cx="14644688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5006340" y="2960370"/>
            <a:ext cx="8961120" cy="3450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Languages: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HTML, CSS, JavaScript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Editor: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VS Code / CodePen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Version Control: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Git &amp; GitHub</a:t>
            </a:r>
          </a:p>
          <a:p>
            <a:pPr algn="l" marL="886777" indent="-295592" lvl="2">
              <a:lnSpc>
                <a:spcPts val="5040"/>
              </a:lnSpc>
              <a:buFont typeface="Arial"/>
              <a:buChar char="⚬"/>
            </a:pP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Design Concepts: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Responsive Design, Flexbox, Grid Layout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31005"/>
            <a:ext cx="13192125" cy="949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028700" y="2807494"/>
            <a:ext cx="16733427" cy="6190148"/>
            <a:chOff x="0" y="0"/>
            <a:chExt cx="22311236" cy="825353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2311237" cy="8253531"/>
            </a:xfrm>
            <a:custGeom>
              <a:avLst/>
              <a:gdLst/>
              <a:ahLst/>
              <a:cxnLst/>
              <a:rect r="r" b="b" t="t" l="l"/>
              <a:pathLst>
                <a:path h="8253531" w="22311237">
                  <a:moveTo>
                    <a:pt x="0" y="0"/>
                  </a:moveTo>
                  <a:lnTo>
                    <a:pt x="22311237" y="0"/>
                  </a:lnTo>
                  <a:lnTo>
                    <a:pt x="22311237" y="8253531"/>
                  </a:lnTo>
                  <a:lnTo>
                    <a:pt x="0" y="82535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22311236" cy="832020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633413" indent="-211138" lvl="2">
                <a:lnSpc>
                  <a:spcPts val="3600"/>
                </a:lnSpc>
                <a:buFont typeface="Arial"/>
                <a:buChar char="⚬"/>
              </a:pPr>
              <a:r>
                <a:rPr lang="en-US" b="true" sz="30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About Section</a:t>
              </a:r>
              <a:r>
                <a:rPr lang="en-US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Profile photo, bio, and career goals</a:t>
              </a:r>
            </a:p>
            <a:p>
              <a:pPr algn="l" marL="633413" indent="-211138" lvl="2">
                <a:lnSpc>
                  <a:spcPts val="3600"/>
                </a:lnSpc>
              </a:pPr>
            </a:p>
            <a:p>
              <a:pPr algn="l" marL="633413" indent="-211138" lvl="2">
                <a:lnSpc>
                  <a:spcPts val="3600"/>
                </a:lnSpc>
                <a:buFont typeface="Arial"/>
                <a:buChar char="⚬"/>
              </a:pPr>
              <a:r>
                <a:rPr lang="en-US" b="true" sz="30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Projects Section</a:t>
              </a:r>
              <a:r>
                <a:rPr lang="en-US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Cards or gallery with project details, live demo, and GitHub links</a:t>
              </a:r>
            </a:p>
            <a:p>
              <a:pPr algn="l" marL="633413" indent="-211138" lvl="2">
                <a:lnSpc>
                  <a:spcPts val="3600"/>
                </a:lnSpc>
              </a:pPr>
            </a:p>
            <a:p>
              <a:pPr algn="l" marL="633413" indent="-211138" lvl="2">
                <a:lnSpc>
                  <a:spcPts val="3600"/>
                </a:lnSpc>
                <a:buFont typeface="Arial"/>
                <a:buChar char="⚬"/>
              </a:pPr>
              <a:r>
                <a:rPr lang="en-US" b="true" sz="30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Contact Section</a:t>
              </a:r>
              <a:r>
                <a:rPr lang="en-US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Simple contact form with validation, plus social links</a:t>
              </a:r>
            </a:p>
            <a:p>
              <a:pPr algn="l" marL="633413" indent="-211138" lvl="2">
                <a:lnSpc>
                  <a:spcPts val="3600"/>
                </a:lnSpc>
              </a:pPr>
            </a:p>
            <a:p>
              <a:pPr algn="l" marL="633413" indent="-211138" lvl="2">
                <a:lnSpc>
                  <a:spcPts val="3600"/>
                </a:lnSpc>
                <a:buFont typeface="Arial"/>
                <a:buChar char="⚬"/>
              </a:pPr>
              <a:r>
                <a:rPr lang="en-US" b="true" sz="30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Footer</a:t>
              </a:r>
              <a:r>
                <a:rPr lang="en-US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Copyright and credits</a:t>
              </a:r>
            </a:p>
            <a:p>
              <a:pPr algn="l" marL="633413" indent="-211138" lvl="2">
                <a:lnSpc>
                  <a:spcPts val="3600"/>
                </a:lnSpc>
              </a:pPr>
            </a:p>
            <a:p>
              <a:pPr algn="l" marL="633413" indent="-211138" lvl="2">
                <a:lnSpc>
                  <a:spcPts val="3600"/>
                </a:lnSpc>
                <a:buFont typeface="Arial"/>
                <a:buChar char="⚬"/>
              </a:pPr>
              <a:r>
                <a:rPr lang="en-US" b="true" sz="30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Layout Style</a:t>
              </a:r>
              <a:r>
                <a:rPr lang="en-US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Clean, modern UI with responsive design (works on mobile, tablet, and desktop)</a:t>
              </a:r>
            </a:p>
            <a:p>
              <a:pPr algn="l" marL="633413" indent="-211138" lvl="2">
                <a:lnSpc>
                  <a:spcPts val="3600"/>
                </a:lnSpc>
              </a:pPr>
            </a:p>
            <a:p>
              <a:pPr algn="l" marL="633413" indent="-211138" lvl="2">
                <a:lnSpc>
                  <a:spcPts val="3600"/>
                </a:lnSpc>
                <a:buFont typeface="Arial"/>
                <a:buChar char="⚬"/>
              </a:pPr>
              <a:r>
                <a:rPr lang="en-US" b="true" sz="30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Header / Home Section</a:t>
              </a:r>
              <a:r>
                <a:rPr lang="en-US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Attractive title, tagline, and sticky navigation bar</a:t>
              </a:r>
            </a:p>
            <a:p>
              <a:pPr algn="l" marL="633413" indent="-211138" lvl="2">
                <a:lnSpc>
                  <a:spcPts val="3600"/>
                </a:lnSpc>
              </a:pPr>
            </a:p>
            <a:p>
              <a:pPr algn="l" marL="633413" indent="-211138" lvl="2">
                <a:lnSpc>
                  <a:spcPts val="3600"/>
                </a:lnSpc>
                <a:buFont typeface="Arial"/>
                <a:buChar char="⚬"/>
              </a:pPr>
              <a:r>
                <a:rPr lang="en-US" b="true" sz="30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Color Theme</a:t>
              </a:r>
              <a:r>
                <a:rPr lang="en-US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Blue gradient with professional fonts for readability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DAGxwr8v5Ew</dc:identifier>
  <dcterms:modified xsi:type="dcterms:W3CDTF">2011-08-01T06:04:30Z</dcterms:modified>
  <cp:revision>1</cp:revision>
  <dc:title>digital portfolio.pptx_20250901_232145_0000.pptx</dc:title>
</cp:coreProperties>
</file>