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f652ef0a568a9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f652ef0a568a9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f652ef0a568a9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f652ef0a568a9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f652ef0a568a9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f652ef0a568a9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f652ef0a568a9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f652ef0a568a9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f652ef0a568a9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f652ef0a568a9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f652ef0a568a9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f652ef0a568a9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f652ef0a568a9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f652ef0a568a9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f652ef0a568a9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f652ef0a568a9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f652ef0a568a9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f652ef0a568a9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f652ef0a568a9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f652ef0a568a9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546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75" y="6"/>
            <a:ext cx="88722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2975"/>
            <a:ext cx="8991599" cy="501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776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53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2038927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0" l="2324" r="0" t="0"/>
          <a:stretch/>
        </p:blipFill>
        <p:spPr>
          <a:xfrm>
            <a:off x="0" y="100350"/>
            <a:ext cx="8656051" cy="49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2589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5200"/>
            <a:ext cx="9143999" cy="525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8" y="0"/>
            <a:ext cx="91180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348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0" l="0" r="2666" t="0"/>
          <a:stretch/>
        </p:blipFill>
        <p:spPr>
          <a:xfrm>
            <a:off x="244175" y="0"/>
            <a:ext cx="8899823" cy="50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