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A64D0A4-55D6-463A-B7CB-C792929C8D5D}">
  <a:tblStyle styleId="{DA64D0A4-55D6-463A-B7CB-C792929C8D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italic.fntdata"/><Relationship Id="rId16" Type="http://schemas.openxmlformats.org/officeDocument/2006/relationships/slide" Target="slides/slide9.xml"/><Relationship Id="rId38" Type="http://schemas.openxmlformats.org/officeDocument/2006/relationships/font" Target="fonts/Robo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652e8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652e8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65458f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65458f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38cdec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38cdec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97350" y="4761375"/>
            <a:ext cx="2303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7350" y="4761375"/>
            <a:ext cx="2274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54275" y="4761375"/>
            <a:ext cx="227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://developer.android.com/about/dashboards/index.html" TargetMode="External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Relationship Id="rId5" Type="http://schemas.openxmlformats.org/officeDocument/2006/relationships/hyperlink" Target="https://developer.android.com/guide/platform/index.html" TargetMode="External"/><Relationship Id="rId6" Type="http://schemas.openxmlformats.org/officeDocument/2006/relationships/hyperlink" Target="https://developer.android.com/guide/topics/ui/overview.html" TargetMode="External"/><Relationship Id="rId7" Type="http://schemas.openxmlformats.org/officeDocument/2006/relationships/hyperlink" Target="http://developer.android.com/about/dashboards/index.html" TargetMode="External"/><Relationship Id="rId8" Type="http://schemas.openxmlformats.org/officeDocument/2006/relationships/hyperlink" Target="https://developer.android.com/training/basics/supporting-devices/platform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0-c-introduction-to-android/1-0-c-introduction-to-android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BNYeuBmIzRBIqiL_vTdhiNz3FRbpqWmUR2CFuJjut_8/edit#heading=h.rdgzkj9yf421" TargetMode="External"/><Relationship Id="rId4" Type="http://schemas.openxmlformats.org/officeDocument/2006/relationships/hyperlink" Target="https://docs.google.com/document/d/1BNYeuBmIzRBIqiL_vTdhiNz3FRbpqWmUR2CFuJjut_8/edit#heading=h.rdgzkj9yf421" TargetMode="External"/><Relationship Id="rId9" Type="http://schemas.openxmlformats.org/officeDocument/2006/relationships/image" Target="../media/image11.png"/><Relationship Id="rId5" Type="http://schemas.openxmlformats.org/officeDocument/2006/relationships/hyperlink" Target="https://docs.google.com/document/d/1BNYeuBmIzRBIqiL_vTdhiNz3FRbpqWmUR2CFuJjut_8/edit#heading=h.pjlpkwsnx48t" TargetMode="External"/><Relationship Id="rId6" Type="http://schemas.openxmlformats.org/officeDocument/2006/relationships/hyperlink" Target="https://docs.google.com/document/d/1BNYeuBmIzRBIqiL_vTdhiNz3FRbpqWmUR2CFuJjut_8/edit#heading=h.jkd2zkoporfr" TargetMode="External"/><Relationship Id="rId7" Type="http://schemas.openxmlformats.org/officeDocument/2006/relationships/hyperlink" Target="https://docs.google.com/document/d/1BNYeuBmIzRBIqiL_vTdhiNz3FRbpqWmUR2CFuJjut_8/edit#heading=h.azrgrayqg5qw" TargetMode="External"/><Relationship Id="rId8" Type="http://schemas.openxmlformats.org/officeDocument/2006/relationships/hyperlink" Target="https://docs.google.com/document/d/1BNYeuBmIzRBIqiL_vTdhiNz3FRbpqWmUR2CFuJjut_8/edit#heading=h.5t7525n92r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3" name="Google Shape;32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Introduction to Android</a:t>
            </a:r>
            <a:endParaRPr b="1" sz="5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{DA64D0A4-55D6-463A-B7CB-C792929C8D5D}</a:tableStyleId>
              </a:tblPr>
              <a:tblGrid>
                <a:gridCol w="2428600"/>
                <a:gridCol w="1317775"/>
                <a:gridCol w="1274750"/>
                <a:gridCol w="1255625"/>
              </a:tblGrid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Honeycomb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Ice Cream Sandwich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Jelly Bean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KitKat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Lollipop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</a:t>
            </a:r>
            <a:r>
              <a:rPr lang="en"/>
              <a:t>Android versions</a:t>
            </a:r>
            <a:endParaRPr/>
          </a:p>
        </p:txBody>
      </p:sp>
      <p:sp>
        <p:nvSpPr>
          <p:cNvPr id="374" name="Google Shape;37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{DA64D0A4-55D6-463A-B7CB-C792929C8D5D}</a:tableStyleId>
              </a:tblPr>
              <a:tblGrid>
                <a:gridCol w="3100425"/>
                <a:gridCol w="1682300"/>
                <a:gridCol w="1627375"/>
                <a:gridCol w="1602975"/>
              </a:tblGrid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Marshmallow</a:t>
                      </a:r>
                      <a:endParaRPr b="1" i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Nougat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Oreo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r>
                        <a:rPr lang="en" sz="1800"/>
                        <a:t>.0 - 8.1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Pie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/>
          <p:nvPr>
            <p:ph idx="1" type="body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</a:t>
            </a:r>
            <a:r>
              <a:rPr lang="en"/>
              <a:t>: </a:t>
            </a:r>
            <a:r>
              <a:rPr lang="en"/>
              <a:t>make your apps responsive and smooth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09" name="Google Shape;409;p66"/>
          <p:cNvSpPr txBox="1"/>
          <p:nvPr>
            <p:ph idx="1" type="body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10" name="Google Shape;41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Google Shape;41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Google Shape;423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/>
              </a:rPr>
              <a:t>Android is an ecosyste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/>
              </a:rPr>
              <a:t>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/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/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/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/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