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9" r:id="rId12"/>
    <p:sldId id="268" r:id="rId13"/>
    <p:sldId id="267" r:id="rId14"/>
    <p:sldId id="266" r:id="rId15"/>
  </p:sldIdLst>
  <p:sldSz cx="9144000" cy="5143500" type="screen16x9"/>
  <p:notesSz cx="6858000" cy="9144000"/>
  <p:embeddedFontLst>
    <p:embeddedFont>
      <p:font typeface="Lora SemiBold" panose="020B0604020202020204" charset="0"/>
      <p:regular r:id="rId17"/>
      <p:bold r:id="rId18"/>
      <p:italic r:id="rId19"/>
      <p:boldItalic r:id="rId20"/>
    </p:embeddedFont>
    <p:embeddedFont>
      <p:font typeface="Maven Pro" panose="020B0604020202020204" charset="0"/>
      <p:regular r:id="rId21"/>
      <p:bold r:id="rId22"/>
    </p:embeddedFont>
    <p:embeddedFont>
      <p:font typeface="Maven Pro Black" panose="020B0604020202020204" charset="0"/>
      <p:bold r:id="rId23"/>
    </p:embeddedFont>
    <p:embeddedFont>
      <p:font typeface="Maven Pro ExtraBold" panose="020B0604020202020204" charset="0"/>
      <p:bold r:id="rId24"/>
    </p:embeddedFont>
    <p:embeddedFont>
      <p:font typeface="Nunito" pitchFamily="2" charset="0"/>
      <p:regular r:id="rId25"/>
      <p:bold r:id="rId26"/>
      <p:italic r:id="rId27"/>
      <p:boldItalic r:id="rId28"/>
    </p:embeddedFont>
    <p:embeddedFont>
      <p:font typeface="Oswald" panose="00000500000000000000" pitchFamily="2" charset="0"/>
      <p:regular r:id="rId29"/>
      <p:bold r:id="rId30"/>
    </p:embeddedFont>
    <p:embeddedFont>
      <p:font typeface="Oswald Medium" panose="00000600000000000000" pitchFamily="2" charset="0"/>
      <p:regular r:id="rId31"/>
      <p:bold r:id="rId32"/>
    </p:embeddedFont>
    <p:embeddedFont>
      <p:font typeface="Oswald SemiBold" panose="00000700000000000000" pitchFamily="2"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D73B40-5A36-4DD0-8215-DB55CB2304EC}" v="1" dt="2024-10-16T04:22:20.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microsoft.com/office/2016/11/relationships/changesInfo" Target="changesInfos/changesInfo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es Jose" userId="f744439911c16ea6" providerId="LiveId" clId="{72D73B40-5A36-4DD0-8215-DB55CB2304EC}"/>
    <pc:docChg chg="modSld">
      <pc:chgData name="Jees Jose" userId="f744439911c16ea6" providerId="LiveId" clId="{72D73B40-5A36-4DD0-8215-DB55CB2304EC}" dt="2024-10-16T07:09:00.836" v="2" actId="1076"/>
      <pc:docMkLst>
        <pc:docMk/>
      </pc:docMkLst>
      <pc:sldChg chg="modSp">
        <pc:chgData name="Jees Jose" userId="f744439911c16ea6" providerId="LiveId" clId="{72D73B40-5A36-4DD0-8215-DB55CB2304EC}" dt="2024-10-16T04:22:20.411" v="1" actId="20578"/>
        <pc:sldMkLst>
          <pc:docMk/>
          <pc:sldMk cId="0" sldId="261"/>
        </pc:sldMkLst>
        <pc:spChg chg="mod">
          <ac:chgData name="Jees Jose" userId="f744439911c16ea6" providerId="LiveId" clId="{72D73B40-5A36-4DD0-8215-DB55CB2304EC}" dt="2024-10-16T04:22:20.411" v="1" actId="20578"/>
          <ac:spMkLst>
            <pc:docMk/>
            <pc:sldMk cId="0" sldId="261"/>
            <ac:spMk id="311" creationId="{00000000-0000-0000-0000-000000000000}"/>
          </ac:spMkLst>
        </pc:spChg>
      </pc:sldChg>
      <pc:sldChg chg="modSp mod">
        <pc:chgData name="Jees Jose" userId="f744439911c16ea6" providerId="LiveId" clId="{72D73B40-5A36-4DD0-8215-DB55CB2304EC}" dt="2024-10-16T00:13:01.541" v="0" actId="1076"/>
        <pc:sldMkLst>
          <pc:docMk/>
          <pc:sldMk cId="0" sldId="263"/>
        </pc:sldMkLst>
        <pc:spChg chg="mod">
          <ac:chgData name="Jees Jose" userId="f744439911c16ea6" providerId="LiveId" clId="{72D73B40-5A36-4DD0-8215-DB55CB2304EC}" dt="2024-10-16T00:13:01.541" v="0" actId="1076"/>
          <ac:spMkLst>
            <pc:docMk/>
            <pc:sldMk cId="0" sldId="263"/>
            <ac:spMk id="323" creationId="{00000000-0000-0000-0000-000000000000}"/>
          </ac:spMkLst>
        </pc:spChg>
      </pc:sldChg>
      <pc:sldChg chg="modSp mod">
        <pc:chgData name="Jees Jose" userId="f744439911c16ea6" providerId="LiveId" clId="{72D73B40-5A36-4DD0-8215-DB55CB2304EC}" dt="2024-10-16T07:09:00.836" v="2" actId="1076"/>
        <pc:sldMkLst>
          <pc:docMk/>
          <pc:sldMk cId="0" sldId="268"/>
        </pc:sldMkLst>
        <pc:spChg chg="mod">
          <ac:chgData name="Jees Jose" userId="f744439911c16ea6" providerId="LiveId" clId="{72D73B40-5A36-4DD0-8215-DB55CB2304EC}" dt="2024-10-16T07:09:00.836" v="2" actId="1076"/>
          <ac:spMkLst>
            <pc:docMk/>
            <pc:sldMk cId="0" sldId="268"/>
            <ac:spMk id="3" creationId="{1339A4EB-2194-F4FF-C34F-022F53F12828}"/>
          </ac:spMkLst>
        </pc:spChg>
      </pc:sldChg>
    </pc:docChg>
  </pc:docChgLst>
  <pc:docChgLst>
    <pc:chgData name="Jees Jose" userId="f744439911c16ea6" providerId="LiveId" clId="{A7F9586B-A1F1-47E6-BF7A-A543A183734A}"/>
    <pc:docChg chg="undo redo custSel addSld delSld modSld sldOrd">
      <pc:chgData name="Jees Jose" userId="f744439911c16ea6" providerId="LiveId" clId="{A7F9586B-A1F1-47E6-BF7A-A543A183734A}" dt="2024-10-10T01:00:18.559" v="1700" actId="20577"/>
      <pc:docMkLst>
        <pc:docMk/>
      </pc:docMkLst>
      <pc:sldChg chg="modSp mod">
        <pc:chgData name="Jees Jose" userId="f744439911c16ea6" providerId="LiveId" clId="{A7F9586B-A1F1-47E6-BF7A-A543A183734A}" dt="2024-10-10T00:58:31.148" v="1696" actId="1076"/>
        <pc:sldMkLst>
          <pc:docMk/>
          <pc:sldMk cId="0" sldId="256"/>
        </pc:sldMkLst>
        <pc:spChg chg="mod">
          <ac:chgData name="Jees Jose" userId="f744439911c16ea6" providerId="LiveId" clId="{A7F9586B-A1F1-47E6-BF7A-A543A183734A}" dt="2024-10-10T00:58:21.333" v="1695" actId="1076"/>
          <ac:spMkLst>
            <pc:docMk/>
            <pc:sldMk cId="0" sldId="256"/>
            <ac:spMk id="277" creationId="{00000000-0000-0000-0000-000000000000}"/>
          </ac:spMkLst>
        </pc:spChg>
        <pc:spChg chg="mod">
          <ac:chgData name="Jees Jose" userId="f744439911c16ea6" providerId="LiveId" clId="{A7F9586B-A1F1-47E6-BF7A-A543A183734A}" dt="2024-10-10T00:58:31.148" v="1696" actId="1076"/>
          <ac:spMkLst>
            <pc:docMk/>
            <pc:sldMk cId="0" sldId="256"/>
            <ac:spMk id="278" creationId="{00000000-0000-0000-0000-000000000000}"/>
          </ac:spMkLst>
        </pc:spChg>
      </pc:sldChg>
      <pc:sldChg chg="modSp mod">
        <pc:chgData name="Jees Jose" userId="f744439911c16ea6" providerId="LiveId" clId="{A7F9586B-A1F1-47E6-BF7A-A543A183734A}" dt="2024-10-10T00:49:33.951" v="1479" actId="1076"/>
        <pc:sldMkLst>
          <pc:docMk/>
          <pc:sldMk cId="0" sldId="265"/>
        </pc:sldMkLst>
        <pc:spChg chg="mod">
          <ac:chgData name="Jees Jose" userId="f744439911c16ea6" providerId="LiveId" clId="{A7F9586B-A1F1-47E6-BF7A-A543A183734A}" dt="2024-10-10T00:49:33.951" v="1479" actId="1076"/>
          <ac:spMkLst>
            <pc:docMk/>
            <pc:sldMk cId="0" sldId="265"/>
            <ac:spMk id="335" creationId="{00000000-0000-0000-0000-000000000000}"/>
          </ac:spMkLst>
        </pc:spChg>
      </pc:sldChg>
      <pc:sldChg chg="add del">
        <pc:chgData name="Jees Jose" userId="f744439911c16ea6" providerId="LiveId" clId="{A7F9586B-A1F1-47E6-BF7A-A543A183734A}" dt="2024-10-10T00:17:53.956" v="793" actId="47"/>
        <pc:sldMkLst>
          <pc:docMk/>
          <pc:sldMk cId="0" sldId="266"/>
        </pc:sldMkLst>
      </pc:sldChg>
      <pc:sldChg chg="addSp delSp modSp mod">
        <pc:chgData name="Jees Jose" userId="f744439911c16ea6" providerId="LiveId" clId="{A7F9586B-A1F1-47E6-BF7A-A543A183734A}" dt="2024-10-10T00:28:23.133" v="1193" actId="255"/>
        <pc:sldMkLst>
          <pc:docMk/>
          <pc:sldMk cId="0" sldId="267"/>
        </pc:sldMkLst>
        <pc:spChg chg="del mod">
          <ac:chgData name="Jees Jose" userId="f744439911c16ea6" providerId="LiveId" clId="{A7F9586B-A1F1-47E6-BF7A-A543A183734A}" dt="2024-10-10T00:18:42.214" v="803" actId="478"/>
          <ac:spMkLst>
            <pc:docMk/>
            <pc:sldMk cId="0" sldId="267"/>
            <ac:spMk id="2" creationId="{E4FB4829-712B-C8E7-715E-1901385AECBB}"/>
          </ac:spMkLst>
        </pc:spChg>
        <pc:spChg chg="add mod">
          <ac:chgData name="Jees Jose" userId="f744439911c16ea6" providerId="LiveId" clId="{A7F9586B-A1F1-47E6-BF7A-A543A183734A}" dt="2024-10-10T00:28:23.133" v="1193" actId="255"/>
          <ac:spMkLst>
            <pc:docMk/>
            <pc:sldMk cId="0" sldId="267"/>
            <ac:spMk id="3" creationId="{2CA4A7EE-D93C-DEF0-8839-40F93B65C9A2}"/>
          </ac:spMkLst>
        </pc:spChg>
      </pc:sldChg>
      <pc:sldChg chg="addSp delSp modSp mod ord">
        <pc:chgData name="Jees Jose" userId="f744439911c16ea6" providerId="LiveId" clId="{A7F9586B-A1F1-47E6-BF7A-A543A183734A}" dt="2024-10-10T00:39:23.593" v="1229"/>
        <pc:sldMkLst>
          <pc:docMk/>
          <pc:sldMk cId="0" sldId="268"/>
        </pc:sldMkLst>
        <pc:spChg chg="add del mod">
          <ac:chgData name="Jees Jose" userId="f744439911c16ea6" providerId="LiveId" clId="{A7F9586B-A1F1-47E6-BF7A-A543A183734A}" dt="2024-10-09T23:49:11.160" v="147"/>
          <ac:spMkLst>
            <pc:docMk/>
            <pc:sldMk cId="0" sldId="268"/>
            <ac:spMk id="2" creationId="{BD530BE9-611B-8D68-5483-6E88005E4CC3}"/>
          </ac:spMkLst>
        </pc:spChg>
        <pc:spChg chg="add mod">
          <ac:chgData name="Jees Jose" userId="f744439911c16ea6" providerId="LiveId" clId="{A7F9586B-A1F1-47E6-BF7A-A543A183734A}" dt="2024-10-10T00:18:03.556" v="799" actId="20577"/>
          <ac:spMkLst>
            <pc:docMk/>
            <pc:sldMk cId="0" sldId="268"/>
            <ac:spMk id="3" creationId="{1339A4EB-2194-F4FF-C34F-022F53F12828}"/>
          </ac:spMkLst>
        </pc:spChg>
        <pc:spChg chg="add mod">
          <ac:chgData name="Jees Jose" userId="f744439911c16ea6" providerId="LiveId" clId="{A7F9586B-A1F1-47E6-BF7A-A543A183734A}" dt="2024-10-10T00:39:14.080" v="1227" actId="207"/>
          <ac:spMkLst>
            <pc:docMk/>
            <pc:sldMk cId="0" sldId="268"/>
            <ac:spMk id="4" creationId="{5D9DEE3B-A102-A661-CBC3-D2914B54A2B1}"/>
          </ac:spMkLst>
        </pc:spChg>
        <pc:picChg chg="mod">
          <ac:chgData name="Jees Jose" userId="f744439911c16ea6" providerId="LiveId" clId="{A7F9586B-A1F1-47E6-BF7A-A543A183734A}" dt="2024-10-10T00:08:03.167" v="751" actId="1076"/>
          <ac:picMkLst>
            <pc:docMk/>
            <pc:sldMk cId="0" sldId="268"/>
            <ac:picMk id="5" creationId="{747B8345-640E-56F8-2351-835633A32631}"/>
          </ac:picMkLst>
        </pc:picChg>
        <pc:picChg chg="mod">
          <ac:chgData name="Jees Jose" userId="f744439911c16ea6" providerId="LiveId" clId="{A7F9586B-A1F1-47E6-BF7A-A543A183734A}" dt="2024-10-10T00:08:07.063" v="752" actId="1076"/>
          <ac:picMkLst>
            <pc:docMk/>
            <pc:sldMk cId="0" sldId="268"/>
            <ac:picMk id="7" creationId="{68966FC7-C0EB-0C25-F2ED-9563E7A37F5C}"/>
          </ac:picMkLst>
        </pc:picChg>
        <pc:picChg chg="mod">
          <ac:chgData name="Jees Jose" userId="f744439911c16ea6" providerId="LiveId" clId="{A7F9586B-A1F1-47E6-BF7A-A543A183734A}" dt="2024-10-10T00:07:40.996" v="747" actId="1076"/>
          <ac:picMkLst>
            <pc:docMk/>
            <pc:sldMk cId="0" sldId="268"/>
            <ac:picMk id="9" creationId="{14399B45-C229-9514-EC9A-C080EE2BDC8A}"/>
          </ac:picMkLst>
        </pc:picChg>
        <pc:picChg chg="mod">
          <ac:chgData name="Jees Jose" userId="f744439911c16ea6" providerId="LiveId" clId="{A7F9586B-A1F1-47E6-BF7A-A543A183734A}" dt="2024-10-10T00:07:59.966" v="750" actId="1076"/>
          <ac:picMkLst>
            <pc:docMk/>
            <pc:sldMk cId="0" sldId="268"/>
            <ac:picMk id="11" creationId="{22CBAB56-D728-920E-64BD-875DAE5628F5}"/>
          </ac:picMkLst>
        </pc:picChg>
        <pc:picChg chg="mod">
          <ac:chgData name="Jees Jose" userId="f744439911c16ea6" providerId="LiveId" clId="{A7F9586B-A1F1-47E6-BF7A-A543A183734A}" dt="2024-10-10T00:07:44.634" v="748" actId="1076"/>
          <ac:picMkLst>
            <pc:docMk/>
            <pc:sldMk cId="0" sldId="268"/>
            <ac:picMk id="12" creationId="{43F0828B-FA59-8CB3-482D-44230B90D200}"/>
          </ac:picMkLst>
        </pc:picChg>
      </pc:sldChg>
      <pc:sldChg chg="new add del">
        <pc:chgData name="Jees Jose" userId="f744439911c16ea6" providerId="LiveId" clId="{A7F9586B-A1F1-47E6-BF7A-A543A183734A}" dt="2024-10-10T00:18:07.155" v="801" actId="680"/>
        <pc:sldMkLst>
          <pc:docMk/>
          <pc:sldMk cId="937220983" sldId="269"/>
        </pc:sldMkLst>
      </pc:sldChg>
      <pc:sldChg chg="modSp new mod">
        <pc:chgData name="Jees Jose" userId="f744439911c16ea6" providerId="LiveId" clId="{A7F9586B-A1F1-47E6-BF7A-A543A183734A}" dt="2024-10-10T01:00:18.559" v="1700" actId="20577"/>
        <pc:sldMkLst>
          <pc:docMk/>
          <pc:sldMk cId="2783904142" sldId="269"/>
        </pc:sldMkLst>
        <pc:spChg chg="mod">
          <ac:chgData name="Jees Jose" userId="f744439911c16ea6" providerId="LiveId" clId="{A7F9586B-A1F1-47E6-BF7A-A543A183734A}" dt="2024-10-10T01:00:18.559" v="1700" actId="20577"/>
          <ac:spMkLst>
            <pc:docMk/>
            <pc:sldMk cId="2783904142" sldId="269"/>
            <ac:spMk id="2" creationId="{18FD3CF6-84F6-E8B8-FD0B-EB8067D3FB08}"/>
          </ac:spMkLst>
        </pc:spChg>
        <pc:spChg chg="mod">
          <ac:chgData name="Jees Jose" userId="f744439911c16ea6" providerId="LiveId" clId="{A7F9586B-A1F1-47E6-BF7A-A543A183734A}" dt="2024-10-10T00:59:35.927" v="1698" actId="255"/>
          <ac:spMkLst>
            <pc:docMk/>
            <pc:sldMk cId="2783904142" sldId="269"/>
            <ac:spMk id="3" creationId="{DC708A33-045B-5905-2592-787A6F267190}"/>
          </ac:spMkLst>
        </pc:spChg>
      </pc:sldChg>
      <pc:sldChg chg="new add del">
        <pc:chgData name="Jees Jose" userId="f744439911c16ea6" providerId="LiveId" clId="{A7F9586B-A1F1-47E6-BF7A-A543A183734A}" dt="2024-10-10T00:17:55.340" v="796" actId="680"/>
        <pc:sldMkLst>
          <pc:docMk/>
          <pc:sldMk cId="56881893" sldId="270"/>
        </pc:sldMkLst>
      </pc:sldChg>
      <pc:sldChg chg="new add del">
        <pc:chgData name="Jees Jose" userId="f744439911c16ea6" providerId="LiveId" clId="{A7F9586B-A1F1-47E6-BF7A-A543A183734A}" dt="2024-10-10T00:17:54.774" v="795" actId="680"/>
        <pc:sldMkLst>
          <pc:docMk/>
          <pc:sldMk cId="1848608300" sldId="271"/>
        </pc:sldMkLst>
      </pc:sldChg>
      <pc:sldMasterChg chg="addSldLayout delSldLayout">
        <pc:chgData name="Jees Jose" userId="f744439911c16ea6" providerId="LiveId" clId="{A7F9586B-A1F1-47E6-BF7A-A543A183734A}" dt="2024-10-10T00:17:53.956" v="793" actId="47"/>
        <pc:sldMasterMkLst>
          <pc:docMk/>
          <pc:sldMasterMk cId="0" sldId="2147483659"/>
        </pc:sldMasterMkLst>
        <pc:sldLayoutChg chg="add del">
          <pc:chgData name="Jees Jose" userId="f744439911c16ea6" providerId="LiveId" clId="{A7F9586B-A1F1-47E6-BF7A-A543A183734A}" dt="2024-10-10T00:17:53.956" v="793" actId="47"/>
          <pc:sldLayoutMkLst>
            <pc:docMk/>
            <pc:sldMasterMk cId="0" sldId="2147483659"/>
            <pc:sldLayoutMk cId="0" sldId="21474836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08c1ccc48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08c1ccc48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08c41ca8f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08c41ca8f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08c1ccc48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308c1ccc48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08c1ccc48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08c1ccc48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08bd96dbf3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08bd96dbf3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08bd96dbf3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08bd96dbf3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08bd96dbf3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08bd96dbf3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08bd96dbf3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08bd96dbf3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08bd96dbf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08bd96dbf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08bd96dbf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08bd96dbf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08bd96dbf3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08bd96dbf3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08c1ccc48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308c1ccc48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761700" y="1264320"/>
            <a:ext cx="43269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dirty="0">
                <a:latin typeface="Oswald"/>
                <a:ea typeface="Oswald"/>
                <a:cs typeface="Oswald"/>
                <a:sym typeface="Oswald"/>
              </a:rPr>
              <a:t>Smart Waste Management </a:t>
            </a:r>
            <a:endParaRPr sz="4500" dirty="0">
              <a:latin typeface="Oswald"/>
              <a:ea typeface="Oswald"/>
              <a:cs typeface="Oswald"/>
              <a:sym typeface="Oswald"/>
            </a:endParaRPr>
          </a:p>
          <a:p>
            <a:pPr marL="0" lvl="0" indent="0" algn="l" rtl="0">
              <a:spcBef>
                <a:spcPts val="0"/>
              </a:spcBef>
              <a:spcAft>
                <a:spcPts val="0"/>
              </a:spcAft>
              <a:buNone/>
            </a:pPr>
            <a:r>
              <a:rPr lang="en" sz="4500" dirty="0">
                <a:latin typeface="Oswald"/>
                <a:ea typeface="Oswald"/>
                <a:cs typeface="Oswald"/>
                <a:sym typeface="Oswald"/>
              </a:rPr>
              <a:t>Web Platform</a:t>
            </a:r>
            <a:endParaRPr sz="4500" dirty="0">
              <a:latin typeface="Oswald"/>
              <a:ea typeface="Oswald"/>
              <a:cs typeface="Oswald"/>
              <a:sym typeface="Oswald"/>
            </a:endParaRPr>
          </a:p>
        </p:txBody>
      </p:sp>
      <p:sp>
        <p:nvSpPr>
          <p:cNvPr id="278" name="Google Shape;278;p13"/>
          <p:cNvSpPr txBox="1">
            <a:spLocks noGrp="1"/>
          </p:cNvSpPr>
          <p:nvPr>
            <p:ph type="subTitle" idx="1"/>
          </p:nvPr>
        </p:nvSpPr>
        <p:spPr>
          <a:xfrm>
            <a:off x="629434" y="3481900"/>
            <a:ext cx="82209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latin typeface="Lora SemiBold"/>
                <a:ea typeface="Lora SemiBold"/>
                <a:cs typeface="Lora SemiBold"/>
                <a:sym typeface="Lora SemiBold"/>
              </a:rPr>
              <a:t> A comprehensive solution for efficient and sustainable waste management</a:t>
            </a:r>
            <a:endParaRPr sz="1700" dirty="0">
              <a:latin typeface="Lora SemiBold"/>
              <a:ea typeface="Lora SemiBold"/>
              <a:cs typeface="Lora SemiBold"/>
              <a:sym typeface="Lora SemiBold"/>
            </a:endParaRPr>
          </a:p>
        </p:txBody>
      </p:sp>
      <p:sp>
        <p:nvSpPr>
          <p:cNvPr id="279" name="Google Shape;279;p13"/>
          <p:cNvSpPr txBox="1"/>
          <p:nvPr/>
        </p:nvSpPr>
        <p:spPr>
          <a:xfrm>
            <a:off x="761700" y="4177300"/>
            <a:ext cx="7279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lt1"/>
                </a:solidFill>
                <a:latin typeface="Oswald Medium"/>
                <a:ea typeface="Oswald Medium"/>
                <a:cs typeface="Oswald Medium"/>
                <a:sym typeface="Oswald Medium"/>
              </a:rPr>
              <a:t>Submitted By Group No: 3</a:t>
            </a:r>
            <a:endParaRPr sz="2000">
              <a:solidFill>
                <a:schemeClr val="lt1"/>
              </a:solidFill>
              <a:latin typeface="Oswald Medium"/>
              <a:ea typeface="Oswald Medium"/>
              <a:cs typeface="Oswald Medium"/>
              <a:sym typeface="Oswald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33"/>
        <p:cNvGrpSpPr/>
        <p:nvPr/>
      </p:nvGrpSpPr>
      <p:grpSpPr>
        <a:xfrm>
          <a:off x="0" y="0"/>
          <a:ext cx="0" cy="0"/>
          <a:chOff x="0" y="0"/>
          <a:chExt cx="0" cy="0"/>
        </a:xfrm>
      </p:grpSpPr>
      <p:sp>
        <p:nvSpPr>
          <p:cNvPr id="334" name="Google Shape;334;p22"/>
          <p:cNvSpPr txBox="1">
            <a:spLocks noGrp="1"/>
          </p:cNvSpPr>
          <p:nvPr>
            <p:ph type="title"/>
          </p:nvPr>
        </p:nvSpPr>
        <p:spPr>
          <a:xfrm>
            <a:off x="-994925" y="-379125"/>
            <a:ext cx="11146500" cy="17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700" dirty="0"/>
              <a:t>6-Customer Support &amp; Issue Reporting</a:t>
            </a:r>
            <a:endParaRPr sz="3700" dirty="0"/>
          </a:p>
        </p:txBody>
      </p:sp>
      <p:sp>
        <p:nvSpPr>
          <p:cNvPr id="335" name="Google Shape;335;p22"/>
          <p:cNvSpPr txBox="1">
            <a:spLocks noGrp="1"/>
          </p:cNvSpPr>
          <p:nvPr>
            <p:ph type="body" idx="1"/>
          </p:nvPr>
        </p:nvSpPr>
        <p:spPr>
          <a:xfrm>
            <a:off x="1321718" y="1333875"/>
            <a:ext cx="6366900" cy="2489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SzPts val="358"/>
              <a:buNone/>
            </a:pPr>
            <a:r>
              <a:rPr lang="en" sz="1957" dirty="0">
                <a:solidFill>
                  <a:schemeClr val="accent4"/>
                </a:solidFill>
                <a:latin typeface="Oswald Medium"/>
                <a:ea typeface="Oswald Medium"/>
                <a:cs typeface="Oswald Medium"/>
                <a:sym typeface="Oswald Medium"/>
              </a:rPr>
              <a:t>Support Features:</a:t>
            </a:r>
            <a:r>
              <a:rPr lang="en" sz="1957" dirty="0">
                <a:solidFill>
                  <a:srgbClr val="000000"/>
                </a:solidFill>
                <a:latin typeface="Oswald Medium"/>
                <a:ea typeface="Oswald Medium"/>
                <a:cs typeface="Oswald Medium"/>
                <a:sym typeface="Oswald Medium"/>
              </a:rPr>
              <a:t>The platform offers a chatbot and an FAQ section to provide quick assistance and troubleshooting for common issues.</a:t>
            </a:r>
            <a:endParaRPr sz="1957" dirty="0">
              <a:solidFill>
                <a:srgbClr val="000000"/>
              </a:solidFill>
              <a:latin typeface="Oswald Medium"/>
              <a:ea typeface="Oswald Medium"/>
              <a:cs typeface="Oswald Medium"/>
              <a:sym typeface="Oswald Medium"/>
            </a:endParaRPr>
          </a:p>
          <a:p>
            <a:pPr marL="0" lvl="0" indent="0" algn="l" rtl="0">
              <a:spcBef>
                <a:spcPts val="1200"/>
              </a:spcBef>
              <a:spcAft>
                <a:spcPts val="0"/>
              </a:spcAft>
              <a:buSzPts val="358"/>
              <a:buNone/>
            </a:pPr>
            <a:r>
              <a:rPr lang="en" sz="1957" dirty="0">
                <a:solidFill>
                  <a:schemeClr val="accent4"/>
                </a:solidFill>
                <a:latin typeface="Oswald Medium"/>
                <a:ea typeface="Oswald Medium"/>
                <a:cs typeface="Oswald Medium"/>
                <a:sym typeface="Oswald Medium"/>
              </a:rPr>
              <a:t>Waste Reporting:</a:t>
            </a:r>
            <a:r>
              <a:rPr lang="en" sz="1957" dirty="0">
                <a:solidFill>
                  <a:srgbClr val="000000"/>
                </a:solidFill>
                <a:latin typeface="Oswald Medium"/>
                <a:ea typeface="Oswald Medium"/>
                <a:cs typeface="Oswald Medium"/>
                <a:sym typeface="Oswald Medium"/>
              </a:rPr>
              <a:t>Users can report bulk waste left in public areas by taking and uploading photos directly to the platform, notifying waste management authorities for timely removal.</a:t>
            </a:r>
            <a:endParaRPr sz="1957" dirty="0">
              <a:solidFill>
                <a:srgbClr val="000000"/>
              </a:solidFill>
              <a:latin typeface="Oswald Medium"/>
              <a:ea typeface="Oswald Medium"/>
              <a:cs typeface="Oswald Medium"/>
              <a:sym typeface="Oswald Medium"/>
            </a:endParaRPr>
          </a:p>
          <a:p>
            <a:pPr marL="0" lvl="0" indent="0" algn="ctr" rtl="0">
              <a:spcBef>
                <a:spcPts val="1200"/>
              </a:spcBef>
              <a:spcAft>
                <a:spcPts val="1200"/>
              </a:spcAft>
              <a:buSzPts val="358"/>
              <a:buNone/>
            </a:pPr>
            <a:endParaRPr sz="2022" dirty="0">
              <a:latin typeface="Oswald Medium"/>
              <a:ea typeface="Oswald Medium"/>
              <a:cs typeface="Oswald Medium"/>
              <a:sym typeface="Oswal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3CF6-84F6-E8B8-FD0B-EB8067D3FB08}"/>
              </a:ext>
            </a:extLst>
          </p:cNvPr>
          <p:cNvSpPr>
            <a:spLocks noGrp="1"/>
          </p:cNvSpPr>
          <p:nvPr>
            <p:ph type="title"/>
          </p:nvPr>
        </p:nvSpPr>
        <p:spPr>
          <a:xfrm>
            <a:off x="0" y="73916"/>
            <a:ext cx="9493405" cy="1863300"/>
          </a:xfrm>
        </p:spPr>
        <p:txBody>
          <a:bodyPr>
            <a:normAutofit/>
          </a:bodyPr>
          <a:lstStyle/>
          <a:p>
            <a:r>
              <a:rPr lang="en-IN" sz="3600" dirty="0"/>
              <a:t>7-</a:t>
            </a:r>
            <a:r>
              <a:rPr lang="en-IN" sz="4000" dirty="0"/>
              <a:t>Marketplace</a:t>
            </a:r>
            <a:r>
              <a:rPr lang="en-IN" sz="3600" dirty="0"/>
              <a:t> for recycled product sales</a:t>
            </a:r>
          </a:p>
        </p:txBody>
      </p:sp>
      <p:sp>
        <p:nvSpPr>
          <p:cNvPr id="3" name="Text Placeholder 2">
            <a:extLst>
              <a:ext uri="{FF2B5EF4-FFF2-40B4-BE49-F238E27FC236}">
                <a16:creationId xmlns:a16="http://schemas.microsoft.com/office/drawing/2014/main" id="{DC708A33-045B-5905-2592-787A6F267190}"/>
              </a:ext>
            </a:extLst>
          </p:cNvPr>
          <p:cNvSpPr>
            <a:spLocks noGrp="1"/>
          </p:cNvSpPr>
          <p:nvPr>
            <p:ph type="body" idx="1"/>
          </p:nvPr>
        </p:nvSpPr>
        <p:spPr>
          <a:xfrm>
            <a:off x="935142" y="1870309"/>
            <a:ext cx="7383667" cy="1111200"/>
          </a:xfrm>
        </p:spPr>
        <p:txBody>
          <a:bodyPr>
            <a:normAutofit fontScale="25000" lnSpcReduction="20000"/>
          </a:bodyPr>
          <a:lstStyle/>
          <a:p>
            <a:pPr marL="146050" indent="0" algn="l">
              <a:buNone/>
            </a:pPr>
            <a:r>
              <a:rPr lang="en-IN" sz="8000" dirty="0">
                <a:solidFill>
                  <a:schemeClr val="accent4">
                    <a:lumMod val="60000"/>
                    <a:lumOff val="40000"/>
                  </a:schemeClr>
                </a:solidFill>
                <a:latin typeface="Oswald Medium" panose="00000600000000000000" pitchFamily="2" charset="0"/>
              </a:rPr>
              <a:t>Selling recycled products: </a:t>
            </a:r>
            <a:r>
              <a:rPr lang="en-IN" sz="8000" dirty="0">
                <a:solidFill>
                  <a:schemeClr val="bg2">
                    <a:lumMod val="50000"/>
                  </a:schemeClr>
                </a:solidFill>
                <a:latin typeface="Oswald Medium" panose="00000600000000000000" pitchFamily="2" charset="0"/>
              </a:rPr>
              <a:t>The website can sell  or partner with companies to sell recycling related products , such as compost bins , reusable items , eco-friendly packaging , or smart waste bins.</a:t>
            </a:r>
          </a:p>
          <a:p>
            <a:pPr marL="146050" indent="0" algn="l">
              <a:buNone/>
            </a:pPr>
            <a:endParaRPr lang="en-IN" sz="8000" dirty="0">
              <a:solidFill>
                <a:schemeClr val="bg2">
                  <a:lumMod val="50000"/>
                </a:schemeClr>
              </a:solidFill>
              <a:latin typeface="Oswald Medium" panose="00000600000000000000" pitchFamily="2" charset="0"/>
            </a:endParaRPr>
          </a:p>
          <a:p>
            <a:pPr marL="146050" indent="0" algn="l">
              <a:buNone/>
            </a:pPr>
            <a:r>
              <a:rPr lang="en-IN" sz="8000" dirty="0">
                <a:solidFill>
                  <a:schemeClr val="accent4">
                    <a:lumMod val="60000"/>
                    <a:lumOff val="40000"/>
                  </a:schemeClr>
                </a:solidFill>
                <a:latin typeface="Oswald Medium" panose="00000600000000000000" pitchFamily="2" charset="0"/>
              </a:rPr>
              <a:t>Second-Hand marketplace: </a:t>
            </a:r>
            <a:r>
              <a:rPr lang="en-IN" sz="8000" dirty="0">
                <a:solidFill>
                  <a:schemeClr val="bg2">
                    <a:lumMod val="50000"/>
                  </a:schemeClr>
                </a:solidFill>
                <a:latin typeface="Oswald Medium" panose="00000600000000000000" pitchFamily="2" charset="0"/>
              </a:rPr>
              <a:t>The website could include a second-hand or buy-back program that allows user to sell or donate items that can be reused or recycled.</a:t>
            </a:r>
          </a:p>
          <a:p>
            <a:pPr marL="146050" indent="0" algn="l">
              <a:buNone/>
            </a:pPr>
            <a:endParaRPr lang="en-IN" sz="1800" dirty="0">
              <a:solidFill>
                <a:schemeClr val="bg2">
                  <a:lumMod val="50000"/>
                </a:schemeClr>
              </a:solidFill>
              <a:latin typeface="Oswald Medium" panose="00000600000000000000" pitchFamily="2" charset="0"/>
            </a:endParaRPr>
          </a:p>
          <a:p>
            <a:endParaRPr lang="en-IN" dirty="0"/>
          </a:p>
        </p:txBody>
      </p:sp>
    </p:spTree>
    <p:extLst>
      <p:ext uri="{BB962C8B-B14F-4D97-AF65-F5344CB8AC3E}">
        <p14:creationId xmlns:p14="http://schemas.microsoft.com/office/powerpoint/2010/main" val="278390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5" name="Graphic 4" descr="Internet with solid fill">
            <a:extLst>
              <a:ext uri="{FF2B5EF4-FFF2-40B4-BE49-F238E27FC236}">
                <a16:creationId xmlns:a16="http://schemas.microsoft.com/office/drawing/2014/main" id="{747B8345-640E-56F8-2351-835633A326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1389" y="1309245"/>
            <a:ext cx="1196198" cy="1196198"/>
          </a:xfrm>
          <a:prstGeom prst="rect">
            <a:avLst/>
          </a:prstGeom>
        </p:spPr>
      </p:pic>
      <p:pic>
        <p:nvPicPr>
          <p:cNvPr id="7" name="Graphic 6" descr="City with solid fill">
            <a:extLst>
              <a:ext uri="{FF2B5EF4-FFF2-40B4-BE49-F238E27FC236}">
                <a16:creationId xmlns:a16="http://schemas.microsoft.com/office/drawing/2014/main" id="{68966FC7-C0EB-0C25-F2ED-9563E7A37F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66864" y="1309245"/>
            <a:ext cx="1282390" cy="1282390"/>
          </a:xfrm>
          <a:prstGeom prst="rect">
            <a:avLst/>
          </a:prstGeom>
        </p:spPr>
      </p:pic>
      <p:pic>
        <p:nvPicPr>
          <p:cNvPr id="9" name="Graphic 8" descr="User with solid fill">
            <a:extLst>
              <a:ext uri="{FF2B5EF4-FFF2-40B4-BE49-F238E27FC236}">
                <a16:creationId xmlns:a16="http://schemas.microsoft.com/office/drawing/2014/main" id="{14399B45-C229-9514-EC9A-C080EE2BDC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3957" y="1309245"/>
            <a:ext cx="1128600" cy="1128600"/>
          </a:xfrm>
          <a:prstGeom prst="rect">
            <a:avLst/>
          </a:prstGeom>
        </p:spPr>
      </p:pic>
      <p:pic>
        <p:nvPicPr>
          <p:cNvPr id="11" name="Graphic 10" descr="Transfer with solid fill">
            <a:extLst>
              <a:ext uri="{FF2B5EF4-FFF2-40B4-BE49-F238E27FC236}">
                <a16:creationId xmlns:a16="http://schemas.microsoft.com/office/drawing/2014/main" id="{22CBAB56-D728-920E-64BD-875DAE5628F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33571" y="1529890"/>
            <a:ext cx="687309" cy="687309"/>
          </a:xfrm>
          <a:prstGeom prst="rect">
            <a:avLst/>
          </a:prstGeom>
        </p:spPr>
      </p:pic>
      <p:pic>
        <p:nvPicPr>
          <p:cNvPr id="12" name="Picture 11">
            <a:extLst>
              <a:ext uri="{FF2B5EF4-FFF2-40B4-BE49-F238E27FC236}">
                <a16:creationId xmlns:a16="http://schemas.microsoft.com/office/drawing/2014/main" id="{43F0828B-FA59-8CB3-482D-44230B90D200}"/>
              </a:ext>
            </a:extLst>
          </p:cNvPr>
          <p:cNvPicPr>
            <a:picLocks noChangeAspect="1"/>
          </p:cNvPicPr>
          <p:nvPr/>
        </p:nvPicPr>
        <p:blipFill>
          <a:blip r:embed="rId11"/>
          <a:stretch>
            <a:fillRect/>
          </a:stretch>
        </p:blipFill>
        <p:spPr>
          <a:xfrm>
            <a:off x="2297932" y="1538388"/>
            <a:ext cx="688908" cy="688908"/>
          </a:xfrm>
          <a:prstGeom prst="rect">
            <a:avLst/>
          </a:prstGeom>
        </p:spPr>
      </p:pic>
      <p:sp>
        <p:nvSpPr>
          <p:cNvPr id="3" name="TextBox 2">
            <a:extLst>
              <a:ext uri="{FF2B5EF4-FFF2-40B4-BE49-F238E27FC236}">
                <a16:creationId xmlns:a16="http://schemas.microsoft.com/office/drawing/2014/main" id="{1339A4EB-2194-F4FF-C34F-022F53F12828}"/>
              </a:ext>
            </a:extLst>
          </p:cNvPr>
          <p:cNvSpPr txBox="1"/>
          <p:nvPr/>
        </p:nvSpPr>
        <p:spPr>
          <a:xfrm>
            <a:off x="59995" y="2705656"/>
            <a:ext cx="8637434" cy="1477328"/>
          </a:xfrm>
          <a:prstGeom prst="rect">
            <a:avLst/>
          </a:prstGeom>
          <a:noFill/>
        </p:spPr>
        <p:txBody>
          <a:bodyPr wrap="square" rtlCol="0">
            <a:spAutoFit/>
          </a:bodyPr>
          <a:lstStyle/>
          <a:p>
            <a:pPr algn="just"/>
            <a:r>
              <a:rPr lang="en-IN" sz="1800" dirty="0">
                <a:latin typeface="Oswald Medium" panose="00000600000000000000" pitchFamily="2" charset="0"/>
              </a:rPr>
              <a:t>The website serves as a convenient interface that connects users with recycling companies , enabling efficient service scheduling , communication and tracking . It acts as a bridge between waste generators and service providers , simplifying the process of getting waste collected , sorted, and recycled . The platform enhances communication transparency , and access to recycling services for both individuals and businesses .</a:t>
            </a:r>
          </a:p>
        </p:txBody>
      </p:sp>
      <p:sp>
        <p:nvSpPr>
          <p:cNvPr id="4" name="TextBox 3">
            <a:extLst>
              <a:ext uri="{FF2B5EF4-FFF2-40B4-BE49-F238E27FC236}">
                <a16:creationId xmlns:a16="http://schemas.microsoft.com/office/drawing/2014/main" id="{5D9DEE3B-A102-A661-CBC3-D2914B54A2B1}"/>
              </a:ext>
            </a:extLst>
          </p:cNvPr>
          <p:cNvSpPr txBox="1"/>
          <p:nvPr/>
        </p:nvSpPr>
        <p:spPr>
          <a:xfrm>
            <a:off x="359397" y="129319"/>
            <a:ext cx="4974174" cy="646331"/>
          </a:xfrm>
          <a:prstGeom prst="rect">
            <a:avLst/>
          </a:prstGeom>
          <a:noFill/>
        </p:spPr>
        <p:txBody>
          <a:bodyPr wrap="square" rtlCol="0">
            <a:spAutoFit/>
          </a:bodyPr>
          <a:lstStyle/>
          <a:p>
            <a:r>
              <a:rPr lang="en-IN" sz="3600" b="1" dirty="0">
                <a:solidFill>
                  <a:schemeClr val="bg1">
                    <a:lumMod val="95000"/>
                  </a:schemeClr>
                </a:solidFill>
                <a:latin typeface="Maven Pro" panose="020B0604020202020204" charset="0"/>
              </a:rPr>
              <a:t>How it works…?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4"/>
          <p:cNvSpPr txBox="1">
            <a:spLocks noGrp="1"/>
          </p:cNvSpPr>
          <p:nvPr>
            <p:ph type="title"/>
          </p:nvPr>
        </p:nvSpPr>
        <p:spPr>
          <a:xfrm>
            <a:off x="572428" y="104078"/>
            <a:ext cx="5337717" cy="854927"/>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IN" dirty="0"/>
              <a:t>How we earn….?</a:t>
            </a:r>
            <a:endParaRPr dirty="0"/>
          </a:p>
        </p:txBody>
      </p:sp>
      <p:sp>
        <p:nvSpPr>
          <p:cNvPr id="347" name="Google Shape;347;p24"/>
          <p:cNvSpPr txBox="1"/>
          <p:nvPr/>
        </p:nvSpPr>
        <p:spPr>
          <a:xfrm>
            <a:off x="297799" y="1761268"/>
            <a:ext cx="7279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2"/>
              </a:solidFill>
              <a:latin typeface="Nunito"/>
              <a:ea typeface="Nunito"/>
              <a:cs typeface="Nunito"/>
              <a:sym typeface="Nunito"/>
            </a:endParaRPr>
          </a:p>
        </p:txBody>
      </p:sp>
      <p:sp>
        <p:nvSpPr>
          <p:cNvPr id="3" name="TextBox 2">
            <a:extLst>
              <a:ext uri="{FF2B5EF4-FFF2-40B4-BE49-F238E27FC236}">
                <a16:creationId xmlns:a16="http://schemas.microsoft.com/office/drawing/2014/main" id="{2CA4A7EE-D93C-DEF0-8839-40F93B65C9A2}"/>
              </a:ext>
            </a:extLst>
          </p:cNvPr>
          <p:cNvSpPr txBox="1"/>
          <p:nvPr/>
        </p:nvSpPr>
        <p:spPr>
          <a:xfrm>
            <a:off x="795454" y="1196898"/>
            <a:ext cx="7768683" cy="2862322"/>
          </a:xfrm>
          <a:prstGeom prst="rect">
            <a:avLst/>
          </a:prstGeom>
          <a:noFill/>
        </p:spPr>
        <p:txBody>
          <a:bodyPr wrap="square" rtlCol="0">
            <a:spAutoFit/>
          </a:bodyPr>
          <a:lstStyle/>
          <a:p>
            <a:pPr marL="285750" indent="-285750">
              <a:buFont typeface="Wingdings" panose="05000000000000000000" pitchFamily="2" charset="2"/>
              <a:buChar char="v"/>
            </a:pPr>
            <a:r>
              <a:rPr lang="en-IN" sz="2000" dirty="0">
                <a:latin typeface="Oswald Medium" panose="00000600000000000000" pitchFamily="2" charset="0"/>
              </a:rPr>
              <a:t>Creating awareness classes.</a:t>
            </a:r>
          </a:p>
          <a:p>
            <a:pPr marL="285750" indent="-285750">
              <a:buFont typeface="Wingdings" panose="05000000000000000000" pitchFamily="2" charset="2"/>
              <a:buChar char="v"/>
            </a:pPr>
            <a:r>
              <a:rPr lang="en-IN" sz="2000" dirty="0">
                <a:latin typeface="Oswald Medium" panose="00000600000000000000" pitchFamily="2" charset="0"/>
              </a:rPr>
              <a:t>Incentives and reward programs.</a:t>
            </a:r>
          </a:p>
          <a:p>
            <a:pPr marL="285750" indent="-285750">
              <a:buFont typeface="Wingdings" panose="05000000000000000000" pitchFamily="2" charset="2"/>
              <a:buChar char="v"/>
            </a:pPr>
            <a:r>
              <a:rPr lang="en-IN" sz="2000" dirty="0">
                <a:latin typeface="Oswald Medium" panose="00000600000000000000" pitchFamily="2" charset="0"/>
              </a:rPr>
              <a:t>Corporate sustainability programs.</a:t>
            </a:r>
          </a:p>
          <a:p>
            <a:pPr marL="285750" indent="-285750">
              <a:buFont typeface="Wingdings" panose="05000000000000000000" pitchFamily="2" charset="2"/>
              <a:buChar char="v"/>
            </a:pPr>
            <a:r>
              <a:rPr lang="en-IN" sz="2000" dirty="0">
                <a:latin typeface="Oswald Medium" panose="00000600000000000000" pitchFamily="2" charset="0"/>
              </a:rPr>
              <a:t>Advertising and sponsored content.</a:t>
            </a:r>
          </a:p>
          <a:p>
            <a:pPr marL="285750" indent="-285750">
              <a:buFont typeface="Wingdings" panose="05000000000000000000" pitchFamily="2" charset="2"/>
              <a:buChar char="v"/>
            </a:pPr>
            <a:r>
              <a:rPr lang="en-IN" sz="2000" dirty="0">
                <a:latin typeface="Oswald Medium" panose="00000600000000000000" pitchFamily="2" charset="0"/>
              </a:rPr>
              <a:t>Government or municipality contracts.</a:t>
            </a:r>
          </a:p>
          <a:p>
            <a:pPr marL="285750" indent="-285750">
              <a:buFont typeface="Wingdings" panose="05000000000000000000" pitchFamily="2" charset="2"/>
              <a:buChar char="v"/>
            </a:pPr>
            <a:r>
              <a:rPr lang="en-IN" sz="2000" dirty="0">
                <a:latin typeface="Oswald Medium" panose="00000600000000000000" pitchFamily="2" charset="0"/>
              </a:rPr>
              <a:t>Marketplace or recycling product sales.</a:t>
            </a:r>
          </a:p>
          <a:p>
            <a:pPr marL="285750" indent="-285750">
              <a:buFont typeface="Wingdings" panose="05000000000000000000" pitchFamily="2" charset="2"/>
              <a:buChar char="v"/>
            </a:pPr>
            <a:r>
              <a:rPr lang="en-IN" sz="2000" dirty="0">
                <a:latin typeface="Oswald Medium" panose="00000600000000000000" pitchFamily="2" charset="0"/>
              </a:rPr>
              <a:t>Service fees for waste pickup and recycling.</a:t>
            </a:r>
          </a:p>
          <a:p>
            <a:pPr marL="285750" indent="-285750">
              <a:buFont typeface="Wingdings" panose="05000000000000000000" pitchFamily="2" charset="2"/>
              <a:buChar char="v"/>
            </a:pPr>
            <a:r>
              <a:rPr lang="en-IN" sz="2000" dirty="0">
                <a:latin typeface="Oswald Medium" panose="00000600000000000000" pitchFamily="2" charset="0"/>
              </a:rPr>
              <a:t>Partnership and commissions with waste companies.</a:t>
            </a:r>
          </a:p>
          <a:p>
            <a:endParaRPr lang="en-IN" sz="2000" dirty="0">
              <a:latin typeface="Oswald Medium" panose="000006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3"/>
          <p:cNvSpPr txBox="1">
            <a:spLocks noGrp="1"/>
          </p:cNvSpPr>
          <p:nvPr>
            <p:ph type="title"/>
          </p:nvPr>
        </p:nvSpPr>
        <p:spPr>
          <a:xfrm>
            <a:off x="922975" y="1357375"/>
            <a:ext cx="7628100" cy="3573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SzPts val="990"/>
              <a:buNone/>
            </a:pPr>
            <a:r>
              <a:rPr lang="en" sz="2140" b="0">
                <a:solidFill>
                  <a:srgbClr val="000000"/>
                </a:solidFill>
                <a:latin typeface="Oswald Medium"/>
                <a:ea typeface="Oswald Medium"/>
                <a:cs typeface="Oswald Medium"/>
                <a:sym typeface="Oswald Medium"/>
              </a:rPr>
              <a:t>This waste management web platform provides an easy way to manage waste collection. It helps users learn about sustainable practices and encourages them to recycle correctly by offering rewards. The platform improves efficiency for local governments and promotes responsible waste management for everyone.</a:t>
            </a:r>
            <a:endParaRPr sz="2140" b="0">
              <a:solidFill>
                <a:srgbClr val="000000"/>
              </a:solidFill>
              <a:latin typeface="Oswald Medium"/>
              <a:ea typeface="Oswald Medium"/>
              <a:cs typeface="Oswald Medium"/>
              <a:sym typeface="Oswald Medium"/>
            </a:endParaRPr>
          </a:p>
        </p:txBody>
      </p:sp>
      <p:sp>
        <p:nvSpPr>
          <p:cNvPr id="341" name="Google Shape;341;p23"/>
          <p:cNvSpPr txBox="1"/>
          <p:nvPr/>
        </p:nvSpPr>
        <p:spPr>
          <a:xfrm>
            <a:off x="821814" y="726673"/>
            <a:ext cx="84951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dirty="0">
                <a:solidFill>
                  <a:schemeClr val="lt1"/>
                </a:solidFill>
                <a:latin typeface="Maven Pro Black"/>
                <a:ea typeface="Maven Pro Black"/>
                <a:cs typeface="Maven Pro Black"/>
                <a:sym typeface="Maven Pro Black"/>
              </a:rPr>
              <a:t>Conclusion</a:t>
            </a:r>
            <a:endParaRPr sz="3600" dirty="0">
              <a:solidFill>
                <a:schemeClr val="lt1"/>
              </a:solidFill>
              <a:latin typeface="Maven Pro Black"/>
              <a:ea typeface="Maven Pro Black"/>
              <a:cs typeface="Maven Pro Black"/>
              <a:sym typeface="Maven Pr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b="0">
                <a:solidFill>
                  <a:schemeClr val="accent1"/>
                </a:solidFill>
                <a:latin typeface="Maven Pro Black"/>
                <a:ea typeface="Maven Pro Black"/>
                <a:cs typeface="Maven Pro Black"/>
                <a:sym typeface="Maven Pro Black"/>
              </a:rPr>
              <a:t>Introduction</a:t>
            </a:r>
            <a:endParaRPr sz="4000" b="0">
              <a:solidFill>
                <a:schemeClr val="accent1"/>
              </a:solidFill>
              <a:latin typeface="Maven Pro Black"/>
              <a:ea typeface="Maven Pro Black"/>
              <a:cs typeface="Maven Pro Black"/>
              <a:sym typeface="Maven Pro Black"/>
            </a:endParaRPr>
          </a:p>
        </p:txBody>
      </p:sp>
      <p:sp>
        <p:nvSpPr>
          <p:cNvPr id="285" name="Google Shape;285;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2200">
                <a:latin typeface="Oswald Medium"/>
                <a:ea typeface="Oswald Medium"/>
                <a:cs typeface="Oswald Medium"/>
                <a:sym typeface="Oswald Medium"/>
              </a:rPr>
              <a:t>This web platform aims to revolutionize waste management by offering a user-friendly interface for managing waste collection schedules, sorting guidelines, and educational resources on recycling and reuse. It is designed to serve residents, businesses, and municipalities, improving efficiency and promoting sustainability</a:t>
            </a:r>
            <a:endParaRPr sz="2200">
              <a:latin typeface="Oswald Medium"/>
              <a:ea typeface="Oswald Medium"/>
              <a:cs typeface="Oswald Medium"/>
              <a:sym typeface="Oswald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791375" y="700400"/>
            <a:ext cx="5061000" cy="70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4040" b="0">
                <a:latin typeface="Maven Pro Black"/>
                <a:ea typeface="Maven Pro Black"/>
                <a:cs typeface="Maven Pro Black"/>
                <a:sym typeface="Maven Pro Black"/>
              </a:rPr>
              <a:t>Purpose:</a:t>
            </a:r>
            <a:endParaRPr sz="4040" b="0">
              <a:latin typeface="Maven Pro Black"/>
              <a:ea typeface="Maven Pro Black"/>
              <a:cs typeface="Maven Pro Black"/>
              <a:sym typeface="Maven Pro Black"/>
            </a:endParaRPr>
          </a:p>
        </p:txBody>
      </p:sp>
      <p:sp>
        <p:nvSpPr>
          <p:cNvPr id="291" name="Google Shape;291;p15"/>
          <p:cNvSpPr txBox="1"/>
          <p:nvPr/>
        </p:nvSpPr>
        <p:spPr>
          <a:xfrm>
            <a:off x="991725" y="1774650"/>
            <a:ext cx="7305300" cy="195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latin typeface="Oswald Medium"/>
                <a:ea typeface="Oswald Medium"/>
                <a:cs typeface="Oswald Medium"/>
                <a:sym typeface="Oswald Medium"/>
              </a:rPr>
              <a:t>To streamline waste disposal processes</a:t>
            </a:r>
            <a:endParaRPr sz="2300" dirty="0">
              <a:latin typeface="Oswald Medium"/>
              <a:ea typeface="Oswald Medium"/>
              <a:cs typeface="Oswald Medium"/>
              <a:sym typeface="Oswald Medium"/>
            </a:endParaRPr>
          </a:p>
          <a:p>
            <a:pPr marL="0" lvl="0" indent="0" algn="l" rtl="0">
              <a:spcBef>
                <a:spcPts val="0"/>
              </a:spcBef>
              <a:spcAft>
                <a:spcPts val="0"/>
              </a:spcAft>
              <a:buNone/>
            </a:pPr>
            <a:endParaRPr sz="2300" dirty="0">
              <a:latin typeface="Oswald Medium"/>
              <a:ea typeface="Oswald Medium"/>
              <a:cs typeface="Oswald Medium"/>
              <a:sym typeface="Oswald Medium"/>
            </a:endParaRPr>
          </a:p>
          <a:p>
            <a:pPr marL="0" lvl="0" indent="0" algn="l" rtl="0">
              <a:spcBef>
                <a:spcPts val="0"/>
              </a:spcBef>
              <a:spcAft>
                <a:spcPts val="0"/>
              </a:spcAft>
              <a:buNone/>
            </a:pPr>
            <a:r>
              <a:rPr lang="en" sz="2300" dirty="0">
                <a:latin typeface="Oswald Medium"/>
                <a:ea typeface="Oswald Medium"/>
                <a:cs typeface="Oswald Medium"/>
                <a:sym typeface="Oswald Medium"/>
              </a:rPr>
              <a:t>Promote sustainable waste management practices</a:t>
            </a:r>
            <a:endParaRPr sz="2300" dirty="0">
              <a:latin typeface="Oswald Medium"/>
              <a:ea typeface="Oswald Medium"/>
              <a:cs typeface="Oswald Medium"/>
              <a:sym typeface="Oswald Medium"/>
            </a:endParaRPr>
          </a:p>
          <a:p>
            <a:pPr marL="0" lvl="0" indent="0" algn="l" rtl="0">
              <a:spcBef>
                <a:spcPts val="0"/>
              </a:spcBef>
              <a:spcAft>
                <a:spcPts val="0"/>
              </a:spcAft>
              <a:buNone/>
            </a:pPr>
            <a:endParaRPr sz="2300" dirty="0">
              <a:latin typeface="Oswald Medium"/>
              <a:ea typeface="Oswald Medium"/>
              <a:cs typeface="Oswald Medium"/>
              <a:sym typeface="Oswald Medium"/>
            </a:endParaRPr>
          </a:p>
          <a:p>
            <a:pPr marL="0" lvl="0" indent="0" algn="l" rtl="0">
              <a:spcBef>
                <a:spcPts val="0"/>
              </a:spcBef>
              <a:spcAft>
                <a:spcPts val="0"/>
              </a:spcAft>
              <a:buNone/>
            </a:pPr>
            <a:r>
              <a:rPr lang="en" sz="2300" dirty="0">
                <a:latin typeface="Oswald Medium"/>
                <a:ea typeface="Oswald Medium"/>
                <a:cs typeface="Oswald Medium"/>
                <a:sym typeface="Oswald Medium"/>
              </a:rPr>
              <a:t>Enhance user engagement and awareness</a:t>
            </a:r>
            <a:endParaRPr sz="2300" dirty="0">
              <a:latin typeface="Oswald Medium"/>
              <a:ea typeface="Oswald Medium"/>
              <a:cs typeface="Oswald Medium"/>
              <a:sym typeface="Oswald Medium"/>
            </a:endParaRPr>
          </a:p>
        </p:txBody>
      </p:sp>
      <p:sp>
        <p:nvSpPr>
          <p:cNvPr id="292" name="Google Shape;292;p15"/>
          <p:cNvSpPr/>
          <p:nvPr/>
        </p:nvSpPr>
        <p:spPr>
          <a:xfrm>
            <a:off x="709000" y="1983525"/>
            <a:ext cx="348000" cy="130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3" name="Google Shape;293;p15"/>
          <p:cNvSpPr/>
          <p:nvPr/>
        </p:nvSpPr>
        <p:spPr>
          <a:xfrm>
            <a:off x="709000" y="2669325"/>
            <a:ext cx="348000" cy="130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4" name="Google Shape;294;p15"/>
          <p:cNvSpPr/>
          <p:nvPr/>
        </p:nvSpPr>
        <p:spPr>
          <a:xfrm>
            <a:off x="709000" y="3355125"/>
            <a:ext cx="348000" cy="130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98"/>
        <p:cNvGrpSpPr/>
        <p:nvPr/>
      </p:nvGrpSpPr>
      <p:grpSpPr>
        <a:xfrm>
          <a:off x="0" y="0"/>
          <a:ext cx="0" cy="0"/>
          <a:chOff x="0" y="0"/>
          <a:chExt cx="0" cy="0"/>
        </a:xfrm>
      </p:grpSpPr>
      <p:sp>
        <p:nvSpPr>
          <p:cNvPr id="299" name="Google Shape;299;p16"/>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6000" b="0">
                <a:latin typeface="Maven Pro ExtraBold"/>
                <a:ea typeface="Maven Pro ExtraBold"/>
                <a:cs typeface="Maven Pro ExtraBold"/>
                <a:sym typeface="Maven Pro ExtraBold"/>
              </a:rPr>
              <a:t>FEATURES</a:t>
            </a:r>
            <a:endParaRPr sz="6000" b="0">
              <a:latin typeface="Maven Pro ExtraBold"/>
              <a:ea typeface="Maven Pro ExtraBold"/>
              <a:cs typeface="Maven Pro ExtraBold"/>
              <a:sym typeface="Maven Pro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1236425" y="-43500"/>
            <a:ext cx="7062900" cy="14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4400"/>
              <a:t>1-Waste Sorting Guide</a:t>
            </a:r>
            <a:endParaRPr sz="4400"/>
          </a:p>
        </p:txBody>
      </p:sp>
      <p:sp>
        <p:nvSpPr>
          <p:cNvPr id="305" name="Google Shape;305;p17"/>
          <p:cNvSpPr txBox="1">
            <a:spLocks noGrp="1"/>
          </p:cNvSpPr>
          <p:nvPr>
            <p:ph type="body" idx="1"/>
          </p:nvPr>
        </p:nvSpPr>
        <p:spPr>
          <a:xfrm>
            <a:off x="1095025" y="1689850"/>
            <a:ext cx="6856200" cy="21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solidFill>
                  <a:schemeClr val="accent4"/>
                </a:solidFill>
                <a:latin typeface="Oswald Medium"/>
                <a:ea typeface="Oswald Medium"/>
                <a:cs typeface="Oswald Medium"/>
                <a:sym typeface="Oswald Medium"/>
              </a:rPr>
              <a:t>Waste Classification</a:t>
            </a:r>
            <a:r>
              <a:rPr lang="en" sz="1900" dirty="0">
                <a:solidFill>
                  <a:srgbClr val="000000"/>
                </a:solidFill>
                <a:latin typeface="Oswald Medium"/>
                <a:ea typeface="Oswald Medium"/>
                <a:cs typeface="Oswald Medium"/>
                <a:sym typeface="Oswald Medium"/>
              </a:rPr>
              <a:t>: Detailed instructions for sorting recyclables, organic waste, hazardous materials, and general waste.</a:t>
            </a:r>
            <a:endParaRPr sz="1900" dirty="0">
              <a:solidFill>
                <a:srgbClr val="000000"/>
              </a:solidFill>
              <a:latin typeface="Oswald Medium"/>
              <a:ea typeface="Oswald Medium"/>
              <a:cs typeface="Oswald Medium"/>
              <a:sym typeface="Oswald Medium"/>
            </a:endParaRPr>
          </a:p>
          <a:p>
            <a:pPr marL="0" lvl="0" indent="0" algn="l" rtl="0">
              <a:spcBef>
                <a:spcPts val="1200"/>
              </a:spcBef>
              <a:spcAft>
                <a:spcPts val="0"/>
              </a:spcAft>
              <a:buNone/>
            </a:pPr>
            <a:r>
              <a:rPr lang="en" sz="1900" dirty="0">
                <a:solidFill>
                  <a:schemeClr val="accent4"/>
                </a:solidFill>
                <a:latin typeface="Oswald Medium"/>
                <a:ea typeface="Oswald Medium"/>
                <a:cs typeface="Oswald Medium"/>
                <a:sym typeface="Oswald Medium"/>
              </a:rPr>
              <a:t>Search Function</a:t>
            </a:r>
            <a:r>
              <a:rPr lang="en" sz="1900" dirty="0">
                <a:solidFill>
                  <a:srgbClr val="000000"/>
                </a:solidFill>
                <a:latin typeface="Oswald Medium"/>
                <a:ea typeface="Oswald Medium"/>
                <a:cs typeface="Oswald Medium"/>
                <a:sym typeface="Oswald Medium"/>
              </a:rPr>
              <a:t>: Search for specific items to know how to dispose of them (e.g., "plastic bottle").</a:t>
            </a:r>
            <a:endParaRPr sz="1900" dirty="0">
              <a:solidFill>
                <a:srgbClr val="000000"/>
              </a:solidFill>
              <a:latin typeface="Oswald Medium"/>
              <a:ea typeface="Oswald Medium"/>
              <a:cs typeface="Oswald Medium"/>
              <a:sym typeface="Oswald Medium"/>
            </a:endParaRPr>
          </a:p>
          <a:p>
            <a:pPr marL="0" lvl="0" indent="0" algn="l" rtl="0">
              <a:spcBef>
                <a:spcPts val="1200"/>
              </a:spcBef>
              <a:spcAft>
                <a:spcPts val="0"/>
              </a:spcAft>
              <a:buNone/>
            </a:pPr>
            <a:r>
              <a:rPr lang="en" sz="1900" dirty="0">
                <a:solidFill>
                  <a:schemeClr val="accent4"/>
                </a:solidFill>
                <a:latin typeface="Oswald Medium"/>
                <a:ea typeface="Oswald Medium"/>
                <a:cs typeface="Oswald Medium"/>
                <a:sym typeface="Oswald Medium"/>
              </a:rPr>
              <a:t>Visual Aids</a:t>
            </a:r>
            <a:r>
              <a:rPr lang="en" sz="1900" dirty="0">
                <a:solidFill>
                  <a:srgbClr val="000000"/>
                </a:solidFill>
                <a:latin typeface="Oswald Medium"/>
                <a:ea typeface="Oswald Medium"/>
                <a:cs typeface="Oswald Medium"/>
                <a:sym typeface="Oswald Medium"/>
              </a:rPr>
              <a:t>: Use images and videos to explain sorting requirements.</a:t>
            </a:r>
            <a:endParaRPr sz="1900" dirty="0">
              <a:solidFill>
                <a:srgbClr val="000000"/>
              </a:solidFill>
              <a:latin typeface="Oswald Medium"/>
              <a:ea typeface="Oswald Medium"/>
              <a:cs typeface="Oswald Medium"/>
              <a:sym typeface="Oswald Medium"/>
            </a:endParaRPr>
          </a:p>
          <a:p>
            <a:pPr marL="0" lvl="0" indent="0" algn="l" rtl="0">
              <a:spcBef>
                <a:spcPts val="1200"/>
              </a:spcBef>
              <a:spcAft>
                <a:spcPts val="1200"/>
              </a:spcAft>
              <a:buNone/>
            </a:pPr>
            <a:endParaRPr sz="2600" dirty="0">
              <a:solidFill>
                <a:srgbClr val="000000"/>
              </a:solidFill>
              <a:latin typeface="Oswald Medium"/>
              <a:ea typeface="Oswald Medium"/>
              <a:cs typeface="Oswald Medium"/>
              <a:sym typeface="Oswald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94400" y="210950"/>
            <a:ext cx="9094200" cy="9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4300"/>
              <a:t>2-Waste Collection Schedule</a:t>
            </a:r>
            <a:endParaRPr sz="4300"/>
          </a:p>
        </p:txBody>
      </p:sp>
      <p:sp>
        <p:nvSpPr>
          <p:cNvPr id="311" name="Google Shape;311;p18"/>
          <p:cNvSpPr txBox="1">
            <a:spLocks noGrp="1"/>
          </p:cNvSpPr>
          <p:nvPr>
            <p:ph type="body" idx="1"/>
          </p:nvPr>
        </p:nvSpPr>
        <p:spPr>
          <a:xfrm>
            <a:off x="855775" y="1631150"/>
            <a:ext cx="6366900" cy="2029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900" dirty="0">
                <a:solidFill>
                  <a:schemeClr val="accent4"/>
                </a:solidFill>
                <a:latin typeface="Oswald Medium"/>
                <a:ea typeface="Oswald Medium"/>
                <a:cs typeface="Oswald Medium"/>
                <a:sym typeface="Oswald Medium"/>
              </a:rPr>
              <a:t>Calendar Integration</a:t>
            </a:r>
            <a:r>
              <a:rPr lang="en" sz="1900" dirty="0">
                <a:solidFill>
                  <a:srgbClr val="000000"/>
                </a:solidFill>
                <a:latin typeface="Oswald Medium"/>
                <a:ea typeface="Oswald Medium"/>
                <a:cs typeface="Oswald Medium"/>
                <a:sym typeface="Oswald Medium"/>
              </a:rPr>
              <a:t>: Display schedules by location and waste type (recyclables, general, hazardous).</a:t>
            </a:r>
            <a:endParaRPr sz="1900" dirty="0">
              <a:solidFill>
                <a:srgbClr val="000000"/>
              </a:solidFill>
              <a:latin typeface="Oswald Medium"/>
              <a:ea typeface="Oswald Medium"/>
              <a:cs typeface="Oswald Medium"/>
              <a:sym typeface="Oswald Medium"/>
            </a:endParaRPr>
          </a:p>
          <a:p>
            <a:pPr marL="0" lvl="0" indent="0" algn="l" rtl="0">
              <a:spcBef>
                <a:spcPts val="1200"/>
              </a:spcBef>
              <a:spcAft>
                <a:spcPts val="0"/>
              </a:spcAft>
              <a:buNone/>
            </a:pPr>
            <a:r>
              <a:rPr lang="en" sz="1900" dirty="0">
                <a:solidFill>
                  <a:schemeClr val="accent4"/>
                </a:solidFill>
                <a:latin typeface="Oswald Medium"/>
                <a:ea typeface="Oswald Medium"/>
                <a:cs typeface="Oswald Medium"/>
                <a:sym typeface="Oswald Medium"/>
              </a:rPr>
              <a:t>Real-time Tracking:</a:t>
            </a:r>
            <a:r>
              <a:rPr lang="en" sz="1900" dirty="0">
                <a:solidFill>
                  <a:srgbClr val="000000"/>
                </a:solidFill>
                <a:latin typeface="Oswald Medium"/>
                <a:ea typeface="Oswald Medium"/>
                <a:cs typeface="Oswald Medium"/>
                <a:sym typeface="Oswald Medium"/>
              </a:rPr>
              <a:t> pickups, and holiday changes.</a:t>
            </a:r>
            <a:r>
              <a:rPr lang="en-US" sz="1900" dirty="0">
                <a:solidFill>
                  <a:srgbClr val="000000"/>
                </a:solidFill>
                <a:latin typeface="Oswald Medium"/>
                <a:ea typeface="Oswald Medium"/>
                <a:cs typeface="Oswald Medium"/>
                <a:sym typeface="Oswald Medium"/>
              </a:rPr>
              <a:t> Track waste collection trucks (if supported).</a:t>
            </a:r>
          </a:p>
          <a:p>
            <a:pPr marL="0" lvl="0" indent="0" algn="l">
              <a:spcBef>
                <a:spcPts val="1200"/>
              </a:spcBef>
              <a:spcAft>
                <a:spcPts val="1200"/>
              </a:spcAft>
              <a:buNone/>
            </a:pPr>
            <a:r>
              <a:rPr lang="en-US" sz="1900" dirty="0">
                <a:solidFill>
                  <a:schemeClr val="accent4"/>
                </a:solidFill>
                <a:latin typeface="Oswald Medium"/>
                <a:ea typeface="Oswald Medium"/>
                <a:cs typeface="Oswald Medium"/>
                <a:sym typeface="Oswald Medium"/>
              </a:rPr>
              <a:t>Notifications &amp; Reminders:</a:t>
            </a:r>
            <a:r>
              <a:rPr lang="en-US" sz="1900" dirty="0">
                <a:solidFill>
                  <a:srgbClr val="000000"/>
                </a:solidFill>
                <a:latin typeface="Oswald Medium"/>
                <a:ea typeface="Oswald Medium"/>
                <a:cs typeface="Oswald Medium"/>
                <a:sym typeface="Oswald Medium"/>
              </a:rPr>
              <a:t> Alerts for collection days, missed </a:t>
            </a:r>
            <a:endParaRPr sz="1900" dirty="0">
              <a:solidFill>
                <a:srgbClr val="000000"/>
              </a:solidFill>
              <a:latin typeface="Oswald Medium"/>
              <a:ea typeface="Oswald Medium"/>
              <a:cs typeface="Oswald Medium"/>
              <a:sym typeface="Oswal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0" y="10725"/>
            <a:ext cx="9451800" cy="15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4100" dirty="0"/>
              <a:t>3-User Interface (UI) &amp; User Experience (UX)</a:t>
            </a:r>
            <a:endParaRPr sz="4100" dirty="0"/>
          </a:p>
        </p:txBody>
      </p:sp>
      <p:sp>
        <p:nvSpPr>
          <p:cNvPr id="317" name="Google Shape;317;p19"/>
          <p:cNvSpPr txBox="1">
            <a:spLocks noGrp="1"/>
          </p:cNvSpPr>
          <p:nvPr>
            <p:ph type="body" idx="1"/>
          </p:nvPr>
        </p:nvSpPr>
        <p:spPr>
          <a:xfrm>
            <a:off x="1388625" y="1809475"/>
            <a:ext cx="6366900" cy="2013900"/>
          </a:xfrm>
          <a:prstGeom prst="rect">
            <a:avLst/>
          </a:prstGeom>
        </p:spPr>
        <p:txBody>
          <a:bodyPr spcFirstLastPara="1" wrap="square" lIns="91425" tIns="91425" rIns="91425" bIns="91425" anchor="t" anchorCtr="0">
            <a:noAutofit/>
          </a:bodyPr>
          <a:lstStyle/>
          <a:p>
            <a:pPr marL="0" lvl="0" indent="0" algn="l" rtl="0">
              <a:lnSpc>
                <a:spcPct val="105000"/>
              </a:lnSpc>
              <a:spcBef>
                <a:spcPts val="1200"/>
              </a:spcBef>
              <a:spcAft>
                <a:spcPts val="0"/>
              </a:spcAft>
              <a:buNone/>
            </a:pPr>
            <a:r>
              <a:rPr lang="en" sz="1900">
                <a:solidFill>
                  <a:schemeClr val="accent4"/>
                </a:solidFill>
                <a:latin typeface="Oswald SemiBold"/>
                <a:ea typeface="Oswald SemiBold"/>
                <a:cs typeface="Oswald SemiBold"/>
                <a:sym typeface="Oswald SemiBold"/>
              </a:rPr>
              <a:t>Simple and intuitive design:</a:t>
            </a:r>
            <a:r>
              <a:rPr lang="en" sz="1900">
                <a:solidFill>
                  <a:srgbClr val="000000"/>
                </a:solidFill>
                <a:latin typeface="Oswald SemiBold"/>
                <a:ea typeface="Oswald SemiBold"/>
                <a:cs typeface="Oswald SemiBold"/>
                <a:sym typeface="Oswald SemiBold"/>
              </a:rPr>
              <a:t> Easy navigation for all users.</a:t>
            </a:r>
            <a:endParaRPr sz="1900">
              <a:solidFill>
                <a:srgbClr val="000000"/>
              </a:solidFill>
              <a:latin typeface="Oswald SemiBold"/>
              <a:ea typeface="Oswald SemiBold"/>
              <a:cs typeface="Oswald SemiBold"/>
              <a:sym typeface="Oswald SemiBold"/>
            </a:endParaRPr>
          </a:p>
          <a:p>
            <a:pPr marL="0" lvl="0" indent="0" algn="l" rtl="0">
              <a:lnSpc>
                <a:spcPct val="105000"/>
              </a:lnSpc>
              <a:spcBef>
                <a:spcPts val="1200"/>
              </a:spcBef>
              <a:spcAft>
                <a:spcPts val="0"/>
              </a:spcAft>
              <a:buNone/>
            </a:pPr>
            <a:r>
              <a:rPr lang="en" sz="1900">
                <a:solidFill>
                  <a:schemeClr val="accent4"/>
                </a:solidFill>
                <a:latin typeface="Oswald SemiBold"/>
                <a:ea typeface="Oswald SemiBold"/>
                <a:cs typeface="Oswald SemiBold"/>
                <a:sym typeface="Oswald SemiBold"/>
              </a:rPr>
              <a:t>User Profiles:</a:t>
            </a:r>
            <a:r>
              <a:rPr lang="en" sz="1900">
                <a:solidFill>
                  <a:srgbClr val="000000"/>
                </a:solidFill>
                <a:latin typeface="Oswald SemiBold"/>
                <a:ea typeface="Oswald SemiBold"/>
                <a:cs typeface="Oswald SemiBold"/>
                <a:sym typeface="Oswald SemiBold"/>
              </a:rPr>
              <a:t> Manage personal data, addresses, and waste preferences.</a:t>
            </a:r>
            <a:endParaRPr sz="1900">
              <a:solidFill>
                <a:srgbClr val="000000"/>
              </a:solidFill>
              <a:latin typeface="Oswald SemiBold"/>
              <a:ea typeface="Oswald SemiBold"/>
              <a:cs typeface="Oswald SemiBold"/>
              <a:sym typeface="Oswald SemiBold"/>
            </a:endParaRPr>
          </a:p>
          <a:p>
            <a:pPr marL="0" lvl="0" indent="0" algn="l" rtl="0">
              <a:lnSpc>
                <a:spcPct val="105000"/>
              </a:lnSpc>
              <a:spcBef>
                <a:spcPts val="1200"/>
              </a:spcBef>
              <a:spcAft>
                <a:spcPts val="0"/>
              </a:spcAft>
              <a:buNone/>
            </a:pPr>
            <a:r>
              <a:rPr lang="en" sz="1900">
                <a:solidFill>
                  <a:schemeClr val="accent4"/>
                </a:solidFill>
                <a:latin typeface="Oswald SemiBold"/>
                <a:ea typeface="Oswald SemiBold"/>
                <a:cs typeface="Oswald SemiBold"/>
                <a:sym typeface="Oswald SemiBold"/>
              </a:rPr>
              <a:t>Cross-Device Compatibility:</a:t>
            </a:r>
            <a:r>
              <a:rPr lang="en" sz="1900">
                <a:solidFill>
                  <a:srgbClr val="000000"/>
                </a:solidFill>
                <a:latin typeface="Oswald SemiBold"/>
                <a:ea typeface="Oswald SemiBold"/>
                <a:cs typeface="Oswald SemiBold"/>
                <a:sym typeface="Oswald SemiBold"/>
              </a:rPr>
              <a:t> Accessible on desktops, tablets, and mobile devices.</a:t>
            </a:r>
            <a:endParaRPr sz="1900">
              <a:solidFill>
                <a:srgbClr val="000000"/>
              </a:solidFill>
              <a:latin typeface="Oswald SemiBold"/>
              <a:ea typeface="Oswald SemiBold"/>
              <a:cs typeface="Oswald SemiBold"/>
              <a:sym typeface="Oswald SemiBold"/>
            </a:endParaRPr>
          </a:p>
          <a:p>
            <a:pPr marL="0" lvl="0" indent="0" algn="ctr" rtl="0">
              <a:lnSpc>
                <a:spcPct val="105000"/>
              </a:lnSpc>
              <a:spcBef>
                <a:spcPts val="1200"/>
              </a:spcBef>
              <a:spcAft>
                <a:spcPts val="1200"/>
              </a:spcAft>
              <a:buNone/>
            </a:pPr>
            <a:endParaRPr sz="2100">
              <a:latin typeface="Oswald SemiBold"/>
              <a:ea typeface="Oswald SemiBold"/>
              <a:cs typeface="Oswald SemiBold"/>
              <a:sym typeface="Oswald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title"/>
          </p:nvPr>
        </p:nvSpPr>
        <p:spPr>
          <a:xfrm>
            <a:off x="227100" y="-521950"/>
            <a:ext cx="8916900" cy="2136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SzPts val="990"/>
              <a:buNone/>
            </a:pPr>
            <a:r>
              <a:rPr lang="en" sz="4000"/>
              <a:t>4-Recycling and Reuse Resources</a:t>
            </a:r>
            <a:endParaRPr sz="4000"/>
          </a:p>
        </p:txBody>
      </p:sp>
      <p:sp>
        <p:nvSpPr>
          <p:cNvPr id="323" name="Google Shape;323;p20"/>
          <p:cNvSpPr txBox="1">
            <a:spLocks noGrp="1"/>
          </p:cNvSpPr>
          <p:nvPr>
            <p:ph type="body" idx="1"/>
          </p:nvPr>
        </p:nvSpPr>
        <p:spPr>
          <a:xfrm>
            <a:off x="1316493" y="1107817"/>
            <a:ext cx="6366900" cy="3516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SzPts val="275"/>
              <a:buNone/>
            </a:pPr>
            <a:r>
              <a:rPr lang="en" sz="1975">
                <a:solidFill>
                  <a:schemeClr val="accent4"/>
                </a:solidFill>
                <a:latin typeface="Oswald Medium"/>
                <a:ea typeface="Oswald Medium"/>
                <a:cs typeface="Oswald Medium"/>
                <a:sym typeface="Oswald Medium"/>
              </a:rPr>
              <a:t>Educational Content:</a:t>
            </a:r>
            <a:endParaRPr sz="1975">
              <a:solidFill>
                <a:schemeClr val="accent4"/>
              </a:solidFill>
              <a:latin typeface="Oswald Medium"/>
              <a:ea typeface="Oswald Medium"/>
              <a:cs typeface="Oswald Medium"/>
              <a:sym typeface="Oswald Medium"/>
            </a:endParaRPr>
          </a:p>
          <a:p>
            <a:pPr marL="457200" lvl="0" indent="-347662" algn="l" rtl="0">
              <a:spcBef>
                <a:spcPts val="1200"/>
              </a:spcBef>
              <a:spcAft>
                <a:spcPts val="0"/>
              </a:spcAft>
              <a:buClr>
                <a:srgbClr val="000000"/>
              </a:buClr>
              <a:buSzPts val="1875"/>
              <a:buFont typeface="Oswald Medium"/>
              <a:buChar char="●"/>
            </a:pPr>
            <a:r>
              <a:rPr lang="en" sz="1875">
                <a:solidFill>
                  <a:srgbClr val="000000"/>
                </a:solidFill>
                <a:latin typeface="Oswald Medium"/>
                <a:ea typeface="Oswald Medium"/>
                <a:cs typeface="Oswald Medium"/>
                <a:sym typeface="Oswald Medium"/>
              </a:rPr>
              <a:t>Users receive tips on how to recycle properly and why it's essential for the environment.</a:t>
            </a:r>
            <a:endParaRPr sz="1875">
              <a:solidFill>
                <a:srgbClr val="000000"/>
              </a:solidFill>
              <a:latin typeface="Oswald Medium"/>
              <a:ea typeface="Oswald Medium"/>
              <a:cs typeface="Oswald Medium"/>
              <a:sym typeface="Oswald Medium"/>
            </a:endParaRPr>
          </a:p>
          <a:p>
            <a:pPr marL="457200" lvl="0" indent="-347662" algn="l" rtl="0">
              <a:spcBef>
                <a:spcPts val="0"/>
              </a:spcBef>
              <a:spcAft>
                <a:spcPts val="0"/>
              </a:spcAft>
              <a:buClr>
                <a:srgbClr val="000000"/>
              </a:buClr>
              <a:buSzPts val="1875"/>
              <a:buFont typeface="Oswald Medium"/>
              <a:buChar char="●"/>
            </a:pPr>
            <a:r>
              <a:rPr lang="en" sz="1875">
                <a:solidFill>
                  <a:srgbClr val="000000"/>
                </a:solidFill>
                <a:latin typeface="Oswald Medium"/>
                <a:ea typeface="Oswald Medium"/>
                <a:cs typeface="Oswald Medium"/>
                <a:sym typeface="Oswald Medium"/>
              </a:rPr>
              <a:t>Suggestions for reuse and donation, such as community centers or online marketplaces, are provided to reduce waste.</a:t>
            </a:r>
            <a:endParaRPr sz="1875">
              <a:solidFill>
                <a:srgbClr val="000000"/>
              </a:solidFill>
              <a:latin typeface="Oswald Medium"/>
              <a:ea typeface="Oswald Medium"/>
              <a:cs typeface="Oswald Medium"/>
              <a:sym typeface="Oswald Medium"/>
            </a:endParaRPr>
          </a:p>
          <a:p>
            <a:pPr marL="0" lvl="0" indent="0" algn="l" rtl="0">
              <a:spcBef>
                <a:spcPts val="1200"/>
              </a:spcBef>
              <a:spcAft>
                <a:spcPts val="0"/>
              </a:spcAft>
              <a:buNone/>
            </a:pPr>
            <a:r>
              <a:rPr lang="en" sz="1875">
                <a:solidFill>
                  <a:schemeClr val="accent4"/>
                </a:solidFill>
                <a:latin typeface="Oswald Medium"/>
                <a:ea typeface="Oswald Medium"/>
                <a:cs typeface="Oswald Medium"/>
                <a:sym typeface="Oswald Medium"/>
              </a:rPr>
              <a:t>Reward System:</a:t>
            </a:r>
            <a:r>
              <a:rPr lang="en" sz="1875">
                <a:solidFill>
                  <a:srgbClr val="000000"/>
                </a:solidFill>
                <a:latin typeface="Oswald Medium"/>
                <a:ea typeface="Oswald Medium"/>
                <a:cs typeface="Oswald Medium"/>
                <a:sym typeface="Oswald Medium"/>
              </a:rPr>
              <a:t>A reward system encourages users to recycle correctly by earning points or badges for following waste sorting guidelines and consistently using the platform.</a:t>
            </a:r>
            <a:endParaRPr sz="1875">
              <a:solidFill>
                <a:srgbClr val="000000"/>
              </a:solidFill>
              <a:latin typeface="Oswald Medium"/>
              <a:ea typeface="Oswald Medium"/>
              <a:cs typeface="Oswald Medium"/>
              <a:sym typeface="Oswald Medium"/>
            </a:endParaRPr>
          </a:p>
          <a:p>
            <a:pPr marL="0" lvl="0" indent="0" algn="l" rtl="0">
              <a:spcBef>
                <a:spcPts val="1200"/>
              </a:spcBef>
              <a:spcAft>
                <a:spcPts val="1200"/>
              </a:spcAft>
              <a:buSzPts val="275"/>
              <a:buNone/>
            </a:pPr>
            <a:endParaRPr sz="1925">
              <a:latin typeface="Oswald Medium"/>
              <a:ea typeface="Oswald Medium"/>
              <a:cs typeface="Oswald Medium"/>
              <a:sym typeface="Oswald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27"/>
        <p:cNvGrpSpPr/>
        <p:nvPr/>
      </p:nvGrpSpPr>
      <p:grpSpPr>
        <a:xfrm>
          <a:off x="0" y="0"/>
          <a:ext cx="0" cy="0"/>
          <a:chOff x="0" y="0"/>
          <a:chExt cx="0" cy="0"/>
        </a:xfrm>
      </p:grpSpPr>
      <p:sp>
        <p:nvSpPr>
          <p:cNvPr id="328" name="Google Shape;328;p21"/>
          <p:cNvSpPr txBox="1">
            <a:spLocks noGrp="1"/>
          </p:cNvSpPr>
          <p:nvPr>
            <p:ph type="title"/>
          </p:nvPr>
        </p:nvSpPr>
        <p:spPr>
          <a:xfrm>
            <a:off x="0" y="0"/>
            <a:ext cx="8378100" cy="123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4300" dirty="0"/>
              <a:t>  5-Waste Pickup Requests</a:t>
            </a:r>
            <a:endParaRPr sz="4300" dirty="0"/>
          </a:p>
        </p:txBody>
      </p:sp>
      <p:sp>
        <p:nvSpPr>
          <p:cNvPr id="329" name="Google Shape;329;p21"/>
          <p:cNvSpPr txBox="1">
            <a:spLocks noGrp="1"/>
          </p:cNvSpPr>
          <p:nvPr>
            <p:ph type="body" idx="1"/>
          </p:nvPr>
        </p:nvSpPr>
        <p:spPr>
          <a:xfrm>
            <a:off x="1388625" y="1346475"/>
            <a:ext cx="6366900" cy="24771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SzPts val="358"/>
              <a:buNone/>
            </a:pPr>
            <a:r>
              <a:rPr lang="en" sz="1957" dirty="0">
                <a:solidFill>
                  <a:schemeClr val="accent4"/>
                </a:solidFill>
                <a:latin typeface="Oswald Medium"/>
                <a:ea typeface="Oswald Medium"/>
                <a:cs typeface="Oswald Medium"/>
                <a:sym typeface="Oswald Medium"/>
              </a:rPr>
              <a:t>On-demand Pickup:</a:t>
            </a:r>
            <a:r>
              <a:rPr lang="en" sz="1957" dirty="0">
                <a:solidFill>
                  <a:srgbClr val="000000"/>
                </a:solidFill>
                <a:latin typeface="Oswald Medium"/>
                <a:ea typeface="Oswald Medium"/>
                <a:cs typeface="Oswald Medium"/>
                <a:sym typeface="Oswald Medium"/>
              </a:rPr>
              <a:t>Users can request special pickups for large or hazardous waste items, such as furniture, electronics, or chemicals.</a:t>
            </a:r>
            <a:endParaRPr sz="1957" dirty="0">
              <a:solidFill>
                <a:srgbClr val="000000"/>
              </a:solidFill>
              <a:latin typeface="Oswald Medium"/>
              <a:ea typeface="Oswald Medium"/>
              <a:cs typeface="Oswald Medium"/>
              <a:sym typeface="Oswald Medium"/>
            </a:endParaRPr>
          </a:p>
          <a:p>
            <a:pPr marL="0" lvl="0" indent="0" algn="just" rtl="0">
              <a:spcBef>
                <a:spcPts val="1200"/>
              </a:spcBef>
              <a:spcAft>
                <a:spcPts val="0"/>
              </a:spcAft>
              <a:buSzPts val="358"/>
              <a:buNone/>
            </a:pPr>
            <a:r>
              <a:rPr lang="en" sz="1957" dirty="0">
                <a:solidFill>
                  <a:schemeClr val="accent4"/>
                </a:solidFill>
                <a:latin typeface="Oswald Medium"/>
                <a:ea typeface="Oswald Medium"/>
                <a:cs typeface="Oswald Medium"/>
                <a:sym typeface="Oswald Medium"/>
              </a:rPr>
              <a:t>Bulk Pickup Scheduling:</a:t>
            </a:r>
            <a:r>
              <a:rPr lang="en" sz="1957" dirty="0">
                <a:solidFill>
                  <a:srgbClr val="000000"/>
                </a:solidFill>
                <a:latin typeface="Oswald Medium"/>
                <a:ea typeface="Oswald Medium"/>
                <a:cs typeface="Oswald Medium"/>
                <a:sym typeface="Oswald Medium"/>
              </a:rPr>
              <a:t>The platform allows scheduling of bulk pickups for large-scale waste like construction debris or home renovation materials.</a:t>
            </a:r>
            <a:endParaRPr sz="1957" dirty="0">
              <a:solidFill>
                <a:srgbClr val="000000"/>
              </a:solidFill>
              <a:latin typeface="Oswald Medium"/>
              <a:ea typeface="Oswald Medium"/>
              <a:cs typeface="Oswald Medium"/>
              <a:sym typeface="Oswald Medium"/>
            </a:endParaRPr>
          </a:p>
          <a:p>
            <a:pPr marL="0" lvl="0" indent="0" algn="just" rtl="0">
              <a:spcBef>
                <a:spcPts val="1200"/>
              </a:spcBef>
              <a:spcAft>
                <a:spcPts val="1200"/>
              </a:spcAft>
              <a:buSzPts val="358"/>
              <a:buNone/>
            </a:pPr>
            <a:endParaRPr sz="2022" dirty="0">
              <a:latin typeface="Oswald Medium"/>
              <a:ea typeface="Oswald Medium"/>
              <a:cs typeface="Oswald Medium"/>
              <a:sym typeface="Oswald Medium"/>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598380"/>
      </a:lt2>
      <a:accent1>
        <a:srgbClr val="447480"/>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646</Words>
  <Application>Microsoft Office PowerPoint</Application>
  <PresentationFormat>On-screen Show (16:9)</PresentationFormat>
  <Paragraphs>53</Paragraphs>
  <Slides>14</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Nunito</vt:lpstr>
      <vt:lpstr>Maven Pro</vt:lpstr>
      <vt:lpstr>Oswald Medium</vt:lpstr>
      <vt:lpstr>Arial</vt:lpstr>
      <vt:lpstr>Oswald</vt:lpstr>
      <vt:lpstr>Lora SemiBold</vt:lpstr>
      <vt:lpstr>Maven Pro ExtraBold</vt:lpstr>
      <vt:lpstr>Maven Pro Black</vt:lpstr>
      <vt:lpstr>Oswald SemiBold</vt:lpstr>
      <vt:lpstr>Wingdings</vt:lpstr>
      <vt:lpstr>Momentum</vt:lpstr>
      <vt:lpstr>Smart Waste Management  Web Platform</vt:lpstr>
      <vt:lpstr>Introduction</vt:lpstr>
      <vt:lpstr>Purpose:</vt:lpstr>
      <vt:lpstr>FEATURES</vt:lpstr>
      <vt:lpstr>1-Waste Sorting Guide</vt:lpstr>
      <vt:lpstr>2-Waste Collection Schedule</vt:lpstr>
      <vt:lpstr>3-User Interface (UI) &amp; User Experience (UX)</vt:lpstr>
      <vt:lpstr>4-Recycling and Reuse Resources</vt:lpstr>
      <vt:lpstr>  5-Waste Pickup Requests</vt:lpstr>
      <vt:lpstr>6-Customer Support &amp; Issue Reporting</vt:lpstr>
      <vt:lpstr>7-Marketplace for recycled product sales</vt:lpstr>
      <vt:lpstr>PowerPoint Presentation</vt:lpstr>
      <vt:lpstr>How we earn….?</vt:lpstr>
      <vt:lpstr>This waste management web platform provides an easy way to manage waste collection. It helps users learn about sustainable practices and encourages them to recycle correctly by offering rewards. The platform improves efficiency for local governments and promotes responsible waste management for everyone.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Waste Management  Web Platform</dc:title>
  <cp:lastModifiedBy>Jees Jose</cp:lastModifiedBy>
  <cp:revision>2</cp:revision>
  <dcterms:modified xsi:type="dcterms:W3CDTF">2024-10-16T07:09:11Z</dcterms:modified>
</cp:coreProperties>
</file>