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3655dfa1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3655dfa1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655dfa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655dfa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655dfa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655dfa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3655dfa1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3655dfa1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3655dfa1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3655dfa1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3655dfa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3655dfa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3655dfa1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3655dfa1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3655dfa1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3655dfa1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naver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naver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na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/>
              <a:t>DNS (Domain Name System)</a:t>
            </a:r>
            <a:endParaRPr sz="4300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/>
              <a:t>와 동작 원리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</a:t>
            </a:r>
            <a:r>
              <a:rPr lang="ko"/>
              <a:t>자 : 한현희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2720"/>
              <a:t>DNS란 ?</a:t>
            </a:r>
            <a:endParaRPr sz="3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200"/>
              <a:t>DNS(Domain Name System)는 인터넷에서 도메인 이름을 IP 주소로 변환하는 시스템입니다. 인터넷의 모든 장치는 IP 주소를 사용하여 서로를 식별하고 통신합니다. </a:t>
            </a:r>
            <a:br>
              <a:rPr lang="ko" sz="2200"/>
            </a:br>
            <a:r>
              <a:rPr lang="ko" sz="2200"/>
              <a:t>IP 주소는 숫자로 구성되어 있어 사람이 기억하기 어렵기 때문에 DNS가 이러한 숫자 주소 대신에 사람이 읽고 이해하기 쉬운 도메인 이름을 사용하여 IP주소로 연결할 수 있게 해줍니다.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620"/>
              <a:t>DNS</a:t>
            </a:r>
            <a:r>
              <a:rPr lang="ko" sz="2620"/>
              <a:t>란? 일종의 컴퓨터가 가진 전화번호부로 비유.</a:t>
            </a:r>
            <a:endParaRPr sz="26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27582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전화번호부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528400"/>
            <a:ext cx="108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이름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한현희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한예종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김가율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이소연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김성도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권병창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396500" y="1528400"/>
            <a:ext cx="2977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전화번호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010-1234-5678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010-1111-1111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010-2222-2222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010-3333-3333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010-5555-5555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010-7777-7777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570625" y="1528400"/>
            <a:ext cx="158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도메인 이름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naver.com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google.com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652350" y="1528400"/>
            <a:ext cx="258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아이피 주소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223.130.195.95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216.58.200.238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68925" y="401862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사람이 전화번호부의 이름과 전화번호를 연결하여 이름을 이용해서 전화가 가능한 것처럼</a:t>
            </a:r>
            <a:br>
              <a:rPr lang="ko" sz="1800">
                <a:solidFill>
                  <a:schemeClr val="dk2"/>
                </a:solidFill>
              </a:rPr>
            </a:br>
            <a:r>
              <a:rPr lang="ko" sz="1800">
                <a:solidFill>
                  <a:schemeClr val="dk2"/>
                </a:solidFill>
              </a:rPr>
              <a:t>서버의 도메인 이름과 아이피 주소를 연결하여 도메인 이름만 입력을 해도 해당 IP로 연결할 수 있게 해주는 것이 DNS이다.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38" y="1144600"/>
            <a:ext cx="2682174" cy="27471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214900" y="2648325"/>
            <a:ext cx="5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도메인 이름과 연결된 IP주소를 저장하면 편하겠다!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35825" y="3050563"/>
            <a:ext cx="59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DNS 서버라는 곳에 저장해서 도메인 물어보면 IP주소 알려주자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6"/>
          <p:cNvGrpSpPr/>
          <p:nvPr/>
        </p:nvGrpSpPr>
        <p:grpSpPr>
          <a:xfrm>
            <a:off x="1216949" y="2513269"/>
            <a:ext cx="2500500" cy="1367100"/>
            <a:chOff x="1216949" y="2513269"/>
            <a:chExt cx="2500500" cy="1367100"/>
          </a:xfrm>
        </p:grpSpPr>
        <p:cxnSp>
          <p:nvCxnSpPr>
            <p:cNvPr id="81" name="Google Shape;81;p16"/>
            <p:cNvCxnSpPr/>
            <p:nvPr/>
          </p:nvCxnSpPr>
          <p:spPr>
            <a:xfrm>
              <a:off x="2187175" y="2674675"/>
              <a:ext cx="1159500" cy="4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" name="Google Shape;82;p16"/>
            <p:cNvSpPr/>
            <p:nvPr/>
          </p:nvSpPr>
          <p:spPr>
            <a:xfrm flipH="1" rot="1318156">
              <a:off x="1212218" y="2965989"/>
              <a:ext cx="2509962" cy="46165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800">
                  <a:solidFill>
                    <a:schemeClr val="dk2"/>
                  </a:solidFill>
                </a:rPr>
                <a:t>223.130.195.95 로 연결</a:t>
              </a:r>
              <a:endParaRPr/>
            </a:p>
          </p:txBody>
        </p:sp>
      </p:grp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</a:t>
            </a:r>
            <a:r>
              <a:rPr lang="ko"/>
              <a:t>의 동작 원리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632450" y="2072263"/>
            <a:ext cx="1212300" cy="698400"/>
            <a:chOff x="553400" y="1950025"/>
            <a:chExt cx="1212300" cy="698400"/>
          </a:xfrm>
        </p:grpSpPr>
        <p:grpSp>
          <p:nvGrpSpPr>
            <p:cNvPr id="86" name="Google Shape;86;p16"/>
            <p:cNvGrpSpPr/>
            <p:nvPr/>
          </p:nvGrpSpPr>
          <p:grpSpPr>
            <a:xfrm>
              <a:off x="553400" y="1950025"/>
              <a:ext cx="1212300" cy="698400"/>
              <a:chOff x="1159475" y="1515225"/>
              <a:chExt cx="1212300" cy="698400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1159475" y="1515225"/>
                <a:ext cx="1212300" cy="44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8" name="Google Shape;88;p16"/>
              <p:cNvCxnSpPr>
                <a:stCxn id="87" idx="2"/>
              </p:cNvCxnSpPr>
              <p:nvPr/>
            </p:nvCxnSpPr>
            <p:spPr>
              <a:xfrm>
                <a:off x="1765625" y="1963125"/>
                <a:ext cx="0" cy="25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16"/>
              <p:cNvCxnSpPr/>
              <p:nvPr/>
            </p:nvCxnSpPr>
            <p:spPr>
              <a:xfrm>
                <a:off x="1541575" y="2213525"/>
                <a:ext cx="51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0" name="Google Shape;90;p16"/>
            <p:cNvSpPr txBox="1"/>
            <p:nvPr/>
          </p:nvSpPr>
          <p:spPr>
            <a:xfrm>
              <a:off x="672000" y="1963200"/>
              <a:ext cx="1027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2"/>
                  </a:solidFill>
                </a:rPr>
                <a:t>한현희PC</a:t>
              </a:r>
              <a:endParaRPr sz="1500">
                <a:solidFill>
                  <a:schemeClr val="dk2"/>
                </a:solidFill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6661097" y="1754788"/>
            <a:ext cx="1824027" cy="1276955"/>
            <a:chOff x="553400" y="1950025"/>
            <a:chExt cx="1212300" cy="698400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553400" y="1950025"/>
              <a:ext cx="1212300" cy="698400"/>
              <a:chOff x="1159475" y="1515225"/>
              <a:chExt cx="1212300" cy="698400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1159475" y="1515225"/>
                <a:ext cx="1212300" cy="44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" name="Google Shape;94;p16"/>
              <p:cNvCxnSpPr>
                <a:stCxn id="93" idx="2"/>
              </p:cNvCxnSpPr>
              <p:nvPr/>
            </p:nvCxnSpPr>
            <p:spPr>
              <a:xfrm>
                <a:off x="1765625" y="1963125"/>
                <a:ext cx="0" cy="25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16"/>
              <p:cNvCxnSpPr/>
              <p:nvPr/>
            </p:nvCxnSpPr>
            <p:spPr>
              <a:xfrm>
                <a:off x="1541575" y="2213525"/>
                <a:ext cx="51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6" name="Google Shape;96;p16"/>
            <p:cNvSpPr txBox="1"/>
            <p:nvPr/>
          </p:nvSpPr>
          <p:spPr>
            <a:xfrm>
              <a:off x="672000" y="1963200"/>
              <a:ext cx="10278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2"/>
                  </a:solidFill>
                </a:rPr>
                <a:t>DNS server</a:t>
              </a:r>
              <a:endParaRPr sz="1500">
                <a:solidFill>
                  <a:schemeClr val="dk2"/>
                </a:solidFill>
              </a:endParaRPr>
            </a:p>
          </p:txBody>
        </p:sp>
      </p:grpSp>
      <p:sp>
        <p:nvSpPr>
          <p:cNvPr id="97" name="Google Shape;97;p16"/>
          <p:cNvSpPr txBox="1"/>
          <p:nvPr/>
        </p:nvSpPr>
        <p:spPr>
          <a:xfrm>
            <a:off x="2665650" y="1842650"/>
            <a:ext cx="392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naver.com 주소가 뭐임??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8" name="Google Shape;98;p16"/>
          <p:cNvCxnSpPr/>
          <p:nvPr/>
        </p:nvCxnSpPr>
        <p:spPr>
          <a:xfrm flipH="1" rot="10800000">
            <a:off x="2905300" y="1800075"/>
            <a:ext cx="32940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 rot="10800000">
            <a:off x="2951500" y="2333725"/>
            <a:ext cx="32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3307250" y="2425975"/>
            <a:ext cx="27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223.130.195.95 이거임~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11700" y="1492000"/>
            <a:ext cx="23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www.naver.com 입력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02" name="Google Shape;102;p16"/>
          <p:cNvGrpSpPr/>
          <p:nvPr/>
        </p:nvGrpSpPr>
        <p:grpSpPr>
          <a:xfrm>
            <a:off x="3617651" y="3009290"/>
            <a:ext cx="1824027" cy="1276955"/>
            <a:chOff x="553400" y="1950025"/>
            <a:chExt cx="1212300" cy="698400"/>
          </a:xfrm>
        </p:grpSpPr>
        <p:grpSp>
          <p:nvGrpSpPr>
            <p:cNvPr id="103" name="Google Shape;103;p16"/>
            <p:cNvGrpSpPr/>
            <p:nvPr/>
          </p:nvGrpSpPr>
          <p:grpSpPr>
            <a:xfrm>
              <a:off x="553400" y="1950025"/>
              <a:ext cx="1212300" cy="698400"/>
              <a:chOff x="1159475" y="1515225"/>
              <a:chExt cx="1212300" cy="698400"/>
            </a:xfrm>
          </p:grpSpPr>
          <p:sp>
            <p:nvSpPr>
              <p:cNvPr id="104" name="Google Shape;104;p16"/>
              <p:cNvSpPr/>
              <p:nvPr/>
            </p:nvSpPr>
            <p:spPr>
              <a:xfrm>
                <a:off x="1159475" y="1515225"/>
                <a:ext cx="1212300" cy="44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16"/>
              <p:cNvCxnSpPr>
                <a:stCxn id="104" idx="2"/>
              </p:cNvCxnSpPr>
              <p:nvPr/>
            </p:nvCxnSpPr>
            <p:spPr>
              <a:xfrm>
                <a:off x="1765625" y="1963125"/>
                <a:ext cx="0" cy="25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16"/>
              <p:cNvCxnSpPr/>
              <p:nvPr/>
            </p:nvCxnSpPr>
            <p:spPr>
              <a:xfrm>
                <a:off x="1541575" y="2213525"/>
                <a:ext cx="51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7" name="Google Shape;107;p16"/>
            <p:cNvSpPr txBox="1"/>
            <p:nvPr/>
          </p:nvSpPr>
          <p:spPr>
            <a:xfrm>
              <a:off x="672009" y="1963203"/>
              <a:ext cx="1027800" cy="47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 u="sng">
                  <a:solidFill>
                    <a:schemeClr val="hlink"/>
                  </a:solidFill>
                  <a:hlinkClick r:id="rId3"/>
                </a:rPr>
                <a:t>www.naver.com</a:t>
              </a:r>
              <a:br>
                <a:rPr lang="ko" sz="1500">
                  <a:solidFill>
                    <a:schemeClr val="dk2"/>
                  </a:solidFill>
                </a:rPr>
              </a:br>
              <a:r>
                <a:rPr lang="ko" sz="1500">
                  <a:solidFill>
                    <a:schemeClr val="dk2"/>
                  </a:solidFill>
                </a:rPr>
                <a:t>223.130.195.95</a:t>
              </a:r>
              <a:endParaRPr sz="15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</a:endParaRPr>
            </a:p>
          </p:txBody>
        </p:sp>
      </p:grpSp>
      <p:sp>
        <p:nvSpPr>
          <p:cNvPr id="108" name="Google Shape;108;p16"/>
          <p:cNvSpPr txBox="1"/>
          <p:nvPr/>
        </p:nvSpPr>
        <p:spPr>
          <a:xfrm>
            <a:off x="579725" y="3031713"/>
            <a:ext cx="151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09" name="Google Shape;109;p16"/>
          <p:cNvGrpSpPr/>
          <p:nvPr/>
        </p:nvGrpSpPr>
        <p:grpSpPr>
          <a:xfrm>
            <a:off x="1216947" y="3267512"/>
            <a:ext cx="1852928" cy="1181258"/>
            <a:chOff x="1216947" y="3267513"/>
            <a:chExt cx="1852928" cy="1181258"/>
          </a:xfrm>
        </p:grpSpPr>
        <p:cxnSp>
          <p:nvCxnSpPr>
            <p:cNvPr id="110" name="Google Shape;110;p16"/>
            <p:cNvCxnSpPr/>
            <p:nvPr/>
          </p:nvCxnSpPr>
          <p:spPr>
            <a:xfrm rot="10800000">
              <a:off x="1515275" y="3267513"/>
              <a:ext cx="1554600" cy="68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" name="Google Shape;111;p16"/>
            <p:cNvSpPr/>
            <p:nvPr/>
          </p:nvSpPr>
          <p:spPr>
            <a:xfrm rot="1378934">
              <a:off x="1245558" y="3702122"/>
              <a:ext cx="1554377" cy="46159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naver 화</a:t>
              </a:r>
              <a:r>
                <a:rPr lang="ko"/>
                <a:t>면 띄워줌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7"/>
          <p:cNvGrpSpPr/>
          <p:nvPr/>
        </p:nvGrpSpPr>
        <p:grpSpPr>
          <a:xfrm>
            <a:off x="1119950" y="2044063"/>
            <a:ext cx="4664297" cy="2093176"/>
            <a:chOff x="1119950" y="2044063"/>
            <a:chExt cx="4664297" cy="2093176"/>
          </a:xfrm>
        </p:grpSpPr>
        <p:grpSp>
          <p:nvGrpSpPr>
            <p:cNvPr id="117" name="Google Shape;117;p17"/>
            <p:cNvGrpSpPr/>
            <p:nvPr/>
          </p:nvGrpSpPr>
          <p:grpSpPr>
            <a:xfrm>
              <a:off x="1119950" y="2044063"/>
              <a:ext cx="1212300" cy="698400"/>
              <a:chOff x="553400" y="1950025"/>
              <a:chExt cx="1212300" cy="698400"/>
            </a:xfrm>
          </p:grpSpPr>
          <p:grpSp>
            <p:nvGrpSpPr>
              <p:cNvPr id="118" name="Google Shape;118;p17"/>
              <p:cNvGrpSpPr/>
              <p:nvPr/>
            </p:nvGrpSpPr>
            <p:grpSpPr>
              <a:xfrm>
                <a:off x="553400" y="1950025"/>
                <a:ext cx="1212300" cy="698400"/>
                <a:chOff x="1159475" y="1515225"/>
                <a:chExt cx="1212300" cy="698400"/>
              </a:xfrm>
            </p:grpSpPr>
            <p:sp>
              <p:nvSpPr>
                <p:cNvPr id="119" name="Google Shape;119;p17"/>
                <p:cNvSpPr/>
                <p:nvPr/>
              </p:nvSpPr>
              <p:spPr>
                <a:xfrm>
                  <a:off x="1159475" y="1515225"/>
                  <a:ext cx="1212300" cy="4479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0" name="Google Shape;120;p17"/>
                <p:cNvCxnSpPr>
                  <a:stCxn id="119" idx="2"/>
                </p:cNvCxnSpPr>
                <p:nvPr/>
              </p:nvCxnSpPr>
              <p:spPr>
                <a:xfrm>
                  <a:off x="1765625" y="1963125"/>
                  <a:ext cx="0" cy="25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17"/>
                <p:cNvCxnSpPr/>
                <p:nvPr/>
              </p:nvCxnSpPr>
              <p:spPr>
                <a:xfrm>
                  <a:off x="1541575" y="2213525"/>
                  <a:ext cx="513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2" name="Google Shape;122;p17"/>
              <p:cNvSpPr txBox="1"/>
              <p:nvPr/>
            </p:nvSpPr>
            <p:spPr>
              <a:xfrm>
                <a:off x="672000" y="1963200"/>
                <a:ext cx="10278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500">
                    <a:solidFill>
                      <a:schemeClr val="dk2"/>
                    </a:solidFill>
                  </a:rPr>
                  <a:t>한현희PC</a:t>
                </a:r>
                <a:endParaRPr sz="15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23" name="Google Shape;123;p17"/>
            <p:cNvGrpSpPr/>
            <p:nvPr/>
          </p:nvGrpSpPr>
          <p:grpSpPr>
            <a:xfrm>
              <a:off x="4368523" y="2044083"/>
              <a:ext cx="1415724" cy="1004928"/>
              <a:chOff x="553400" y="1950025"/>
              <a:chExt cx="1212300" cy="698400"/>
            </a:xfrm>
          </p:grpSpPr>
          <p:grpSp>
            <p:nvGrpSpPr>
              <p:cNvPr id="124" name="Google Shape;124;p17"/>
              <p:cNvGrpSpPr/>
              <p:nvPr/>
            </p:nvGrpSpPr>
            <p:grpSpPr>
              <a:xfrm>
                <a:off x="553400" y="1950025"/>
                <a:ext cx="1212300" cy="698400"/>
                <a:chOff x="1159475" y="1515225"/>
                <a:chExt cx="1212300" cy="698400"/>
              </a:xfrm>
            </p:grpSpPr>
            <p:sp>
              <p:nvSpPr>
                <p:cNvPr id="125" name="Google Shape;125;p17"/>
                <p:cNvSpPr/>
                <p:nvPr/>
              </p:nvSpPr>
              <p:spPr>
                <a:xfrm>
                  <a:off x="1159475" y="1515225"/>
                  <a:ext cx="1212300" cy="4479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6" name="Google Shape;126;p17"/>
                <p:cNvCxnSpPr>
                  <a:stCxn id="125" idx="2"/>
                </p:cNvCxnSpPr>
                <p:nvPr/>
              </p:nvCxnSpPr>
              <p:spPr>
                <a:xfrm>
                  <a:off x="1765625" y="1963125"/>
                  <a:ext cx="0" cy="25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17"/>
                <p:cNvCxnSpPr/>
                <p:nvPr/>
              </p:nvCxnSpPr>
              <p:spPr>
                <a:xfrm>
                  <a:off x="1541575" y="2213525"/>
                  <a:ext cx="513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8" name="Google Shape;128;p17"/>
              <p:cNvSpPr txBox="1"/>
              <p:nvPr/>
            </p:nvSpPr>
            <p:spPr>
              <a:xfrm>
                <a:off x="672000" y="1963200"/>
                <a:ext cx="1027800" cy="28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500">
                    <a:solidFill>
                      <a:schemeClr val="dk2"/>
                    </a:solidFill>
                  </a:rPr>
                  <a:t>DNS server</a:t>
                </a:r>
                <a:endParaRPr sz="15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29" name="Google Shape;129;p17"/>
            <p:cNvGrpSpPr/>
            <p:nvPr/>
          </p:nvGrpSpPr>
          <p:grpSpPr>
            <a:xfrm>
              <a:off x="2747976" y="3320878"/>
              <a:ext cx="1112528" cy="816360"/>
              <a:chOff x="553400" y="1950025"/>
              <a:chExt cx="1212300" cy="698400"/>
            </a:xfrm>
          </p:grpSpPr>
          <p:grpSp>
            <p:nvGrpSpPr>
              <p:cNvPr id="130" name="Google Shape;130;p17"/>
              <p:cNvGrpSpPr/>
              <p:nvPr/>
            </p:nvGrpSpPr>
            <p:grpSpPr>
              <a:xfrm>
                <a:off x="553400" y="1950025"/>
                <a:ext cx="1212300" cy="698400"/>
                <a:chOff x="1159475" y="1515225"/>
                <a:chExt cx="1212300" cy="698400"/>
              </a:xfrm>
            </p:grpSpPr>
            <p:sp>
              <p:nvSpPr>
                <p:cNvPr id="131" name="Google Shape;131;p17"/>
                <p:cNvSpPr/>
                <p:nvPr/>
              </p:nvSpPr>
              <p:spPr>
                <a:xfrm>
                  <a:off x="1159475" y="1515225"/>
                  <a:ext cx="1212300" cy="4479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2" name="Google Shape;132;p17"/>
                <p:cNvCxnSpPr>
                  <a:stCxn id="131" idx="2"/>
                </p:cNvCxnSpPr>
                <p:nvPr/>
              </p:nvCxnSpPr>
              <p:spPr>
                <a:xfrm>
                  <a:off x="1765625" y="1963125"/>
                  <a:ext cx="0" cy="25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17"/>
                <p:cNvCxnSpPr/>
                <p:nvPr/>
              </p:nvCxnSpPr>
              <p:spPr>
                <a:xfrm>
                  <a:off x="1541575" y="2213525"/>
                  <a:ext cx="513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4" name="Google Shape;134;p17"/>
              <p:cNvSpPr txBox="1"/>
              <p:nvPr/>
            </p:nvSpPr>
            <p:spPr>
              <a:xfrm>
                <a:off x="672009" y="1963203"/>
                <a:ext cx="10278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 u="sng">
                    <a:solidFill>
                      <a:schemeClr val="hlink"/>
                    </a:solidFill>
                    <a:hlinkClick r:id="rId3"/>
                  </a:rPr>
                  <a:t>www.naver.com</a:t>
                </a:r>
                <a:br>
                  <a:rPr lang="ko" sz="1300">
                    <a:solidFill>
                      <a:schemeClr val="dk2"/>
                    </a:solidFill>
                  </a:rPr>
                </a:br>
                <a:r>
                  <a:rPr lang="ko" sz="800">
                    <a:solidFill>
                      <a:schemeClr val="dk2"/>
                    </a:solidFill>
                  </a:rPr>
                  <a:t>223.130.195.95</a:t>
                </a:r>
                <a:endParaRPr sz="800">
                  <a:solidFill>
                    <a:schemeClr val="dk2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chemeClr val="dk2"/>
                  </a:solidFill>
                </a:endParaRPr>
              </a:p>
            </p:txBody>
          </p:sp>
        </p:grpSp>
      </p:grpSp>
      <p:sp>
        <p:nvSpPr>
          <p:cNvPr id="135" name="Google Shape;13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server의 구</a:t>
            </a:r>
            <a:r>
              <a:rPr lang="ko"/>
              <a:t>조 Sub&lt;Sld&lt;Tld&lt;R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382100" y="1152475"/>
            <a:ext cx="845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1947100" y="1300050"/>
            <a:ext cx="605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그러면 많은 도메인이름과 IP 를 한 곳에 다 저장해 놓는건가요?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291250" y="1950025"/>
            <a:ext cx="71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NO ! DNS 는 계층으로 나눠서 관리함.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74350" y="2629813"/>
            <a:ext cx="75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mail.google.com 이라는 도메인 주소를 보면서 계층을 알아보겠습니다.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658800" y="2600000"/>
            <a:ext cx="75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도메인 주소에는 . 이 생략되어있는데 이를 Root 도메인이라고 합니다.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944800" y="1300000"/>
            <a:ext cx="283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Root domain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734050" y="1300000"/>
            <a:ext cx="325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First level domain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.com</a:t>
            </a:r>
            <a:r>
              <a:rPr lang="ko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3037050" y="1305175"/>
            <a:ext cx="283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Second</a:t>
            </a:r>
            <a:r>
              <a:rPr lang="ko" sz="1800">
                <a:solidFill>
                  <a:srgbClr val="FF0000"/>
                </a:solidFill>
              </a:rPr>
              <a:t> level domain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google</a:t>
            </a:r>
            <a:r>
              <a:rPr lang="ko" sz="1800">
                <a:solidFill>
                  <a:schemeClr val="dk1"/>
                </a:solidFill>
              </a:rPr>
              <a:t>.com.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2944800" y="1305175"/>
            <a:ext cx="283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Sub</a:t>
            </a:r>
            <a:r>
              <a:rPr lang="ko" sz="1800">
                <a:solidFill>
                  <a:srgbClr val="FF0000"/>
                </a:solidFill>
              </a:rPr>
              <a:t> domain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mail</a:t>
            </a:r>
            <a:r>
              <a:rPr lang="ko" sz="1800">
                <a:solidFill>
                  <a:schemeClr val="dk1"/>
                </a:solidFill>
              </a:rPr>
              <a:t>.google.com.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74350" y="2629825"/>
            <a:ext cx="79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이렇게 오른쪽에서부터 Root, Tld, Sld,Sub domain 의 계층적 구조로 되어 있습니다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server 의 구조 - 계층구조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4170744" y="1259425"/>
            <a:ext cx="493200" cy="33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Root</a:t>
            </a:r>
            <a:endParaRPr sz="900"/>
          </a:p>
        </p:txBody>
      </p:sp>
      <p:sp>
        <p:nvSpPr>
          <p:cNvPr id="153" name="Google Shape;153;p18"/>
          <p:cNvSpPr/>
          <p:nvPr/>
        </p:nvSpPr>
        <p:spPr>
          <a:xfrm>
            <a:off x="2543028" y="2034394"/>
            <a:ext cx="493200" cy="36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.net</a:t>
            </a:r>
            <a:endParaRPr sz="900"/>
          </a:p>
        </p:txBody>
      </p:sp>
      <p:sp>
        <p:nvSpPr>
          <p:cNvPr id="154" name="Google Shape;154;p18"/>
          <p:cNvSpPr/>
          <p:nvPr/>
        </p:nvSpPr>
        <p:spPr>
          <a:xfrm>
            <a:off x="4170734" y="2034383"/>
            <a:ext cx="493200" cy="36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.com</a:t>
            </a:r>
            <a:endParaRPr sz="900"/>
          </a:p>
        </p:txBody>
      </p:sp>
      <p:sp>
        <p:nvSpPr>
          <p:cNvPr id="155" name="Google Shape;155;p18"/>
          <p:cNvSpPr/>
          <p:nvPr/>
        </p:nvSpPr>
        <p:spPr>
          <a:xfrm>
            <a:off x="5798439" y="2034394"/>
            <a:ext cx="493200" cy="36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.org</a:t>
            </a:r>
            <a:endParaRPr sz="900"/>
          </a:p>
        </p:txBody>
      </p:sp>
      <p:sp>
        <p:nvSpPr>
          <p:cNvPr id="156" name="Google Shape;156;p18"/>
          <p:cNvSpPr/>
          <p:nvPr/>
        </p:nvSpPr>
        <p:spPr>
          <a:xfrm>
            <a:off x="2401524" y="2835685"/>
            <a:ext cx="792000" cy="36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  oracle.com</a:t>
            </a:r>
            <a:endParaRPr sz="900"/>
          </a:p>
        </p:txBody>
      </p:sp>
      <p:sp>
        <p:nvSpPr>
          <p:cNvPr id="157" name="Google Shape;157;p18"/>
          <p:cNvSpPr/>
          <p:nvPr/>
        </p:nvSpPr>
        <p:spPr>
          <a:xfrm>
            <a:off x="3746834" y="2835685"/>
            <a:ext cx="828000" cy="39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google.com</a:t>
            </a:r>
            <a:endParaRPr sz="900"/>
          </a:p>
        </p:txBody>
      </p:sp>
      <p:sp>
        <p:nvSpPr>
          <p:cNvPr id="158" name="Google Shape;158;p18"/>
          <p:cNvSpPr/>
          <p:nvPr/>
        </p:nvSpPr>
        <p:spPr>
          <a:xfrm>
            <a:off x="947613" y="2835685"/>
            <a:ext cx="709200" cy="36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battle.net</a:t>
            </a:r>
            <a:endParaRPr sz="900"/>
          </a:p>
        </p:txBody>
      </p:sp>
      <p:sp>
        <p:nvSpPr>
          <p:cNvPr id="159" name="Google Shape;159;p18"/>
          <p:cNvSpPr/>
          <p:nvPr/>
        </p:nvSpPr>
        <p:spPr>
          <a:xfrm>
            <a:off x="5092145" y="2835685"/>
            <a:ext cx="756300" cy="36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naver.com</a:t>
            </a:r>
            <a:endParaRPr sz="900"/>
          </a:p>
        </p:txBody>
      </p:sp>
      <p:sp>
        <p:nvSpPr>
          <p:cNvPr id="160" name="Google Shape;160;p18"/>
          <p:cNvSpPr/>
          <p:nvPr/>
        </p:nvSpPr>
        <p:spPr>
          <a:xfrm>
            <a:off x="6437456" y="2835685"/>
            <a:ext cx="792000" cy="36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thenew.org</a:t>
            </a:r>
            <a:endParaRPr sz="900"/>
          </a:p>
        </p:txBody>
      </p:sp>
      <p:cxnSp>
        <p:nvCxnSpPr>
          <p:cNvPr id="161" name="Google Shape;161;p18"/>
          <p:cNvCxnSpPr>
            <a:stCxn id="154" idx="2"/>
            <a:endCxn id="157" idx="0"/>
          </p:cNvCxnSpPr>
          <p:nvPr/>
        </p:nvCxnSpPr>
        <p:spPr>
          <a:xfrm flipH="1">
            <a:off x="4160834" y="2397983"/>
            <a:ext cx="2565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8"/>
          <p:cNvCxnSpPr>
            <a:stCxn id="159" idx="0"/>
            <a:endCxn id="154" idx="2"/>
          </p:cNvCxnSpPr>
          <p:nvPr/>
        </p:nvCxnSpPr>
        <p:spPr>
          <a:xfrm rot="10800000">
            <a:off x="4417295" y="2397985"/>
            <a:ext cx="10530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>
            <a:stCxn id="155" idx="2"/>
            <a:endCxn id="160" idx="0"/>
          </p:cNvCxnSpPr>
          <p:nvPr/>
        </p:nvCxnSpPr>
        <p:spPr>
          <a:xfrm>
            <a:off x="6045039" y="2397994"/>
            <a:ext cx="788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>
            <a:stCxn id="153" idx="2"/>
            <a:endCxn id="158" idx="0"/>
          </p:cNvCxnSpPr>
          <p:nvPr/>
        </p:nvCxnSpPr>
        <p:spPr>
          <a:xfrm flipH="1">
            <a:off x="1302228" y="2397994"/>
            <a:ext cx="1487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>
            <a:stCxn id="156" idx="0"/>
            <a:endCxn id="154" idx="2"/>
          </p:cNvCxnSpPr>
          <p:nvPr/>
        </p:nvCxnSpPr>
        <p:spPr>
          <a:xfrm flipH="1" rot="10800000">
            <a:off x="2797524" y="2397985"/>
            <a:ext cx="16197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>
            <a:stCxn id="153" idx="0"/>
            <a:endCxn id="152" idx="2"/>
          </p:cNvCxnSpPr>
          <p:nvPr/>
        </p:nvCxnSpPr>
        <p:spPr>
          <a:xfrm flipH="1" rot="10800000">
            <a:off x="2789628" y="1594294"/>
            <a:ext cx="16278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>
            <a:stCxn id="154" idx="0"/>
            <a:endCxn id="152" idx="2"/>
          </p:cNvCxnSpPr>
          <p:nvPr/>
        </p:nvCxnSpPr>
        <p:spPr>
          <a:xfrm rot="10800000">
            <a:off x="4417334" y="1594283"/>
            <a:ext cx="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>
            <a:stCxn id="155" idx="0"/>
            <a:endCxn id="152" idx="2"/>
          </p:cNvCxnSpPr>
          <p:nvPr/>
        </p:nvCxnSpPr>
        <p:spPr>
          <a:xfrm rot="10800000">
            <a:off x="4417239" y="1594294"/>
            <a:ext cx="16278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8"/>
          <p:cNvSpPr txBox="1"/>
          <p:nvPr/>
        </p:nvSpPr>
        <p:spPr>
          <a:xfrm>
            <a:off x="5792275" y="1183075"/>
            <a:ext cx="246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Root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6619800" y="2072025"/>
            <a:ext cx="49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TLD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811043" y="3467256"/>
            <a:ext cx="1371600" cy="36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community.oracle.com</a:t>
            </a:r>
            <a:endParaRPr sz="900"/>
          </a:p>
        </p:txBody>
      </p:sp>
      <p:sp>
        <p:nvSpPr>
          <p:cNvPr id="172" name="Google Shape;172;p18"/>
          <p:cNvSpPr/>
          <p:nvPr/>
        </p:nvSpPr>
        <p:spPr>
          <a:xfrm>
            <a:off x="3385977" y="3480336"/>
            <a:ext cx="1162500" cy="39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mail.google.com</a:t>
            </a:r>
            <a:endParaRPr sz="900"/>
          </a:p>
        </p:txBody>
      </p:sp>
      <p:sp>
        <p:nvSpPr>
          <p:cNvPr id="173" name="Google Shape;173;p18"/>
          <p:cNvSpPr/>
          <p:nvPr/>
        </p:nvSpPr>
        <p:spPr>
          <a:xfrm>
            <a:off x="4706886" y="3480336"/>
            <a:ext cx="1162500" cy="39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maps.google.com</a:t>
            </a:r>
            <a:endParaRPr sz="900"/>
          </a:p>
        </p:txBody>
      </p:sp>
      <p:sp>
        <p:nvSpPr>
          <p:cNvPr id="174" name="Google Shape;174;p18"/>
          <p:cNvSpPr/>
          <p:nvPr/>
        </p:nvSpPr>
        <p:spPr>
          <a:xfrm>
            <a:off x="6027795" y="3480336"/>
            <a:ext cx="1162500" cy="39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blog.naver.com</a:t>
            </a:r>
            <a:endParaRPr sz="900"/>
          </a:p>
        </p:txBody>
      </p:sp>
      <p:cxnSp>
        <p:nvCxnSpPr>
          <p:cNvPr id="175" name="Google Shape;175;p18"/>
          <p:cNvCxnSpPr>
            <a:stCxn id="157" idx="2"/>
            <a:endCxn id="172" idx="0"/>
          </p:cNvCxnSpPr>
          <p:nvPr/>
        </p:nvCxnSpPr>
        <p:spPr>
          <a:xfrm flipH="1">
            <a:off x="3967334" y="3235285"/>
            <a:ext cx="19350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8"/>
          <p:cNvCxnSpPr>
            <a:stCxn id="157" idx="2"/>
            <a:endCxn id="173" idx="0"/>
          </p:cNvCxnSpPr>
          <p:nvPr/>
        </p:nvCxnSpPr>
        <p:spPr>
          <a:xfrm>
            <a:off x="4160834" y="3235285"/>
            <a:ext cx="112740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8"/>
          <p:cNvCxnSpPr>
            <a:stCxn id="159" idx="2"/>
            <a:endCxn id="174" idx="0"/>
          </p:cNvCxnSpPr>
          <p:nvPr/>
        </p:nvCxnSpPr>
        <p:spPr>
          <a:xfrm>
            <a:off x="5470295" y="3199285"/>
            <a:ext cx="11388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>
            <a:stCxn id="156" idx="2"/>
            <a:endCxn id="171" idx="0"/>
          </p:cNvCxnSpPr>
          <p:nvPr/>
        </p:nvCxnSpPr>
        <p:spPr>
          <a:xfrm flipH="1">
            <a:off x="2496924" y="3199285"/>
            <a:ext cx="3006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8"/>
          <p:cNvSpPr txBox="1"/>
          <p:nvPr/>
        </p:nvSpPr>
        <p:spPr>
          <a:xfrm>
            <a:off x="7628775" y="2990900"/>
            <a:ext cx="82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sld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7963575" y="3503125"/>
            <a:ext cx="49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sub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366125" y="4124975"/>
            <a:ext cx="82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Root 도메인은 Tld의 주소만 알고 있습니다. sld 나 sub domain의 주소는 알지 못합니다.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2726975" y="4124975"/>
            <a:ext cx="338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tld는 sld의 주소만 알고 있습니다.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48100" y="4215975"/>
            <a:ext cx="864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이런식으로, 상위계층의 도메인 은 바로 아래 하위 계층의 ip 주소만을 알고 있는 구조입니다.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server </a:t>
            </a:r>
            <a:r>
              <a:rPr lang="ko"/>
              <a:t>의 구조 - 계층구조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4782879" y="1259425"/>
            <a:ext cx="720000" cy="5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Root</a:t>
            </a:r>
            <a:endParaRPr sz="900"/>
          </a:p>
        </p:txBody>
      </p:sp>
      <p:sp>
        <p:nvSpPr>
          <p:cNvPr id="191" name="Google Shape;191;p19"/>
          <p:cNvSpPr/>
          <p:nvPr/>
        </p:nvSpPr>
        <p:spPr>
          <a:xfrm>
            <a:off x="2846028" y="2200050"/>
            <a:ext cx="720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.net</a:t>
            </a:r>
            <a:endParaRPr sz="900"/>
          </a:p>
        </p:txBody>
      </p:sp>
      <p:sp>
        <p:nvSpPr>
          <p:cNvPr id="192" name="Google Shape;192;p19"/>
          <p:cNvSpPr/>
          <p:nvPr/>
        </p:nvSpPr>
        <p:spPr>
          <a:xfrm>
            <a:off x="4782867" y="2200038"/>
            <a:ext cx="720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.com</a:t>
            </a:r>
            <a:endParaRPr sz="900"/>
          </a:p>
        </p:txBody>
      </p:sp>
      <p:sp>
        <p:nvSpPr>
          <p:cNvPr id="193" name="Google Shape;193;p19"/>
          <p:cNvSpPr/>
          <p:nvPr/>
        </p:nvSpPr>
        <p:spPr>
          <a:xfrm>
            <a:off x="6719705" y="2200050"/>
            <a:ext cx="720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.org</a:t>
            </a:r>
            <a:endParaRPr sz="900"/>
          </a:p>
        </p:txBody>
      </p:sp>
      <p:sp>
        <p:nvSpPr>
          <p:cNvPr id="194" name="Google Shape;194;p19"/>
          <p:cNvSpPr/>
          <p:nvPr/>
        </p:nvSpPr>
        <p:spPr>
          <a:xfrm>
            <a:off x="2677649" y="3172625"/>
            <a:ext cx="900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  oracle.com</a:t>
            </a:r>
            <a:endParaRPr sz="900"/>
          </a:p>
        </p:txBody>
      </p:sp>
      <p:sp>
        <p:nvSpPr>
          <p:cNvPr id="195" name="Google Shape;195;p19"/>
          <p:cNvSpPr/>
          <p:nvPr/>
        </p:nvSpPr>
        <p:spPr>
          <a:xfrm>
            <a:off x="4278461" y="3172625"/>
            <a:ext cx="900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google</a:t>
            </a:r>
            <a:r>
              <a:rPr lang="ko" sz="900"/>
              <a:t>.com</a:t>
            </a:r>
            <a:endParaRPr sz="900"/>
          </a:p>
        </p:txBody>
      </p:sp>
      <p:sp>
        <p:nvSpPr>
          <p:cNvPr id="196" name="Google Shape;196;p19"/>
          <p:cNvSpPr/>
          <p:nvPr/>
        </p:nvSpPr>
        <p:spPr>
          <a:xfrm>
            <a:off x="947613" y="3172625"/>
            <a:ext cx="720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battle.net</a:t>
            </a:r>
            <a:endParaRPr sz="900"/>
          </a:p>
        </p:txBody>
      </p:sp>
      <p:sp>
        <p:nvSpPr>
          <p:cNvPr id="197" name="Google Shape;197;p19"/>
          <p:cNvSpPr/>
          <p:nvPr/>
        </p:nvSpPr>
        <p:spPr>
          <a:xfrm>
            <a:off x="5879272" y="3172625"/>
            <a:ext cx="900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naver</a:t>
            </a:r>
            <a:r>
              <a:rPr lang="ko" sz="900"/>
              <a:t>.com</a:t>
            </a:r>
            <a:endParaRPr sz="900"/>
          </a:p>
        </p:txBody>
      </p:sp>
      <p:sp>
        <p:nvSpPr>
          <p:cNvPr id="198" name="Google Shape;198;p19"/>
          <p:cNvSpPr/>
          <p:nvPr/>
        </p:nvSpPr>
        <p:spPr>
          <a:xfrm>
            <a:off x="7480083" y="3172625"/>
            <a:ext cx="900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thenew.org</a:t>
            </a:r>
            <a:endParaRPr sz="900"/>
          </a:p>
        </p:txBody>
      </p:sp>
      <p:cxnSp>
        <p:nvCxnSpPr>
          <p:cNvPr id="199" name="Google Shape;199;p19"/>
          <p:cNvCxnSpPr>
            <a:stCxn id="192" idx="2"/>
            <a:endCxn id="195" idx="0"/>
          </p:cNvCxnSpPr>
          <p:nvPr/>
        </p:nvCxnSpPr>
        <p:spPr>
          <a:xfrm flipH="1">
            <a:off x="4728567" y="2772738"/>
            <a:ext cx="41430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9"/>
          <p:cNvCxnSpPr>
            <a:stCxn id="197" idx="0"/>
            <a:endCxn id="192" idx="2"/>
          </p:cNvCxnSpPr>
          <p:nvPr/>
        </p:nvCxnSpPr>
        <p:spPr>
          <a:xfrm rot="10800000">
            <a:off x="5142772" y="2772725"/>
            <a:ext cx="118650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9"/>
          <p:cNvCxnSpPr>
            <a:stCxn id="193" idx="2"/>
            <a:endCxn id="198" idx="0"/>
          </p:cNvCxnSpPr>
          <p:nvPr/>
        </p:nvCxnSpPr>
        <p:spPr>
          <a:xfrm>
            <a:off x="7079705" y="2772750"/>
            <a:ext cx="85050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9"/>
          <p:cNvCxnSpPr>
            <a:stCxn id="191" idx="2"/>
            <a:endCxn id="196" idx="0"/>
          </p:cNvCxnSpPr>
          <p:nvPr/>
        </p:nvCxnSpPr>
        <p:spPr>
          <a:xfrm flipH="1">
            <a:off x="1307628" y="2772750"/>
            <a:ext cx="189840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9"/>
          <p:cNvCxnSpPr>
            <a:stCxn id="194" idx="0"/>
            <a:endCxn id="192" idx="2"/>
          </p:cNvCxnSpPr>
          <p:nvPr/>
        </p:nvCxnSpPr>
        <p:spPr>
          <a:xfrm flipH="1" rot="10800000">
            <a:off x="3127649" y="2772725"/>
            <a:ext cx="201510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9"/>
          <p:cNvCxnSpPr>
            <a:stCxn id="191" idx="0"/>
            <a:endCxn id="190" idx="2"/>
          </p:cNvCxnSpPr>
          <p:nvPr/>
        </p:nvCxnSpPr>
        <p:spPr>
          <a:xfrm flipH="1" rot="10800000">
            <a:off x="3206028" y="1799550"/>
            <a:ext cx="19368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>
            <a:stCxn id="192" idx="0"/>
            <a:endCxn id="190" idx="2"/>
          </p:cNvCxnSpPr>
          <p:nvPr/>
        </p:nvCxnSpPr>
        <p:spPr>
          <a:xfrm rot="10800000">
            <a:off x="5142867" y="1799538"/>
            <a:ext cx="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9"/>
          <p:cNvCxnSpPr>
            <a:stCxn id="193" idx="0"/>
            <a:endCxn id="190" idx="2"/>
          </p:cNvCxnSpPr>
          <p:nvPr/>
        </p:nvCxnSpPr>
        <p:spPr>
          <a:xfrm rot="10800000">
            <a:off x="5142905" y="1799550"/>
            <a:ext cx="19368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7" name="Google Shape;207;p19"/>
          <p:cNvGrpSpPr/>
          <p:nvPr/>
        </p:nvGrpSpPr>
        <p:grpSpPr>
          <a:xfrm>
            <a:off x="474325" y="1405438"/>
            <a:ext cx="4308554" cy="600763"/>
            <a:chOff x="474325" y="1405438"/>
            <a:chExt cx="4308554" cy="600763"/>
          </a:xfrm>
        </p:grpSpPr>
        <p:sp>
          <p:nvSpPr>
            <p:cNvPr id="208" name="Google Shape;208;p19"/>
            <p:cNvSpPr txBox="1"/>
            <p:nvPr/>
          </p:nvSpPr>
          <p:spPr>
            <a:xfrm>
              <a:off x="474325" y="1544500"/>
              <a:ext cx="2819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2"/>
                  </a:solidFill>
                </a:rPr>
                <a:t>mail.google.com 찾아주셈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209" name="Google Shape;209;p19"/>
            <p:cNvCxnSpPr/>
            <p:nvPr/>
          </p:nvCxnSpPr>
          <p:spPr>
            <a:xfrm>
              <a:off x="632379" y="1405438"/>
              <a:ext cx="4150500" cy="122700"/>
            </a:xfrm>
            <a:prstGeom prst="straightConnector1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0" name="Google Shape;210;p19"/>
          <p:cNvSpPr/>
          <p:nvPr/>
        </p:nvSpPr>
        <p:spPr>
          <a:xfrm>
            <a:off x="1975025" y="3939200"/>
            <a:ext cx="1465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</a:t>
            </a:r>
            <a:r>
              <a:rPr lang="ko" sz="900"/>
              <a:t>community.oracle.com</a:t>
            </a:r>
            <a:endParaRPr sz="900"/>
          </a:p>
        </p:txBody>
      </p:sp>
      <p:sp>
        <p:nvSpPr>
          <p:cNvPr id="211" name="Google Shape;211;p19"/>
          <p:cNvSpPr/>
          <p:nvPr/>
        </p:nvSpPr>
        <p:spPr>
          <a:xfrm>
            <a:off x="3849069" y="3955075"/>
            <a:ext cx="1380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mail.</a:t>
            </a:r>
            <a:r>
              <a:rPr lang="ko" sz="900"/>
              <a:t>google.com</a:t>
            </a:r>
            <a:endParaRPr sz="900"/>
          </a:p>
        </p:txBody>
      </p:sp>
      <p:sp>
        <p:nvSpPr>
          <p:cNvPr id="212" name="Google Shape;212;p19"/>
          <p:cNvSpPr/>
          <p:nvPr/>
        </p:nvSpPr>
        <p:spPr>
          <a:xfrm>
            <a:off x="5420844" y="3955075"/>
            <a:ext cx="1380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maps.google.com</a:t>
            </a:r>
            <a:endParaRPr sz="900"/>
          </a:p>
        </p:txBody>
      </p:sp>
      <p:sp>
        <p:nvSpPr>
          <p:cNvPr id="213" name="Google Shape;213;p19"/>
          <p:cNvSpPr/>
          <p:nvPr/>
        </p:nvSpPr>
        <p:spPr>
          <a:xfrm>
            <a:off x="6992619" y="3955075"/>
            <a:ext cx="1380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blog</a:t>
            </a:r>
            <a:r>
              <a:rPr lang="ko" sz="900"/>
              <a:t>.naver.com</a:t>
            </a:r>
            <a:endParaRPr sz="900"/>
          </a:p>
        </p:txBody>
      </p:sp>
      <p:cxnSp>
        <p:nvCxnSpPr>
          <p:cNvPr id="214" name="Google Shape;214;p19"/>
          <p:cNvCxnSpPr>
            <a:endCxn id="211" idx="0"/>
          </p:cNvCxnSpPr>
          <p:nvPr/>
        </p:nvCxnSpPr>
        <p:spPr>
          <a:xfrm flipH="1">
            <a:off x="4539519" y="3745375"/>
            <a:ext cx="1890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>
            <a:stCxn id="195" idx="2"/>
            <a:endCxn id="212" idx="0"/>
          </p:cNvCxnSpPr>
          <p:nvPr/>
        </p:nvCxnSpPr>
        <p:spPr>
          <a:xfrm>
            <a:off x="4728461" y="3745325"/>
            <a:ext cx="13827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9"/>
          <p:cNvCxnSpPr>
            <a:stCxn id="197" idx="2"/>
            <a:endCxn id="213" idx="0"/>
          </p:cNvCxnSpPr>
          <p:nvPr/>
        </p:nvCxnSpPr>
        <p:spPr>
          <a:xfrm>
            <a:off x="6329272" y="3745325"/>
            <a:ext cx="13539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9"/>
          <p:cNvCxnSpPr>
            <a:endCxn id="210" idx="0"/>
          </p:cNvCxnSpPr>
          <p:nvPr/>
        </p:nvCxnSpPr>
        <p:spPr>
          <a:xfrm flipH="1">
            <a:off x="2707625" y="3745400"/>
            <a:ext cx="420000" cy="1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" name="Google Shape;218;p19"/>
          <p:cNvGrpSpPr/>
          <p:nvPr/>
        </p:nvGrpSpPr>
        <p:grpSpPr>
          <a:xfrm>
            <a:off x="398650" y="1607450"/>
            <a:ext cx="5451400" cy="566450"/>
            <a:chOff x="398650" y="1607450"/>
            <a:chExt cx="5451400" cy="566450"/>
          </a:xfrm>
        </p:grpSpPr>
        <p:cxnSp>
          <p:nvCxnSpPr>
            <p:cNvPr id="219" name="Google Shape;219;p19"/>
            <p:cNvCxnSpPr/>
            <p:nvPr/>
          </p:nvCxnSpPr>
          <p:spPr>
            <a:xfrm flipH="1">
              <a:off x="5625950" y="1739200"/>
              <a:ext cx="224100" cy="4347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0" name="Google Shape;220;p19"/>
            <p:cNvSpPr txBox="1"/>
            <p:nvPr/>
          </p:nvSpPr>
          <p:spPr>
            <a:xfrm>
              <a:off x="398650" y="1607450"/>
              <a:ext cx="3992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2"/>
                  </a:solidFill>
                </a:rPr>
                <a:t>잘 모르겠는데 .com 은 얘한테 물어보셈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221" name="Google Shape;221;p19"/>
          <p:cNvGrpSpPr/>
          <p:nvPr/>
        </p:nvGrpSpPr>
        <p:grpSpPr>
          <a:xfrm>
            <a:off x="311700" y="1447500"/>
            <a:ext cx="4471167" cy="1038888"/>
            <a:chOff x="474325" y="1544500"/>
            <a:chExt cx="4471167" cy="1038888"/>
          </a:xfrm>
        </p:grpSpPr>
        <p:sp>
          <p:nvSpPr>
            <p:cNvPr id="222" name="Google Shape;222;p19"/>
            <p:cNvSpPr txBox="1"/>
            <p:nvPr/>
          </p:nvSpPr>
          <p:spPr>
            <a:xfrm>
              <a:off x="474325" y="1544500"/>
              <a:ext cx="2819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2"/>
                  </a:solidFill>
                </a:rPr>
                <a:t>mail.google.com 찾아주셈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223" name="Google Shape;223;p19"/>
            <p:cNvCxnSpPr>
              <a:endCxn id="192" idx="1"/>
            </p:cNvCxnSpPr>
            <p:nvPr/>
          </p:nvCxnSpPr>
          <p:spPr>
            <a:xfrm>
              <a:off x="2744992" y="2205088"/>
              <a:ext cx="2200500" cy="378300"/>
            </a:xfrm>
            <a:prstGeom prst="straightConnector1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4" name="Google Shape;224;p19"/>
          <p:cNvSpPr txBox="1"/>
          <p:nvPr/>
        </p:nvSpPr>
        <p:spPr>
          <a:xfrm>
            <a:off x="619250" y="2674675"/>
            <a:ext cx="20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25" name="Google Shape;225;p19"/>
          <p:cNvGrpSpPr/>
          <p:nvPr/>
        </p:nvGrpSpPr>
        <p:grpSpPr>
          <a:xfrm>
            <a:off x="311700" y="1970563"/>
            <a:ext cx="4471167" cy="1201925"/>
            <a:chOff x="311700" y="1970563"/>
            <a:chExt cx="4471167" cy="1201925"/>
          </a:xfrm>
        </p:grpSpPr>
        <p:cxnSp>
          <p:nvCxnSpPr>
            <p:cNvPr id="226" name="Google Shape;226;p19"/>
            <p:cNvCxnSpPr>
              <a:stCxn id="192" idx="1"/>
              <a:endCxn id="195" idx="0"/>
            </p:cNvCxnSpPr>
            <p:nvPr/>
          </p:nvCxnSpPr>
          <p:spPr>
            <a:xfrm flipH="1">
              <a:off x="4728567" y="2486388"/>
              <a:ext cx="54300" cy="686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7" name="Google Shape;227;p19"/>
            <p:cNvSpPr txBox="1"/>
            <p:nvPr/>
          </p:nvSpPr>
          <p:spPr>
            <a:xfrm>
              <a:off x="311700" y="1970563"/>
              <a:ext cx="22785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2"/>
                  </a:solidFill>
                </a:rPr>
                <a:t>잘 모르겠는데, google은 얘가 알고 있음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464100" y="1599900"/>
            <a:ext cx="4264350" cy="1572600"/>
            <a:chOff x="474325" y="1544500"/>
            <a:chExt cx="4264350" cy="1572600"/>
          </a:xfrm>
        </p:grpSpPr>
        <p:sp>
          <p:nvSpPr>
            <p:cNvPr id="229" name="Google Shape;229;p19"/>
            <p:cNvSpPr txBox="1"/>
            <p:nvPr/>
          </p:nvSpPr>
          <p:spPr>
            <a:xfrm>
              <a:off x="474325" y="1544500"/>
              <a:ext cx="2819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2"/>
                  </a:solidFill>
                </a:rPr>
                <a:t>mail.google.com 찾아주셈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230" name="Google Shape;230;p19"/>
            <p:cNvCxnSpPr>
              <a:stCxn id="231" idx="2"/>
              <a:endCxn id="195" idx="0"/>
            </p:cNvCxnSpPr>
            <p:nvPr/>
          </p:nvCxnSpPr>
          <p:spPr>
            <a:xfrm>
              <a:off x="2036575" y="2158600"/>
              <a:ext cx="2702100" cy="958500"/>
            </a:xfrm>
            <a:prstGeom prst="straightConnector1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32" name="Google Shape;232;p19"/>
          <p:cNvGrpSpPr/>
          <p:nvPr/>
        </p:nvGrpSpPr>
        <p:grpSpPr>
          <a:xfrm>
            <a:off x="398650" y="2209288"/>
            <a:ext cx="4278925" cy="2006788"/>
            <a:chOff x="398650" y="2209288"/>
            <a:chExt cx="4278925" cy="2006788"/>
          </a:xfrm>
        </p:grpSpPr>
        <p:cxnSp>
          <p:nvCxnSpPr>
            <p:cNvPr id="233" name="Google Shape;233;p19"/>
            <p:cNvCxnSpPr/>
            <p:nvPr/>
          </p:nvCxnSpPr>
          <p:spPr>
            <a:xfrm>
              <a:off x="4585175" y="3491575"/>
              <a:ext cx="92400" cy="724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4" name="Google Shape;234;p19"/>
            <p:cNvSpPr txBox="1"/>
            <p:nvPr/>
          </p:nvSpPr>
          <p:spPr>
            <a:xfrm>
              <a:off x="398650" y="2209288"/>
              <a:ext cx="2134500" cy="7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2"/>
                  </a:solidFill>
                </a:rPr>
                <a:t>나도 잘 모르겠는데 mail은 얘한테 가보셈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235" name="Google Shape;235;p19"/>
          <p:cNvGrpSpPr/>
          <p:nvPr/>
        </p:nvGrpSpPr>
        <p:grpSpPr>
          <a:xfrm>
            <a:off x="616500" y="1752300"/>
            <a:ext cx="3923019" cy="2202775"/>
            <a:chOff x="474325" y="1544500"/>
            <a:chExt cx="3923019" cy="2202775"/>
          </a:xfrm>
        </p:grpSpPr>
        <p:sp>
          <p:nvSpPr>
            <p:cNvPr id="231" name="Google Shape;231;p19"/>
            <p:cNvSpPr txBox="1"/>
            <p:nvPr/>
          </p:nvSpPr>
          <p:spPr>
            <a:xfrm>
              <a:off x="474325" y="1544500"/>
              <a:ext cx="2819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2"/>
                  </a:solidFill>
                </a:rPr>
                <a:t>mail.google.com 찾아주셈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236" name="Google Shape;236;p19"/>
            <p:cNvCxnSpPr>
              <a:endCxn id="211" idx="0"/>
            </p:cNvCxnSpPr>
            <p:nvPr/>
          </p:nvCxnSpPr>
          <p:spPr>
            <a:xfrm>
              <a:off x="1583944" y="1992575"/>
              <a:ext cx="2813400" cy="1754700"/>
            </a:xfrm>
            <a:prstGeom prst="straightConnector1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7" name="Google Shape;237;p19"/>
          <p:cNvSpPr txBox="1"/>
          <p:nvPr/>
        </p:nvSpPr>
        <p:spPr>
          <a:xfrm>
            <a:off x="311700" y="1664400"/>
            <a:ext cx="36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mail.google.com아이피주소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142.250.66.133 여기있음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0"/>
          <p:cNvGrpSpPr/>
          <p:nvPr/>
        </p:nvGrpSpPr>
        <p:grpSpPr>
          <a:xfrm>
            <a:off x="947613" y="1259425"/>
            <a:ext cx="7432470" cy="3268350"/>
            <a:chOff x="947613" y="1259425"/>
            <a:chExt cx="7432470" cy="3268350"/>
          </a:xfrm>
        </p:grpSpPr>
        <p:sp>
          <p:nvSpPr>
            <p:cNvPr id="243" name="Google Shape;243;p20"/>
            <p:cNvSpPr/>
            <p:nvPr/>
          </p:nvSpPr>
          <p:spPr>
            <a:xfrm>
              <a:off x="4782879" y="1259425"/>
              <a:ext cx="720000" cy="540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Root</a:t>
              </a:r>
              <a:endParaRPr sz="900"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2846028" y="2200050"/>
              <a:ext cx="720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.net</a:t>
              </a:r>
              <a:endParaRPr sz="900"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4782867" y="2200038"/>
              <a:ext cx="720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.com</a:t>
              </a:r>
              <a:endParaRPr sz="900"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6719705" y="2200050"/>
              <a:ext cx="720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.org</a:t>
              </a:r>
              <a:endParaRPr sz="900"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677649" y="3172625"/>
              <a:ext cx="900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   oracle.com</a:t>
              </a:r>
              <a:endParaRPr sz="900"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947613" y="3172625"/>
              <a:ext cx="720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battle.net</a:t>
              </a:r>
              <a:endParaRPr sz="900"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5879272" y="3172625"/>
              <a:ext cx="900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naver.com</a:t>
              </a:r>
              <a:endParaRPr sz="900"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7480083" y="3172625"/>
              <a:ext cx="900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thenew.org</a:t>
              </a:r>
              <a:endParaRPr sz="900"/>
            </a:p>
          </p:txBody>
        </p:sp>
        <p:cxnSp>
          <p:nvCxnSpPr>
            <p:cNvPr id="251" name="Google Shape;251;p20"/>
            <p:cNvCxnSpPr>
              <a:stCxn id="245" idx="2"/>
              <a:endCxn id="252" idx="0"/>
            </p:cNvCxnSpPr>
            <p:nvPr/>
          </p:nvCxnSpPr>
          <p:spPr>
            <a:xfrm flipH="1">
              <a:off x="4728567" y="2772738"/>
              <a:ext cx="414300" cy="39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20"/>
            <p:cNvCxnSpPr>
              <a:stCxn id="249" idx="0"/>
              <a:endCxn id="245" idx="2"/>
            </p:cNvCxnSpPr>
            <p:nvPr/>
          </p:nvCxnSpPr>
          <p:spPr>
            <a:xfrm rot="10800000">
              <a:off x="5142772" y="2772725"/>
              <a:ext cx="1186500" cy="39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20"/>
            <p:cNvCxnSpPr>
              <a:stCxn id="246" idx="2"/>
              <a:endCxn id="250" idx="0"/>
            </p:cNvCxnSpPr>
            <p:nvPr/>
          </p:nvCxnSpPr>
          <p:spPr>
            <a:xfrm>
              <a:off x="7079705" y="2772750"/>
              <a:ext cx="850500" cy="39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0"/>
            <p:cNvCxnSpPr>
              <a:stCxn id="244" idx="2"/>
              <a:endCxn id="248" idx="0"/>
            </p:cNvCxnSpPr>
            <p:nvPr/>
          </p:nvCxnSpPr>
          <p:spPr>
            <a:xfrm flipH="1">
              <a:off x="1307628" y="2772750"/>
              <a:ext cx="1898400" cy="39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0"/>
            <p:cNvCxnSpPr>
              <a:stCxn id="247" idx="0"/>
              <a:endCxn id="245" idx="2"/>
            </p:cNvCxnSpPr>
            <p:nvPr/>
          </p:nvCxnSpPr>
          <p:spPr>
            <a:xfrm flipH="1" rot="10800000">
              <a:off x="3127649" y="2772725"/>
              <a:ext cx="2015100" cy="39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0"/>
            <p:cNvCxnSpPr>
              <a:stCxn id="244" idx="0"/>
              <a:endCxn id="243" idx="2"/>
            </p:cNvCxnSpPr>
            <p:nvPr/>
          </p:nvCxnSpPr>
          <p:spPr>
            <a:xfrm flipH="1" rot="10800000">
              <a:off x="3206028" y="1799550"/>
              <a:ext cx="1936800" cy="40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0"/>
            <p:cNvCxnSpPr>
              <a:stCxn id="246" idx="0"/>
              <a:endCxn id="243" idx="2"/>
            </p:cNvCxnSpPr>
            <p:nvPr/>
          </p:nvCxnSpPr>
          <p:spPr>
            <a:xfrm rot="10800000">
              <a:off x="5142905" y="1799550"/>
              <a:ext cx="1936800" cy="40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20"/>
            <p:cNvSpPr/>
            <p:nvPr/>
          </p:nvSpPr>
          <p:spPr>
            <a:xfrm>
              <a:off x="1975025" y="3939200"/>
              <a:ext cx="14652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 community.oracle.com</a:t>
              </a:r>
              <a:endParaRPr sz="900"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3849069" y="3955075"/>
              <a:ext cx="13809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mail.google.com</a:t>
              </a:r>
              <a:endParaRPr sz="900"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5420844" y="3955075"/>
              <a:ext cx="13809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maps.google.com</a:t>
              </a:r>
              <a:endParaRPr sz="900"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6992619" y="3955075"/>
              <a:ext cx="13809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blog.naver.com</a:t>
              </a:r>
              <a:endParaRPr sz="900"/>
            </a:p>
          </p:txBody>
        </p:sp>
        <p:cxnSp>
          <p:nvCxnSpPr>
            <p:cNvPr id="263" name="Google Shape;263;p20"/>
            <p:cNvCxnSpPr>
              <a:endCxn id="260" idx="0"/>
            </p:cNvCxnSpPr>
            <p:nvPr/>
          </p:nvCxnSpPr>
          <p:spPr>
            <a:xfrm flipH="1">
              <a:off x="4539519" y="3745375"/>
              <a:ext cx="189000" cy="20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20"/>
            <p:cNvCxnSpPr>
              <a:stCxn id="252" idx="2"/>
              <a:endCxn id="261" idx="0"/>
            </p:cNvCxnSpPr>
            <p:nvPr/>
          </p:nvCxnSpPr>
          <p:spPr>
            <a:xfrm>
              <a:off x="4728461" y="3745325"/>
              <a:ext cx="1382700" cy="20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0"/>
            <p:cNvCxnSpPr>
              <a:stCxn id="249" idx="2"/>
              <a:endCxn id="262" idx="0"/>
            </p:cNvCxnSpPr>
            <p:nvPr/>
          </p:nvCxnSpPr>
          <p:spPr>
            <a:xfrm>
              <a:off x="6329272" y="3745325"/>
              <a:ext cx="1353900" cy="20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20"/>
            <p:cNvCxnSpPr>
              <a:endCxn id="259" idx="0"/>
            </p:cNvCxnSpPr>
            <p:nvPr/>
          </p:nvCxnSpPr>
          <p:spPr>
            <a:xfrm flipH="1">
              <a:off x="2707625" y="3745400"/>
              <a:ext cx="420000" cy="19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7" name="Google Shape;2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server 의 구조 - 계층구조</a:t>
            </a:r>
            <a:endParaRPr/>
          </a:p>
        </p:txBody>
      </p:sp>
      <p:sp>
        <p:nvSpPr>
          <p:cNvPr id="268" name="Google Shape;26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4278461" y="3172625"/>
            <a:ext cx="900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google.com</a:t>
            </a:r>
            <a:endParaRPr sz="900"/>
          </a:p>
        </p:txBody>
      </p:sp>
      <p:cxnSp>
        <p:nvCxnSpPr>
          <p:cNvPr id="269" name="Google Shape;269;p20"/>
          <p:cNvCxnSpPr>
            <a:stCxn id="245" idx="0"/>
            <a:endCxn id="243" idx="2"/>
          </p:cNvCxnSpPr>
          <p:nvPr/>
        </p:nvCxnSpPr>
        <p:spPr>
          <a:xfrm rot="10800000">
            <a:off x="5142867" y="1799538"/>
            <a:ext cx="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0"/>
          <p:cNvSpPr txBox="1"/>
          <p:nvPr/>
        </p:nvSpPr>
        <p:spPr>
          <a:xfrm>
            <a:off x="619250" y="2674675"/>
            <a:ext cx="20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311700" y="1239438"/>
            <a:ext cx="329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이 귀찮은 작업을 제가 해야하나요?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219475" y="1239450"/>
            <a:ext cx="2982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아닙니다. Dns Recursor 라고 하는 서버가 이 역할을 대신 해주고 있습니다.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주로 ISP (인터넷 제공업체 kt,skt…) 가 이 역할을 하고 있습니다.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1"/>
          <p:cNvGrpSpPr/>
          <p:nvPr/>
        </p:nvGrpSpPr>
        <p:grpSpPr>
          <a:xfrm>
            <a:off x="1216949" y="2513269"/>
            <a:ext cx="2500500" cy="1367100"/>
            <a:chOff x="1216949" y="2513269"/>
            <a:chExt cx="2500500" cy="1367100"/>
          </a:xfrm>
        </p:grpSpPr>
        <p:cxnSp>
          <p:nvCxnSpPr>
            <p:cNvPr id="278" name="Google Shape;278;p21"/>
            <p:cNvCxnSpPr/>
            <p:nvPr/>
          </p:nvCxnSpPr>
          <p:spPr>
            <a:xfrm>
              <a:off x="2187175" y="2674675"/>
              <a:ext cx="1159500" cy="4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9" name="Google Shape;279;p21"/>
            <p:cNvSpPr/>
            <p:nvPr/>
          </p:nvSpPr>
          <p:spPr>
            <a:xfrm flipH="1" rot="1318156">
              <a:off x="1212218" y="2965989"/>
              <a:ext cx="2509962" cy="46165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2"/>
                  </a:solidFill>
                </a:rPr>
                <a:t>223.130.195.95 로 연결</a:t>
              </a:r>
              <a:endParaRPr/>
            </a:p>
          </p:txBody>
        </p:sp>
      </p:grpSp>
      <p:sp>
        <p:nvSpPr>
          <p:cNvPr id="280" name="Google Shape;28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최</a:t>
            </a:r>
            <a:r>
              <a:rPr lang="ko"/>
              <a:t>종 정리.</a:t>
            </a:r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21"/>
          <p:cNvGrpSpPr/>
          <p:nvPr/>
        </p:nvGrpSpPr>
        <p:grpSpPr>
          <a:xfrm>
            <a:off x="632450" y="2072263"/>
            <a:ext cx="1212300" cy="698400"/>
            <a:chOff x="553400" y="1950025"/>
            <a:chExt cx="1212300" cy="698400"/>
          </a:xfrm>
        </p:grpSpPr>
        <p:grpSp>
          <p:nvGrpSpPr>
            <p:cNvPr id="283" name="Google Shape;283;p21"/>
            <p:cNvGrpSpPr/>
            <p:nvPr/>
          </p:nvGrpSpPr>
          <p:grpSpPr>
            <a:xfrm>
              <a:off x="553400" y="1950025"/>
              <a:ext cx="1212300" cy="698400"/>
              <a:chOff x="1159475" y="1515225"/>
              <a:chExt cx="1212300" cy="698400"/>
            </a:xfrm>
          </p:grpSpPr>
          <p:sp>
            <p:nvSpPr>
              <p:cNvPr id="284" name="Google Shape;284;p21"/>
              <p:cNvSpPr/>
              <p:nvPr/>
            </p:nvSpPr>
            <p:spPr>
              <a:xfrm>
                <a:off x="1159475" y="1515225"/>
                <a:ext cx="1212300" cy="44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5" name="Google Shape;285;p21"/>
              <p:cNvCxnSpPr>
                <a:stCxn id="284" idx="2"/>
              </p:cNvCxnSpPr>
              <p:nvPr/>
            </p:nvCxnSpPr>
            <p:spPr>
              <a:xfrm>
                <a:off x="1765625" y="1963125"/>
                <a:ext cx="0" cy="25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21"/>
              <p:cNvCxnSpPr/>
              <p:nvPr/>
            </p:nvCxnSpPr>
            <p:spPr>
              <a:xfrm>
                <a:off x="1541575" y="2213525"/>
                <a:ext cx="51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7" name="Google Shape;287;p21"/>
            <p:cNvSpPr txBox="1"/>
            <p:nvPr/>
          </p:nvSpPr>
          <p:spPr>
            <a:xfrm>
              <a:off x="672000" y="1963200"/>
              <a:ext cx="1027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2"/>
                  </a:solidFill>
                </a:rPr>
                <a:t>한현희PC</a:t>
              </a:r>
              <a:endParaRPr sz="1500">
                <a:solidFill>
                  <a:schemeClr val="dk2"/>
                </a:solidFill>
              </a:endParaRPr>
            </a:p>
          </p:txBody>
        </p:sp>
      </p:grpSp>
      <p:grpSp>
        <p:nvGrpSpPr>
          <p:cNvPr id="288" name="Google Shape;288;p21"/>
          <p:cNvGrpSpPr/>
          <p:nvPr/>
        </p:nvGrpSpPr>
        <p:grpSpPr>
          <a:xfrm>
            <a:off x="5292211" y="2008301"/>
            <a:ext cx="1311102" cy="946402"/>
            <a:chOff x="553400" y="1950025"/>
            <a:chExt cx="1212300" cy="698400"/>
          </a:xfrm>
        </p:grpSpPr>
        <p:grpSp>
          <p:nvGrpSpPr>
            <p:cNvPr id="289" name="Google Shape;289;p21"/>
            <p:cNvGrpSpPr/>
            <p:nvPr/>
          </p:nvGrpSpPr>
          <p:grpSpPr>
            <a:xfrm>
              <a:off x="553400" y="1950025"/>
              <a:ext cx="1212300" cy="698400"/>
              <a:chOff x="1159475" y="1515225"/>
              <a:chExt cx="1212300" cy="698400"/>
            </a:xfrm>
          </p:grpSpPr>
          <p:sp>
            <p:nvSpPr>
              <p:cNvPr id="290" name="Google Shape;290;p21"/>
              <p:cNvSpPr/>
              <p:nvPr/>
            </p:nvSpPr>
            <p:spPr>
              <a:xfrm>
                <a:off x="1159475" y="1515225"/>
                <a:ext cx="1212300" cy="44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1" name="Google Shape;291;p21"/>
              <p:cNvCxnSpPr>
                <a:stCxn id="290" idx="2"/>
              </p:cNvCxnSpPr>
              <p:nvPr/>
            </p:nvCxnSpPr>
            <p:spPr>
              <a:xfrm>
                <a:off x="1765625" y="1963125"/>
                <a:ext cx="0" cy="25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21"/>
              <p:cNvCxnSpPr/>
              <p:nvPr/>
            </p:nvCxnSpPr>
            <p:spPr>
              <a:xfrm>
                <a:off x="1541575" y="2213525"/>
                <a:ext cx="51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93" name="Google Shape;293;p21"/>
            <p:cNvSpPr txBox="1"/>
            <p:nvPr/>
          </p:nvSpPr>
          <p:spPr>
            <a:xfrm>
              <a:off x="672000" y="1963200"/>
              <a:ext cx="1027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2"/>
                  </a:solidFill>
                </a:rPr>
                <a:t>DNS Recursor</a:t>
              </a:r>
              <a:endParaRPr sz="1500">
                <a:solidFill>
                  <a:schemeClr val="dk2"/>
                </a:solidFill>
              </a:endParaRPr>
            </a:p>
          </p:txBody>
        </p:sp>
      </p:grpSp>
      <p:sp>
        <p:nvSpPr>
          <p:cNvPr id="294" name="Google Shape;294;p21"/>
          <p:cNvSpPr txBox="1"/>
          <p:nvPr/>
        </p:nvSpPr>
        <p:spPr>
          <a:xfrm>
            <a:off x="2388950" y="2002638"/>
            <a:ext cx="30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naver.com 주소가 뭐임??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95" name="Google Shape;295;p21"/>
          <p:cNvCxnSpPr/>
          <p:nvPr/>
        </p:nvCxnSpPr>
        <p:spPr>
          <a:xfrm>
            <a:off x="2191850" y="1998813"/>
            <a:ext cx="17235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1"/>
          <p:cNvCxnSpPr/>
          <p:nvPr/>
        </p:nvCxnSpPr>
        <p:spPr>
          <a:xfrm flipH="1">
            <a:off x="2191850" y="2480750"/>
            <a:ext cx="2055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1"/>
          <p:cNvSpPr txBox="1"/>
          <p:nvPr/>
        </p:nvSpPr>
        <p:spPr>
          <a:xfrm>
            <a:off x="2538500" y="2440663"/>
            <a:ext cx="27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223.130.195.95 이거임~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311700" y="1492000"/>
            <a:ext cx="23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www.naver.com 입력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99" name="Google Shape;299;p21"/>
          <p:cNvGrpSpPr/>
          <p:nvPr/>
        </p:nvGrpSpPr>
        <p:grpSpPr>
          <a:xfrm>
            <a:off x="3617651" y="3009290"/>
            <a:ext cx="1824027" cy="1276955"/>
            <a:chOff x="553400" y="1950025"/>
            <a:chExt cx="1212300" cy="698400"/>
          </a:xfrm>
        </p:grpSpPr>
        <p:grpSp>
          <p:nvGrpSpPr>
            <p:cNvPr id="300" name="Google Shape;300;p21"/>
            <p:cNvGrpSpPr/>
            <p:nvPr/>
          </p:nvGrpSpPr>
          <p:grpSpPr>
            <a:xfrm>
              <a:off x="553400" y="1950025"/>
              <a:ext cx="1212300" cy="698400"/>
              <a:chOff x="1159475" y="1515225"/>
              <a:chExt cx="1212300" cy="698400"/>
            </a:xfrm>
          </p:grpSpPr>
          <p:sp>
            <p:nvSpPr>
              <p:cNvPr id="301" name="Google Shape;301;p21"/>
              <p:cNvSpPr/>
              <p:nvPr/>
            </p:nvSpPr>
            <p:spPr>
              <a:xfrm>
                <a:off x="1159475" y="1515225"/>
                <a:ext cx="1212300" cy="44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2" name="Google Shape;302;p21"/>
              <p:cNvCxnSpPr>
                <a:stCxn id="301" idx="2"/>
              </p:cNvCxnSpPr>
              <p:nvPr/>
            </p:nvCxnSpPr>
            <p:spPr>
              <a:xfrm>
                <a:off x="1765625" y="1963125"/>
                <a:ext cx="0" cy="25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21"/>
              <p:cNvCxnSpPr/>
              <p:nvPr/>
            </p:nvCxnSpPr>
            <p:spPr>
              <a:xfrm>
                <a:off x="1541575" y="2213525"/>
                <a:ext cx="51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04" name="Google Shape;304;p21"/>
            <p:cNvSpPr txBox="1"/>
            <p:nvPr/>
          </p:nvSpPr>
          <p:spPr>
            <a:xfrm>
              <a:off x="672009" y="1963203"/>
              <a:ext cx="1027800" cy="47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 u="sng">
                  <a:solidFill>
                    <a:schemeClr val="hlink"/>
                  </a:solidFill>
                  <a:hlinkClick r:id="rId3"/>
                </a:rPr>
                <a:t>www.naver.com</a:t>
              </a:r>
              <a:br>
                <a:rPr lang="ko" sz="1500">
                  <a:solidFill>
                    <a:schemeClr val="dk2"/>
                  </a:solidFill>
                </a:rPr>
              </a:br>
              <a:r>
                <a:rPr lang="ko" sz="1500">
                  <a:solidFill>
                    <a:schemeClr val="dk2"/>
                  </a:solidFill>
                </a:rPr>
                <a:t>223.130.195.95</a:t>
              </a:r>
              <a:endParaRPr sz="15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</a:endParaRPr>
            </a:p>
          </p:txBody>
        </p:sp>
      </p:grpSp>
      <p:sp>
        <p:nvSpPr>
          <p:cNvPr id="305" name="Google Shape;305;p21"/>
          <p:cNvSpPr txBox="1"/>
          <p:nvPr/>
        </p:nvSpPr>
        <p:spPr>
          <a:xfrm>
            <a:off x="579725" y="3031713"/>
            <a:ext cx="151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06" name="Google Shape;306;p21"/>
          <p:cNvGrpSpPr/>
          <p:nvPr/>
        </p:nvGrpSpPr>
        <p:grpSpPr>
          <a:xfrm>
            <a:off x="1216947" y="3267512"/>
            <a:ext cx="1852928" cy="1181258"/>
            <a:chOff x="1216947" y="3267513"/>
            <a:chExt cx="1852928" cy="1181258"/>
          </a:xfrm>
        </p:grpSpPr>
        <p:cxnSp>
          <p:nvCxnSpPr>
            <p:cNvPr id="307" name="Google Shape;307;p21"/>
            <p:cNvCxnSpPr/>
            <p:nvPr/>
          </p:nvCxnSpPr>
          <p:spPr>
            <a:xfrm rot="10800000">
              <a:off x="1515275" y="3267513"/>
              <a:ext cx="1554600" cy="68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8" name="Google Shape;308;p21"/>
            <p:cNvSpPr/>
            <p:nvPr/>
          </p:nvSpPr>
          <p:spPr>
            <a:xfrm rot="1378934">
              <a:off x="1245558" y="3702122"/>
              <a:ext cx="1554377" cy="46159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naver 화면 띄워줌</a:t>
              </a:r>
              <a:endParaRPr/>
            </a:p>
          </p:txBody>
        </p:sp>
      </p:grpSp>
      <p:grpSp>
        <p:nvGrpSpPr>
          <p:cNvPr id="309" name="Google Shape;309;p21"/>
          <p:cNvGrpSpPr/>
          <p:nvPr/>
        </p:nvGrpSpPr>
        <p:grpSpPr>
          <a:xfrm>
            <a:off x="7302377" y="1249655"/>
            <a:ext cx="1515254" cy="946402"/>
            <a:chOff x="553400" y="1950025"/>
            <a:chExt cx="1212300" cy="698400"/>
          </a:xfrm>
        </p:grpSpPr>
        <p:grpSp>
          <p:nvGrpSpPr>
            <p:cNvPr id="310" name="Google Shape;310;p21"/>
            <p:cNvGrpSpPr/>
            <p:nvPr/>
          </p:nvGrpSpPr>
          <p:grpSpPr>
            <a:xfrm>
              <a:off x="553400" y="1950025"/>
              <a:ext cx="1212300" cy="698400"/>
              <a:chOff x="1159475" y="1515225"/>
              <a:chExt cx="1212300" cy="698400"/>
            </a:xfrm>
          </p:grpSpPr>
          <p:sp>
            <p:nvSpPr>
              <p:cNvPr id="311" name="Google Shape;311;p21"/>
              <p:cNvSpPr/>
              <p:nvPr/>
            </p:nvSpPr>
            <p:spPr>
              <a:xfrm>
                <a:off x="1159475" y="1515225"/>
                <a:ext cx="1212300" cy="44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2" name="Google Shape;312;p21"/>
              <p:cNvCxnSpPr>
                <a:stCxn id="311" idx="2"/>
              </p:cNvCxnSpPr>
              <p:nvPr/>
            </p:nvCxnSpPr>
            <p:spPr>
              <a:xfrm>
                <a:off x="1765625" y="1963125"/>
                <a:ext cx="0" cy="25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21"/>
              <p:cNvCxnSpPr/>
              <p:nvPr/>
            </p:nvCxnSpPr>
            <p:spPr>
              <a:xfrm>
                <a:off x="1541575" y="2213525"/>
                <a:ext cx="51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14" name="Google Shape;314;p21"/>
            <p:cNvSpPr txBox="1"/>
            <p:nvPr/>
          </p:nvSpPr>
          <p:spPr>
            <a:xfrm>
              <a:off x="672000" y="1963200"/>
              <a:ext cx="1027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2"/>
                  </a:solidFill>
                </a:rPr>
                <a:t>Root </a:t>
              </a:r>
              <a:endParaRPr sz="15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2"/>
                  </a:solidFill>
                </a:rPr>
                <a:t>DNS server</a:t>
              </a:r>
              <a:endParaRPr sz="1500">
                <a:solidFill>
                  <a:schemeClr val="dk2"/>
                </a:solidFill>
              </a:endParaRPr>
            </a:p>
          </p:txBody>
        </p:sp>
      </p:grpSp>
      <p:grpSp>
        <p:nvGrpSpPr>
          <p:cNvPr id="315" name="Google Shape;315;p21"/>
          <p:cNvGrpSpPr/>
          <p:nvPr/>
        </p:nvGrpSpPr>
        <p:grpSpPr>
          <a:xfrm>
            <a:off x="7302377" y="2427980"/>
            <a:ext cx="1515254" cy="946402"/>
            <a:chOff x="553400" y="1950025"/>
            <a:chExt cx="1212300" cy="698400"/>
          </a:xfrm>
        </p:grpSpPr>
        <p:grpSp>
          <p:nvGrpSpPr>
            <p:cNvPr id="316" name="Google Shape;316;p21"/>
            <p:cNvGrpSpPr/>
            <p:nvPr/>
          </p:nvGrpSpPr>
          <p:grpSpPr>
            <a:xfrm>
              <a:off x="553400" y="1950025"/>
              <a:ext cx="1212300" cy="698400"/>
              <a:chOff x="1159475" y="1515225"/>
              <a:chExt cx="1212300" cy="698400"/>
            </a:xfrm>
          </p:grpSpPr>
          <p:sp>
            <p:nvSpPr>
              <p:cNvPr id="317" name="Google Shape;317;p21"/>
              <p:cNvSpPr/>
              <p:nvPr/>
            </p:nvSpPr>
            <p:spPr>
              <a:xfrm>
                <a:off x="1159475" y="1515225"/>
                <a:ext cx="1212300" cy="44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8" name="Google Shape;318;p21"/>
              <p:cNvCxnSpPr>
                <a:stCxn id="317" idx="2"/>
              </p:cNvCxnSpPr>
              <p:nvPr/>
            </p:nvCxnSpPr>
            <p:spPr>
              <a:xfrm>
                <a:off x="1765625" y="1963125"/>
                <a:ext cx="0" cy="25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21"/>
              <p:cNvCxnSpPr/>
              <p:nvPr/>
            </p:nvCxnSpPr>
            <p:spPr>
              <a:xfrm>
                <a:off x="1541575" y="2213525"/>
                <a:ext cx="51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0" name="Google Shape;320;p21"/>
            <p:cNvSpPr txBox="1"/>
            <p:nvPr/>
          </p:nvSpPr>
          <p:spPr>
            <a:xfrm>
              <a:off x="672000" y="1963200"/>
              <a:ext cx="1027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2"/>
                  </a:solidFill>
                </a:rPr>
                <a:t>Fld</a:t>
              </a:r>
              <a:endParaRPr sz="15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2"/>
                  </a:solidFill>
                </a:rPr>
                <a:t>DNS server</a:t>
              </a:r>
              <a:endParaRPr sz="1500">
                <a:solidFill>
                  <a:schemeClr val="dk2"/>
                </a:solidFill>
              </a:endParaRPr>
            </a:p>
          </p:txBody>
        </p:sp>
      </p:grpSp>
      <p:grpSp>
        <p:nvGrpSpPr>
          <p:cNvPr id="321" name="Google Shape;321;p21"/>
          <p:cNvGrpSpPr/>
          <p:nvPr/>
        </p:nvGrpSpPr>
        <p:grpSpPr>
          <a:xfrm>
            <a:off x="7302377" y="3493430"/>
            <a:ext cx="1515254" cy="946402"/>
            <a:chOff x="553400" y="1950025"/>
            <a:chExt cx="1212300" cy="698400"/>
          </a:xfrm>
        </p:grpSpPr>
        <p:grpSp>
          <p:nvGrpSpPr>
            <p:cNvPr id="322" name="Google Shape;322;p21"/>
            <p:cNvGrpSpPr/>
            <p:nvPr/>
          </p:nvGrpSpPr>
          <p:grpSpPr>
            <a:xfrm>
              <a:off x="553400" y="1950025"/>
              <a:ext cx="1212300" cy="698400"/>
              <a:chOff x="1159475" y="1515225"/>
              <a:chExt cx="1212300" cy="698400"/>
            </a:xfrm>
          </p:grpSpPr>
          <p:sp>
            <p:nvSpPr>
              <p:cNvPr id="323" name="Google Shape;323;p21"/>
              <p:cNvSpPr/>
              <p:nvPr/>
            </p:nvSpPr>
            <p:spPr>
              <a:xfrm>
                <a:off x="1159475" y="1515225"/>
                <a:ext cx="1212300" cy="44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4" name="Google Shape;324;p21"/>
              <p:cNvCxnSpPr>
                <a:stCxn id="323" idx="2"/>
              </p:cNvCxnSpPr>
              <p:nvPr/>
            </p:nvCxnSpPr>
            <p:spPr>
              <a:xfrm>
                <a:off x="1765625" y="1963125"/>
                <a:ext cx="0" cy="25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21"/>
              <p:cNvCxnSpPr/>
              <p:nvPr/>
            </p:nvCxnSpPr>
            <p:spPr>
              <a:xfrm>
                <a:off x="1541575" y="2213525"/>
                <a:ext cx="51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6" name="Google Shape;326;p21"/>
            <p:cNvSpPr txBox="1"/>
            <p:nvPr/>
          </p:nvSpPr>
          <p:spPr>
            <a:xfrm>
              <a:off x="672000" y="1963200"/>
              <a:ext cx="1027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2"/>
                  </a:solidFill>
                </a:rPr>
                <a:t>Sub</a:t>
              </a:r>
              <a:r>
                <a:rPr lang="ko" sz="1500">
                  <a:solidFill>
                    <a:schemeClr val="dk2"/>
                  </a:solidFill>
                </a:rPr>
                <a:t> </a:t>
              </a:r>
              <a:endParaRPr sz="15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2"/>
                  </a:solidFill>
                </a:rPr>
                <a:t>DNS server</a:t>
              </a:r>
              <a:endParaRPr sz="1500">
                <a:solidFill>
                  <a:schemeClr val="dk2"/>
                </a:solidFill>
              </a:endParaRPr>
            </a:p>
          </p:txBody>
        </p:sp>
      </p:grpSp>
      <p:cxnSp>
        <p:nvCxnSpPr>
          <p:cNvPr id="327" name="Google Shape;327;p21"/>
          <p:cNvCxnSpPr/>
          <p:nvPr/>
        </p:nvCxnSpPr>
        <p:spPr>
          <a:xfrm flipH="1" rot="10800000">
            <a:off x="6531968" y="1399846"/>
            <a:ext cx="770400" cy="7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1"/>
          <p:cNvCxnSpPr>
            <a:endCxn id="290" idx="3"/>
          </p:cNvCxnSpPr>
          <p:nvPr/>
        </p:nvCxnSpPr>
        <p:spPr>
          <a:xfrm flipH="1">
            <a:off x="6603314" y="1587576"/>
            <a:ext cx="77310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1"/>
          <p:cNvCxnSpPr/>
          <p:nvPr/>
        </p:nvCxnSpPr>
        <p:spPr>
          <a:xfrm>
            <a:off x="6674602" y="2435592"/>
            <a:ext cx="5565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1"/>
          <p:cNvCxnSpPr/>
          <p:nvPr/>
        </p:nvCxnSpPr>
        <p:spPr>
          <a:xfrm rot="10800000">
            <a:off x="6709100" y="2646150"/>
            <a:ext cx="487500" cy="2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1"/>
          <p:cNvCxnSpPr/>
          <p:nvPr/>
        </p:nvCxnSpPr>
        <p:spPr>
          <a:xfrm>
            <a:off x="6461177" y="2939680"/>
            <a:ext cx="714600" cy="6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1"/>
          <p:cNvCxnSpPr/>
          <p:nvPr/>
        </p:nvCxnSpPr>
        <p:spPr>
          <a:xfrm rot="10800000">
            <a:off x="6416500" y="3307150"/>
            <a:ext cx="55350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