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70" r:id="rId6"/>
    <p:sldId id="285" r:id="rId7"/>
    <p:sldId id="286" r:id="rId8"/>
    <p:sldId id="264" r:id="rId9"/>
    <p:sldId id="273" r:id="rId10"/>
    <p:sldId id="280" r:id="rId11"/>
    <p:sldId id="275" r:id="rId12"/>
    <p:sldId id="291" r:id="rId13"/>
    <p:sldId id="292" r:id="rId14"/>
    <p:sldId id="267" r:id="rId15"/>
    <p:sldId id="293" r:id="rId16"/>
    <p:sldId id="296" r:id="rId17"/>
    <p:sldId id="297" r:id="rId18"/>
    <p:sldId id="298" r:id="rId19"/>
    <p:sldId id="299" r:id="rId20"/>
    <p:sldId id="261" r:id="rId21"/>
    <p:sldId id="279" r:id="rId22"/>
    <p:sldId id="25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835" autoAdjust="0"/>
  </p:normalViewPr>
  <p:slideViewPr>
    <p:cSldViewPr snapToGrid="0" showGuides="1">
      <p:cViewPr>
        <p:scale>
          <a:sx n="50" d="100"/>
          <a:sy n="50" d="100"/>
        </p:scale>
        <p:origin x="-1278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F430-3186-490A-B833-9EA4D386141A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447B-C994-4A35-A018-180970BA42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121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개발자들이 필수적으로 알아야 할 부분이라고 흔히 알려진 </a:t>
            </a:r>
            <a:endParaRPr lang="en-US" altLang="ko-KR" dirty="0" smtClean="0"/>
          </a:p>
          <a:p>
            <a:r>
              <a:rPr lang="ko-KR" altLang="en-US" dirty="0" smtClean="0"/>
              <a:t>개발의 형상관리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버전관리를 하기 위해 알아야 할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 대해 발표를 할 이소연입니다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917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많은 사람들이 </a:t>
            </a:r>
            <a:r>
              <a:rPr lang="en-US" altLang="ko-KR" dirty="0" smtClean="0"/>
              <a:t>GIT</a:t>
            </a:r>
            <a:r>
              <a:rPr lang="ko-KR" altLang="en-US" dirty="0" smtClean="0"/>
              <a:t>을 처음 접했을 때 혼란스러워 하는 부분이 바로 우리가 평소에 사용하던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가 아닌 텍스트 명령어를 통해 프로그램과 상호작용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부분일 것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터미널 또는 명령</a:t>
            </a:r>
            <a:r>
              <a:rPr lang="ko-KR" altLang="en-US" baseline="0" dirty="0" smtClean="0"/>
              <a:t> 프롬프트를 통해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명령어를 사용함으로써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파일 및 프로젝트의 변경이력을 관리하고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협업하는 등 프로젝트 관리의 다양한 기능을 사용할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초기에는 </a:t>
            </a:r>
            <a:r>
              <a:rPr lang="en-US" altLang="ko-KR" baseline="0" dirty="0" smtClean="0"/>
              <a:t>cli</a:t>
            </a:r>
            <a:r>
              <a:rPr lang="ko-KR" altLang="en-US" baseline="0" dirty="0" smtClean="0"/>
              <a:t>를 통한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이용이 익숙하지 않아도 시간이 지나면 매우 효과적이고 강력한 도구로 인식될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7462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다루는 주요용어들과 명령어들을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첫번째로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리포지토리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저장소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일반적으로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네가지</a:t>
            </a:r>
            <a:r>
              <a:rPr lang="ko-KR" altLang="en-US" dirty="0" smtClean="0"/>
              <a:t> 영역으로 구분합니다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개발자가 파일을 수정하고 작업하는 곳으로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실제 프로젝트의 파일이 저장되는 </a:t>
            </a:r>
            <a:r>
              <a:rPr lang="en-US" altLang="ko-KR" dirty="0" smtClean="0"/>
              <a:t>workspace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이곳에서 파일을 수정하고 변경사항을 기록한 후 </a:t>
            </a:r>
            <a:r>
              <a:rPr lang="en-US" altLang="ko-KR" baseline="0" dirty="0" smtClean="0"/>
              <a:t>“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add”</a:t>
            </a:r>
            <a:r>
              <a:rPr lang="ko-KR" altLang="en-US" baseline="0" dirty="0" smtClean="0"/>
              <a:t>라는 명령어를 통해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변경사항을 일시적으로 저장하는 </a:t>
            </a:r>
            <a:r>
              <a:rPr lang="ko-KR" altLang="en-US" baseline="0" dirty="0" err="1" smtClean="0"/>
              <a:t>스테이징</a:t>
            </a:r>
            <a:r>
              <a:rPr lang="ko-KR" altLang="en-US" baseline="0" dirty="0" smtClean="0"/>
              <a:t> 영역으로 파일들을 추가합니다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Git</a:t>
            </a:r>
            <a:r>
              <a:rPr lang="ko-KR" altLang="en-US" dirty="0" smtClean="0"/>
              <a:t>이 프로젝트의 변경이력을 관리하는 데이터베이스로 사용하는 로컬저장소에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commit’</a:t>
            </a:r>
            <a:r>
              <a:rPr lang="ko-KR" altLang="en-US" dirty="0" smtClean="0"/>
              <a:t>을 하면 </a:t>
            </a:r>
            <a:r>
              <a:rPr lang="ko-KR" altLang="en-US" dirty="0" err="1" smtClean="0"/>
              <a:t>스테이징</a:t>
            </a:r>
            <a:r>
              <a:rPr lang="ko-KR" altLang="en-US" dirty="0" smtClean="0"/>
              <a:t> 영역에 있는 변경사항들의 기록이 남겨지고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변경사항을 관리하고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조회할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로컬 저장소의 변경 사항을 공유하고 백업하기 위해 사용되는 원격 서버에 있는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원격저장소가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가 해당되며 여러 사용자가 함께 작업하고 프로젝트를 공유합니다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push”</a:t>
            </a:r>
            <a:r>
              <a:rPr lang="ko-KR" altLang="en-US" dirty="0" smtClean="0"/>
              <a:t>를 하여 로컬저장소의 </a:t>
            </a:r>
            <a:r>
              <a:rPr lang="ko-KR" altLang="en-US" dirty="0" err="1" smtClean="0"/>
              <a:t>커밋기록을</a:t>
            </a:r>
            <a:r>
              <a:rPr lang="ko-KR" altLang="en-US" dirty="0" smtClean="0"/>
              <a:t> 원격 저장소로 전송하고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pull”</a:t>
            </a:r>
            <a:r>
              <a:rPr lang="ko-KR" altLang="en-US" dirty="0" smtClean="0"/>
              <a:t>을 하여 원격 저장소의 변경사항을 로컬로 가져와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원격저장소의 내용을 로컬에 병합하고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“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clone”</a:t>
            </a:r>
            <a:r>
              <a:rPr lang="ko-KR" altLang="en-US" baseline="0" dirty="0" smtClean="0"/>
              <a:t>을 하여 원격저장소의 내용을 로컬로 복제합니다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65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란 코드 기록의 특정 지점을 가리키는 포인터로 이해할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개발과정에서의 작업 흐름을 관리하고 각각의 작업 단계를 나타냅니다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통해 하나의 프로젝트 내 여러 개의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만들어 별개의 작업이 가능합니다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branch”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생성하고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checkout”</a:t>
            </a:r>
            <a:r>
              <a:rPr lang="ko-KR" altLang="en-US" dirty="0" smtClean="0"/>
              <a:t>을 통해 다른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전환하여 작업하는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변경할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작업한 내용을 현재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합치기 위해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merge”</a:t>
            </a:r>
            <a:r>
              <a:rPr lang="ko-KR" altLang="en-US" dirty="0" smtClean="0"/>
              <a:t>명령어를 이용하여 병합할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Branch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중요한 요소로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개발자들이 프로젝트를 보다 체계적으로 관리하고 협업하는데 큰 도움을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65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굳이 복잡한 </a:t>
            </a:r>
            <a:r>
              <a:rPr lang="en-US" altLang="ko-KR" dirty="0" smtClean="0"/>
              <a:t>cli</a:t>
            </a:r>
            <a:r>
              <a:rPr lang="ko-KR" altLang="en-US" dirty="0" smtClean="0"/>
              <a:t>를 통해 명령어를 전달하면서 복잡하게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사용해야할까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하는 의문이 들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주요기능과 작업 흐름을 보면서 의문을 해소해볼까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6528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주요기능으로는  파일의 변경이력을 추적하여 관리하는 기능이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파일의 내용을 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 등을 기록하고 관리하여 각 파일의 변경 이력을</a:t>
            </a:r>
            <a:endParaRPr lang="en-US" altLang="ko-KR" dirty="0" smtClean="0"/>
          </a:p>
          <a:p>
            <a:r>
              <a:rPr lang="ko-KR" altLang="en-US" dirty="0" smtClean="0"/>
              <a:t>파악할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변경된 파일 중 저장소에 포함하고자 하는 파일을 선택하여 </a:t>
            </a:r>
            <a:r>
              <a:rPr lang="ko-KR" altLang="en-US" dirty="0" err="1" smtClean="0"/>
              <a:t>스테이징</a:t>
            </a:r>
            <a:r>
              <a:rPr lang="ko-KR" altLang="en-US" dirty="0" smtClean="0"/>
              <a:t> 영역에 일시적으로 추가해두고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하여 로컬 저장소에 영구적으로 기록할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 있는 기능을 제공합니다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각각의 </a:t>
            </a:r>
            <a:r>
              <a:rPr lang="ko-KR" altLang="en-US" baseline="0" dirty="0" err="1" smtClean="0"/>
              <a:t>브랜치에서</a:t>
            </a:r>
            <a:r>
              <a:rPr lang="ko-KR" altLang="en-US" baseline="0" dirty="0" smtClean="0"/>
              <a:t> 독립적으로 작업하여 개발작업을 분리할 수 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작업이 완료된 </a:t>
            </a:r>
            <a:r>
              <a:rPr lang="ko-KR" altLang="en-US" baseline="0" dirty="0" err="1" smtClean="0"/>
              <a:t>브랜치들은</a:t>
            </a:r>
            <a:r>
              <a:rPr lang="ko-KR" altLang="en-US" baseline="0" dirty="0" smtClean="0"/>
              <a:t> 병합하여 사용할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로컬저장소의 변경사항을 원격저장소로 전송하고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다시 원격저장소의 변경사항을 로컬로 가져오는 기능을 통해 협업이 가능합니다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115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기능들을 사용하여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작업하는 흐름으로 주로 다음과 같은 과정을 따릅니다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Workspace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파일을 생성하고 작업한 파일을</a:t>
            </a:r>
            <a:endParaRPr lang="en-US" altLang="ko-KR" baseline="0" dirty="0" smtClean="0"/>
          </a:p>
          <a:p>
            <a:r>
              <a:rPr lang="en-US" altLang="ko-KR" baseline="0" dirty="0" smtClean="0"/>
              <a:t>Add</a:t>
            </a:r>
            <a:r>
              <a:rPr lang="ko-KR" altLang="en-US" baseline="0" dirty="0" smtClean="0"/>
              <a:t>하여 </a:t>
            </a:r>
            <a:r>
              <a:rPr lang="ko-KR" altLang="en-US" baseline="0" dirty="0" err="1" smtClean="0"/>
              <a:t>스테이징</a:t>
            </a:r>
            <a:r>
              <a:rPr lang="ko-KR" altLang="en-US" baseline="0" dirty="0" smtClean="0"/>
              <a:t> 영역에 추가한 후</a:t>
            </a:r>
            <a:r>
              <a:rPr lang="en-US" altLang="ko-KR" baseline="0" dirty="0" smtClean="0"/>
              <a:t>,</a:t>
            </a:r>
          </a:p>
          <a:p>
            <a:r>
              <a:rPr lang="en-US" altLang="ko-KR" dirty="0" smtClean="0"/>
              <a:t>Commit</a:t>
            </a:r>
            <a:r>
              <a:rPr lang="ko-KR" altLang="en-US" dirty="0" smtClean="0"/>
              <a:t>하여 로컬 저장소에 영구적으로 기록합니다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새로운 기능을 추가하거나 수정할 때 새로운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생성하여 작업하고</a:t>
            </a:r>
            <a:endParaRPr lang="en-US" altLang="ko-KR" dirty="0" smtClean="0"/>
          </a:p>
          <a:p>
            <a:r>
              <a:rPr lang="ko-KR" altLang="en-US" dirty="0" smtClean="0"/>
              <a:t>완료된 작업을 다른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병합하거나 원격저장소에 </a:t>
            </a:r>
            <a:r>
              <a:rPr lang="ko-KR" altLang="en-US" dirty="0" err="1" smtClean="0"/>
              <a:t>업로드하여</a:t>
            </a:r>
            <a:r>
              <a:rPr lang="ko-KR" altLang="en-US" dirty="0" smtClean="0"/>
              <a:t> 협업을 </a:t>
            </a:r>
            <a:endParaRPr lang="en-US" altLang="ko-KR" dirty="0" smtClean="0"/>
          </a:p>
          <a:p>
            <a:r>
              <a:rPr lang="ko-KR" altLang="en-US" dirty="0" smtClean="0"/>
              <a:t>진행합니다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은 이러한 기능과 작업 흐름으로 개발자들이 프로젝트를 보다 효과적으로 </a:t>
            </a:r>
            <a:endParaRPr lang="en-US" altLang="ko-KR" dirty="0" smtClean="0"/>
          </a:p>
          <a:p>
            <a:r>
              <a:rPr lang="ko-KR" altLang="en-US" dirty="0" smtClean="0"/>
              <a:t>관리하고 협업하는데 도움을 줍니다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5449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그렇다면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란 무엇일까요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6528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깃허브란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으로 관리되는 프로젝트들을 저장하고 관리할 수 있도록 도와주는 플랫폼으로</a:t>
            </a:r>
            <a:endParaRPr lang="en-US" altLang="ko-KR" dirty="0" smtClean="0"/>
          </a:p>
          <a:p>
            <a:r>
              <a:rPr lang="ko-KR" altLang="en-US" dirty="0" smtClean="0"/>
              <a:t>코드저장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버전관리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협업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이슈 </a:t>
            </a:r>
            <a:r>
              <a:rPr lang="ko-KR" altLang="en-US" dirty="0" err="1" smtClean="0"/>
              <a:t>트레킹</a:t>
            </a:r>
            <a:r>
              <a:rPr lang="en-US" altLang="ko-KR" dirty="0" smtClean="0"/>
              <a:t>,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등의 기능을 제공하며</a:t>
            </a:r>
            <a:endParaRPr lang="en-US" altLang="ko-KR" dirty="0" smtClean="0"/>
          </a:p>
          <a:p>
            <a:r>
              <a:rPr lang="ko-KR" altLang="en-US" dirty="0" err="1" smtClean="0"/>
              <a:t>깃허브는</a:t>
            </a:r>
            <a:r>
              <a:rPr lang="ko-KR" altLang="en-US" dirty="0" smtClean="0"/>
              <a:t> 깃의 원격저장소 역할을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마치 우리가 컴퓨터의 폴더를 </a:t>
            </a:r>
            <a:r>
              <a:rPr lang="ko-KR" altLang="en-US" dirty="0" err="1" smtClean="0"/>
              <a:t>클라우드와</a:t>
            </a:r>
            <a:r>
              <a:rPr lang="ko-KR" altLang="en-US" dirty="0" smtClean="0"/>
              <a:t> 같은 온라인 상의 공간에 올려둘 수 있는 저장공간이라고 생각하시면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4655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그렇다면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의 연관성에 대해 보도록 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이 분산버전관리시스템으로 앞서 발표한 내용을 보면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소스코드의 변경사항을 추적하고 관리하는 도구로써 역할을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저장소를 </a:t>
            </a:r>
            <a:r>
              <a:rPr lang="ko-KR" altLang="en-US" dirty="0" err="1" smtClean="0"/>
              <a:t>호스팅하고</a:t>
            </a:r>
            <a:r>
              <a:rPr lang="ko-KR" altLang="en-US" dirty="0" smtClean="0"/>
              <a:t> 협업을 위한 플랫폼을 서비스합니다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원격저장소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서비스 중 하나로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으로 관리되는 프로젝트를 온라인으로 저장하고 관리할 수 있도록 도와줍니다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은 로컬컴퓨터에서 명령어를 통해 </a:t>
            </a:r>
            <a:r>
              <a:rPr lang="ko-KR" altLang="en-US" dirty="0" err="1" smtClean="0"/>
              <a:t>상호작용이되고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Girhub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이러한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저장소를 </a:t>
            </a:r>
            <a:r>
              <a:rPr lang="ko-KR" altLang="en-US" baseline="0" dirty="0" err="1" smtClean="0"/>
              <a:t>웹기반으로</a:t>
            </a:r>
            <a:r>
              <a:rPr lang="ko-KR" altLang="en-US" baseline="0" dirty="0" smtClean="0"/>
              <a:t> 여러 사용자가 동시에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작업하고 협업할 수 있는 환경을 제공합니다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5678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기반으로 하는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기능들과 유사한 모습을 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652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소프트웨어 버전관리의 중요성에 대해 알아보고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이란 무엇이고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 하는 일은 무엇이며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란 어떤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가 하는 기능을 알아보도록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7558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기반으로 프로젝트 소스 코드와 변경 사항을 추적하고 관리할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다수의 개발자가 동시에 같은 프로젝트를 개발 할 수 있도록 도와주고</a:t>
            </a:r>
            <a:endParaRPr lang="en-US" altLang="ko-KR" dirty="0" smtClean="0"/>
          </a:p>
          <a:p>
            <a:r>
              <a:rPr lang="ko-KR" altLang="en-US" dirty="0" smtClean="0"/>
              <a:t>소스코드를 공유하며 변경사항을 확인하고 병합하는 과정아 간편하게 이루어집니다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프로젝트를 관리하며 버그 리포트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요청 등의 이슈를 등록하고 추적할 수 있습니다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소스코드 변경을 다른 사람의 리뷰와 병합을 요청하는 </a:t>
            </a:r>
            <a:r>
              <a:rPr lang="ko-KR" altLang="en-US" dirty="0" err="1" smtClean="0"/>
              <a:t>풀리퀘스트</a:t>
            </a:r>
            <a:r>
              <a:rPr lang="ko-KR" altLang="en-US" dirty="0" smtClean="0"/>
              <a:t> 기능이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풀리퀘스트를</a:t>
            </a:r>
            <a:r>
              <a:rPr lang="ko-KR" altLang="en-US" dirty="0" smtClean="0"/>
              <a:t> 생성하면 변경 사항을 포함한 코드의 복사본을 기존 코드와 비교하여 보여주며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확인하고 </a:t>
            </a:r>
            <a:r>
              <a:rPr lang="ko-KR" altLang="en-US" dirty="0" err="1" smtClean="0"/>
              <a:t>댓글을</a:t>
            </a:r>
            <a:r>
              <a:rPr lang="ko-KR" altLang="en-US" dirty="0" smtClean="0"/>
              <a:t> 달거나 변경 사항을 제안할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는 프로젝트의 소스 코드를 온라인으로 </a:t>
            </a:r>
            <a:r>
              <a:rPr lang="ko-KR" altLang="en-US" dirty="0" err="1" smtClean="0"/>
              <a:t>호스팅하여</a:t>
            </a:r>
            <a:r>
              <a:rPr lang="ko-KR" altLang="en-US" dirty="0" smtClean="0"/>
              <a:t> 누구나 쉽게 접근할 수 있도록 하고</a:t>
            </a:r>
            <a:endParaRPr lang="en-US" altLang="ko-KR" dirty="0" smtClean="0"/>
          </a:p>
          <a:p>
            <a:r>
              <a:rPr lang="ko-KR" altLang="en-US" dirty="0" smtClean="0"/>
              <a:t>소프트웨어의 라이선스와 관련된 정보를 제공하여</a:t>
            </a:r>
            <a:endParaRPr lang="en-US" altLang="ko-KR" dirty="0" smtClean="0"/>
          </a:p>
          <a:p>
            <a:r>
              <a:rPr lang="ko-KR" altLang="en-US" dirty="0" smtClean="0"/>
              <a:t>다른 사용자들이 소스코드의 사용조건을 파악할 수 있도록 기능을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Actions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이라는 기능을 통해 테스트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빌드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배포 등의 작업을 자동화할 수 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개인 개발 프로젝트를 관리하거나 다양한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프로젝트에 기여할 수 있는 플랫폼으로 사용됩니다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8198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물론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에도 다른 단점들이 존재하지만</a:t>
            </a:r>
            <a:endParaRPr lang="en-US" altLang="ko-KR" dirty="0" smtClean="0"/>
          </a:p>
          <a:p>
            <a:r>
              <a:rPr lang="ko-KR" altLang="en-US" dirty="0" smtClean="0"/>
              <a:t>현대 소프트웨어 개발에서 중요한 역할을 수행하기에 현대 개발자들에게 </a:t>
            </a:r>
            <a:endParaRPr lang="en-US" altLang="ko-KR" dirty="0" smtClean="0"/>
          </a:p>
          <a:p>
            <a:r>
              <a:rPr lang="ko-KR" altLang="en-US" dirty="0" smtClean="0"/>
              <a:t>필수적이며 보다 효율적인 개발과 협업을 도와줍니다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은 안정성과 버전관리의 힘을 제공하고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는 이러한 기능을 </a:t>
            </a:r>
            <a:r>
              <a:rPr lang="ko-KR" altLang="en-US" dirty="0" err="1" smtClean="0"/>
              <a:t>웹상에서</a:t>
            </a:r>
            <a:r>
              <a:rPr lang="ko-KR" altLang="en-US" dirty="0" smtClean="0"/>
              <a:t> 협업과 공유가 가능하게 해줍니다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의 이용방법에 대해 연구를 통해 앞으로 진행할 우리의 프로젝트를 더 나은 방향으로 이끌어 나가는 토대로 사용해야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2135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 발표를 마치겠습니다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813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버전관리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049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소프트웨어 버전관리 란 소프트웨어 개발 과정에서 변경사항을 추적하고 버전을 관리해주어 프로젝트의 사본을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보존하며 복원을 도와주는 도구입니다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버전컨트롤시스템이라고 하며 이를 통해 특정 시점의 코드나 파일로 되돌릴 수 있고 협업 시 충돌을 방지하고 효율적인 협업을 도와줍니다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버전관리는 첨단 소프트웨어 개발을 위한 필수 도구라고 할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564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수업시간에 형상관리라는 말에 대해 들어본 적이 있는데 </a:t>
            </a:r>
            <a:endParaRPr lang="en-US" altLang="ko-KR" dirty="0" smtClean="0"/>
          </a:p>
          <a:p>
            <a:r>
              <a:rPr lang="ko-KR" altLang="en-US" dirty="0" smtClean="0"/>
              <a:t>버전관리와 형상관리는 유사한 개념으로 사용되지만 약간의 차이점이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버전관리는 소프트웨어의 변화를 추적하고 기록하여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버전간의 차이를 관리하는 시스템을 의미하여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소스 코드나 파일의 변화를 관리하는데 사용됩니다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형상관리는 소프트웨어 시스템을 구성하는 요소들의 변경과 구성을 관리하는 프로세스로써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 코드뿐만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설정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프로세스 등을 포함합니다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둘의 목적 역시 약간의 차이점이 있는데</a:t>
            </a:r>
            <a:endParaRPr lang="en-US" altLang="ko-KR" dirty="0" smtClean="0"/>
          </a:p>
          <a:p>
            <a:r>
              <a:rPr lang="ko-KR" altLang="en-US" dirty="0" smtClean="0"/>
              <a:t>버전관리는 코드나 파일의 변경 이력을 관리하여 이전 버전으로 돌아갈 수 있게 해주어 여러 개발자들 간의 협업을 용이하게 하는데 목적이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형상관리는 소프트웨어 시스템의 여러 구성 요소간의 의존성을 관리하고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변경사항이 시스템 전체에 영향을 미치지 않도록 조절하여</a:t>
            </a:r>
            <a:r>
              <a:rPr lang="ko-KR" altLang="en-US" baseline="0" dirty="0" smtClean="0"/>
              <a:t> 안정성과 신뢰성을 유지합니다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952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r>
              <a:rPr lang="ko-KR" altLang="en-US" baseline="0" dirty="0" smtClean="0"/>
              <a:t> 버전관리가 필요한 이유로</a:t>
            </a:r>
            <a:endParaRPr lang="en-US" altLang="ko-KR" baseline="0" dirty="0" smtClean="0"/>
          </a:p>
          <a:p>
            <a:r>
              <a:rPr lang="ko-KR" altLang="en-US" baseline="0" dirty="0" smtClean="0"/>
              <a:t>버전 관리를 통해 개발자들이 코드의 진화과정을 이해할 수 있고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어떤 변경으로 인해 버그가 발생하는지 등 추적이 가능하여 이해 용이성을 높여줍니다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여러 명의 개발자가 동시 작업 시 충돌을 방지하고 각자의 작업 내용을 효율적으로 통합하여 프로젝트를 진행할 수 있도록 협업 효율화를 해주며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잘못된 변경사항으로 문제 발생 시 이전의 안정된 상태로 쉽게 복구할 수 있도록 해줍니다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564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버전관리 시스템은 크게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유형으로 나뉘는데</a:t>
            </a:r>
            <a:endParaRPr lang="en-US" altLang="ko-KR" dirty="0" smtClean="0"/>
          </a:p>
          <a:p>
            <a:r>
              <a:rPr lang="ko-KR" altLang="en-US" dirty="0" smtClean="0"/>
              <a:t>중앙 서버에서 버전을 관리하는 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시스템과</a:t>
            </a:r>
            <a:endParaRPr lang="en-US" altLang="ko-KR" dirty="0" smtClean="0"/>
          </a:p>
          <a:p>
            <a:r>
              <a:rPr lang="ko-KR" altLang="en-US" dirty="0" smtClean="0"/>
              <a:t>각 개발자들이 로컬에서도 버전을 관리할 수 있는 분산 시스템이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두 시스템은 각각의 장단점이 있으며 프로젝트의 요구사항과 팀의 작업방식에 따라 적합한 시스템을 선택하는 것이 중요합니다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564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현재 대부분의 프로젝트에서</a:t>
            </a:r>
            <a:r>
              <a:rPr lang="ko-KR" altLang="en-US" baseline="0" dirty="0" smtClean="0"/>
              <a:t> 널리 사용하는 분산 버전 관리 시스템인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에 대해 알아보겠습니다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6528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은 분산 버전관리 시스템으로 소프트웨어 개발에서 버전 관리를 위해 사용되는 도구입니다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개발자들이 로컬 저장소를 가지고 중앙 서버에 의존하지 않고 독립적으로 작업할 수 있는 시스템으로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은 빠른 속도로 대용량 프로젝트도 효율적으로 관리한다는 장점이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D447B-C994-4A35-A018-180970BA420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465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pPr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4233545" y="2377440"/>
            <a:ext cx="284565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0" b="1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Git</a:t>
            </a:r>
            <a:endParaRPr lang="ko-KR" altLang="en-US" sz="130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69167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05BD021-C815-4A73-B4E5-EEA0C953CAB5}"/>
              </a:ext>
            </a:extLst>
          </p:cNvPr>
          <p:cNvGrpSpPr/>
          <p:nvPr/>
        </p:nvGrpSpPr>
        <p:grpSpPr>
          <a:xfrm>
            <a:off x="794884" y="1989256"/>
            <a:ext cx="10609716" cy="2879486"/>
            <a:chOff x="845684" y="2155904"/>
            <a:chExt cx="10609716" cy="2879486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B7853888-9352-4416-83CD-27441AE6E723}"/>
                </a:ext>
              </a:extLst>
            </p:cNvPr>
            <p:cNvSpPr txBox="1"/>
            <p:nvPr/>
          </p:nvSpPr>
          <p:spPr>
            <a:xfrm>
              <a:off x="845684" y="21559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D80DE0C4-2B3A-49C9-8201-EBDBEF7C8BB4}"/>
                </a:ext>
              </a:extLst>
            </p:cNvPr>
            <p:cNvSpPr txBox="1"/>
            <p:nvPr/>
          </p:nvSpPr>
          <p:spPr>
            <a:xfrm>
              <a:off x="10156647" y="281939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2917570" y="2468602"/>
            <a:ext cx="742863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Command Line Interface</a:t>
            </a:r>
          </a:p>
          <a:p>
            <a:pPr algn="ctr"/>
            <a:r>
              <a:rPr lang="en-US" altLang="ko-KR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텍스트 명령어를 입력하여 </a:t>
            </a:r>
            <a:endParaRPr lang="en-US" altLang="ko-KR" sz="3200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프로그램을 실행하고 상호작용하는 방식</a:t>
            </a:r>
            <a:endParaRPr lang="ko-KR" altLang="en-US" sz="32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G i t</a:t>
            </a:r>
            <a:endParaRPr lang="ko-KR" altLang="en-US" sz="3600" b="1" spc="-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13516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 smtClean="0">
                <a:solidFill>
                  <a:schemeClr val="bg1"/>
                </a:solidFill>
              </a:rPr>
              <a:t>의 상호작용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5577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8" y="4684287"/>
            <a:ext cx="1945101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Local Repository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3491493" y="1470637"/>
            <a:ext cx="1973676" cy="17587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Workspace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9962217" y="4684287"/>
            <a:ext cx="1899022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Remote </a:t>
            </a:r>
          </a:p>
          <a:p>
            <a:pPr algn="ctr"/>
            <a:r>
              <a:rPr lang="en-US" altLang="ko-KR" b="1" dirty="0" smtClean="0"/>
              <a:t>Repository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482988" y="1283493"/>
            <a:ext cx="2462704" cy="26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482988" y="1314672"/>
            <a:ext cx="2462703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993137" y="1401070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Repository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 i t</a:t>
            </a:r>
            <a:endParaRPr lang="ko-KR" altLang="en-US" sz="3600" b="1" spc="-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19127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 smtClean="0">
                <a:solidFill>
                  <a:schemeClr val="bg1"/>
                </a:solidFill>
              </a:rPr>
              <a:t>주요 용어 </a:t>
            </a:r>
            <a:r>
              <a:rPr lang="en-US" altLang="ko-KR" sz="1300" dirty="0" smtClean="0">
                <a:solidFill>
                  <a:schemeClr val="bg1"/>
                </a:solidFill>
              </a:rPr>
              <a:t>&amp; </a:t>
            </a:r>
            <a:r>
              <a:rPr lang="ko-KR" altLang="en-US" sz="1300" dirty="0" smtClean="0">
                <a:solidFill>
                  <a:schemeClr val="bg1"/>
                </a:solidFill>
              </a:rPr>
              <a:t>명령</a:t>
            </a:r>
            <a:r>
              <a:rPr lang="ko-KR" altLang="en-US" sz="1300" dirty="0">
                <a:solidFill>
                  <a:schemeClr val="bg1"/>
                </a:solidFill>
              </a:rPr>
              <a:t>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564548" y="2019042"/>
            <a:ext cx="227778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프로젝트의 모든 파일과 해당 파일의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변경 이력을 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저장하는 곳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로컬 저장소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원격 저장소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9962217" y="1470637"/>
            <a:ext cx="1921243" cy="17587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Staging area</a:t>
            </a:r>
            <a:endParaRPr lang="ko-KR" altLang="en-US" b="1" dirty="0"/>
          </a:p>
        </p:txBody>
      </p:sp>
      <p:cxnSp>
        <p:nvCxnSpPr>
          <p:cNvPr id="41" name="직선 화살표 연결선 40"/>
          <p:cNvCxnSpPr>
            <a:stCxn id="15" idx="6"/>
          </p:cNvCxnSpPr>
          <p:nvPr/>
        </p:nvCxnSpPr>
        <p:spPr>
          <a:xfrm>
            <a:off x="5465169" y="2350020"/>
            <a:ext cx="449704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06442" y="2125684"/>
            <a:ext cx="16754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“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add “</a:t>
            </a:r>
            <a:endParaRPr lang="ko-KR" altLang="en-US" sz="2400" b="1" dirty="0"/>
          </a:p>
        </p:txBody>
      </p:sp>
      <p:cxnSp>
        <p:nvCxnSpPr>
          <p:cNvPr id="43" name="직선 화살표 연결선 42"/>
          <p:cNvCxnSpPr>
            <a:stCxn id="36" idx="3"/>
          </p:cNvCxnSpPr>
          <p:nvPr/>
        </p:nvCxnSpPr>
        <p:spPr>
          <a:xfrm flipH="1">
            <a:off x="5379522" y="2971838"/>
            <a:ext cx="4864055" cy="20543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19566" y="3870313"/>
            <a:ext cx="21836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“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commit “</a:t>
            </a:r>
            <a:endParaRPr lang="ko-KR" altLang="en-US" sz="2400" b="1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505449" y="5219295"/>
            <a:ext cx="44567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15921" y="4980595"/>
            <a:ext cx="182774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“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push “</a:t>
            </a:r>
            <a:endParaRPr lang="ko-KR" altLang="en-US" sz="2400" b="1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5505449" y="5830911"/>
            <a:ext cx="44567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26439" y="5832220"/>
            <a:ext cx="18117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“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clone“</a:t>
            </a:r>
            <a:endParaRPr lang="ko-KR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068321" y="5453620"/>
            <a:ext cx="15359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“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pull“</a:t>
            </a:r>
            <a:endParaRPr lang="ko-KR" altLang="en-US" sz="24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472086" y="4660463"/>
            <a:ext cx="2462704" cy="2026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498875" y="4660464"/>
            <a:ext cx="2462703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164110" y="4758730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Commit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591336" y="5474232"/>
            <a:ext cx="2277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수정된 파일을 </a:t>
            </a:r>
            <a:endParaRPr lang="en-US" altLang="ko-KR" sz="1600" dirty="0"/>
          </a:p>
          <a:p>
            <a:pPr algn="ctr"/>
            <a:r>
              <a:rPr lang="ko-KR" altLang="en-US" sz="1600" dirty="0"/>
              <a:t>스냅샷으로 저장</a:t>
            </a:r>
            <a:endParaRPr lang="en-US" altLang="ko-KR" sz="1600" dirty="0"/>
          </a:p>
          <a:p>
            <a:pPr algn="ctr"/>
            <a:r>
              <a:rPr lang="en-US" altLang="ko-KR" sz="1600" dirty="0"/>
              <a:t>+</a:t>
            </a:r>
          </a:p>
          <a:p>
            <a:pPr algn="ctr"/>
            <a:r>
              <a:rPr lang="ko-KR" altLang="en-US" sz="1600" dirty="0"/>
              <a:t>변경사항 설명 기록</a:t>
            </a:r>
          </a:p>
        </p:txBody>
      </p:sp>
    </p:spTree>
    <p:extLst>
      <p:ext uri="{BB962C8B-B14F-4D97-AF65-F5344CB8AC3E}">
        <p14:creationId xmlns:p14="http://schemas.microsoft.com/office/powerpoint/2010/main" xmlns="" val="6821575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482988" y="1283493"/>
            <a:ext cx="2462704" cy="26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482988" y="1314672"/>
            <a:ext cx="2462703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203933" y="1401070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Branch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 i t</a:t>
            </a:r>
            <a:endParaRPr lang="ko-KR" altLang="en-US" sz="3600" b="1" spc="-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19127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 smtClean="0">
                <a:solidFill>
                  <a:schemeClr val="bg1"/>
                </a:solidFill>
              </a:rPr>
              <a:t>주요 용어 </a:t>
            </a:r>
            <a:r>
              <a:rPr lang="en-US" altLang="ko-KR" sz="1300" dirty="0" smtClean="0">
                <a:solidFill>
                  <a:schemeClr val="bg1"/>
                </a:solidFill>
              </a:rPr>
              <a:t>&amp; </a:t>
            </a:r>
            <a:r>
              <a:rPr lang="ko-KR" altLang="en-US" sz="1300" dirty="0" smtClean="0">
                <a:solidFill>
                  <a:schemeClr val="bg1"/>
                </a:solidFill>
              </a:rPr>
              <a:t>명령</a:t>
            </a:r>
            <a:r>
              <a:rPr lang="ko-KR" altLang="en-US" sz="1300" dirty="0">
                <a:solidFill>
                  <a:schemeClr val="bg1"/>
                </a:solidFill>
              </a:rPr>
              <a:t>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564548" y="2019042"/>
            <a:ext cx="227778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과정에서의 작업 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흐름 관리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병렬 작업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안정성 유지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시점 이동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실험 및 테스트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Git bra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8535" y="1896547"/>
            <a:ext cx="7921250" cy="405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29852" y="5124790"/>
            <a:ext cx="444544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“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branch  &lt;branch name&gt;“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45691" y="2927855"/>
            <a:ext cx="243207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“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checkout “</a:t>
            </a:r>
            <a:endParaRPr lang="ko-KR" altLang="en-US" sz="2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472086" y="4660463"/>
            <a:ext cx="2462704" cy="2026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498875" y="4660464"/>
            <a:ext cx="2462703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253879" y="475873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Merge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591336" y="5474232"/>
            <a:ext cx="2277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서로 다른 </a:t>
            </a:r>
            <a:r>
              <a:rPr lang="en-US" altLang="ko-KR" sz="1600" dirty="0" smtClean="0"/>
              <a:t>branch</a:t>
            </a:r>
            <a:r>
              <a:rPr lang="ko-KR" altLang="en-US" sz="1600" dirty="0" smtClean="0"/>
              <a:t>에서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하나의 </a:t>
            </a:r>
            <a:r>
              <a:rPr lang="en-US" altLang="ko-KR" sz="1600" dirty="0" smtClean="0"/>
              <a:t>branch</a:t>
            </a:r>
            <a:r>
              <a:rPr lang="ko-KR" altLang="en-US" sz="1600" dirty="0" smtClean="0"/>
              <a:t>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합치는 과정</a:t>
            </a:r>
            <a:endParaRPr lang="en-US" altLang="ko-KR" sz="16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952626" y="2920525"/>
            <a:ext cx="19255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“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merge“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2904577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3885197" y="3105834"/>
            <a:ext cx="543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latin typeface="맑은 고딕" pitchFamily="50" charset="-127"/>
                <a:ea typeface="맑은 고딕" pitchFamily="50" charset="-127"/>
              </a:rPr>
              <a:t>G i t</a:t>
            </a:r>
            <a:r>
              <a:rPr lang="ko-KR" altLang="en-US" sz="3600" b="1" spc="-300" dirty="0">
                <a:latin typeface="맑은 고딕" pitchFamily="50" charset="-127"/>
                <a:ea typeface="맑은 고딕" pitchFamily="50" charset="-127"/>
              </a:rPr>
              <a:t>의 주요기능과 작업흐름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62113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13516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bg1"/>
                </a:solidFill>
              </a:rPr>
              <a:t>Git</a:t>
            </a:r>
            <a:r>
              <a:rPr lang="ko-KR" altLang="en-US" sz="1300" dirty="0" smtClean="0">
                <a:solidFill>
                  <a:schemeClr val="bg1"/>
                </a:solidFill>
              </a:rPr>
              <a:t>의 주요기능</a:t>
            </a:r>
            <a:r>
              <a:rPr lang="en-US" altLang="ko-KR" sz="1300" dirty="0" smtClean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4583876" y="1612375"/>
            <a:ext cx="2982088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7998589" y="1612374"/>
            <a:ext cx="2986038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5248879" y="3265219"/>
            <a:ext cx="151984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Staging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8612566" y="3270238"/>
            <a:ext cx="1671391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bg1"/>
                </a:solidFill>
              </a:rPr>
              <a:t>Commit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312408" y="178167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8242838" y="1742525"/>
            <a:ext cx="26011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Staging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영역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로컬 저장소에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영구적 기록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543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 i t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주요기능과 작업흐름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206500" y="1612373"/>
            <a:ext cx="2890504" cy="223519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DA81B79-D1DA-45B4-9BD2-9003F7775B27}"/>
              </a:ext>
            </a:extLst>
          </p:cNvPr>
          <p:cNvSpPr/>
          <p:nvPr/>
        </p:nvSpPr>
        <p:spPr>
          <a:xfrm>
            <a:off x="1633033" y="2863516"/>
            <a:ext cx="2073363" cy="8843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추적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Tracking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1624724" y="1983945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latin typeface="+mn-ea"/>
              </a:rPr>
              <a:t>파일의 변경 이력</a:t>
            </a:r>
            <a:endParaRPr lang="en-US" altLang="ko-KR" spc="-150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 smtClean="0">
                <a:latin typeface="+mn-ea"/>
              </a:rPr>
              <a:t>추적 </a:t>
            </a:r>
            <a:r>
              <a:rPr lang="en-US" altLang="ko-KR" spc="-150" dirty="0" smtClean="0">
                <a:latin typeface="+mn-ea"/>
              </a:rPr>
              <a:t>/ </a:t>
            </a:r>
            <a:r>
              <a:rPr lang="ko-KR" altLang="en-US" spc="-150" dirty="0" smtClean="0">
                <a:latin typeface="+mn-ea"/>
              </a:rPr>
              <a:t>관리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5099970" y="2065095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latin typeface="+mn-ea"/>
              </a:rPr>
              <a:t>로컬 저장소로 </a:t>
            </a:r>
            <a:endParaRPr lang="en-US" altLang="ko-KR" spc="-150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 smtClean="0">
                <a:latin typeface="+mn-ea"/>
              </a:rPr>
              <a:t>이</a:t>
            </a:r>
            <a:r>
              <a:rPr lang="ko-KR" altLang="en-US" spc="-150" dirty="0">
                <a:latin typeface="+mn-ea"/>
              </a:rPr>
              <a:t>동</a:t>
            </a:r>
            <a:r>
              <a:rPr lang="ko-KR" altLang="en-US" spc="-150" dirty="0" smtClean="0">
                <a:latin typeface="+mn-ea"/>
              </a:rPr>
              <a:t>할 파일 선택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1110966" y="4116088"/>
            <a:ext cx="2986038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1768289" y="5762077"/>
            <a:ext cx="1671391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Branch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5286780" y="5762077"/>
            <a:ext cx="1671391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altLang="ko-KR" sz="2400" b="1" dirty="0" smtClean="0">
                <a:solidFill>
                  <a:schemeClr val="bg1"/>
                </a:solidFill>
              </a:rPr>
              <a:t>Commit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2316913" y="4356970"/>
            <a:ext cx="1435008" cy="85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latin typeface="+mn-ea"/>
              </a:rPr>
              <a:t>개발 작업 </a:t>
            </a:r>
            <a:endParaRPr lang="en-US" altLang="ko-KR" spc="-150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 smtClean="0">
                <a:latin typeface="+mn-ea"/>
              </a:rPr>
              <a:t>분리 </a:t>
            </a:r>
            <a:r>
              <a:rPr lang="en-US" altLang="ko-KR" spc="-150" dirty="0" smtClean="0">
                <a:latin typeface="+mn-ea"/>
              </a:rPr>
              <a:t>/ </a:t>
            </a:r>
            <a:r>
              <a:rPr lang="ko-KR" altLang="en-US" spc="-150" dirty="0" smtClean="0">
                <a:latin typeface="+mn-ea"/>
              </a:rPr>
              <a:t>관리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4538026" y="4139343"/>
            <a:ext cx="2982088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5303178" y="5741625"/>
            <a:ext cx="151984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Merge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5469091" y="4389405"/>
            <a:ext cx="15824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latin typeface="+mn-ea"/>
              </a:rPr>
              <a:t>branch</a:t>
            </a:r>
            <a:r>
              <a:rPr lang="ko-KR" altLang="en-US" spc="-150" dirty="0" smtClean="0">
                <a:latin typeface="+mn-ea"/>
              </a:rPr>
              <a:t> 병합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7998589" y="4147557"/>
            <a:ext cx="2890504" cy="223519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8583723" y="5394078"/>
            <a:ext cx="1907814" cy="8309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Remote Repository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7998589" y="4275747"/>
            <a:ext cx="284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원격저장소를 통해 다른 개발자와 협업 기능 제공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234156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543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 i t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주요기능과 작업흐름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13516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bg1"/>
                </a:solidFill>
              </a:rPr>
              <a:t>Git</a:t>
            </a:r>
            <a:r>
              <a:rPr lang="ko-KR" altLang="en-US" sz="1300" dirty="0" smtClean="0">
                <a:solidFill>
                  <a:schemeClr val="bg1"/>
                </a:solidFill>
              </a:rPr>
              <a:t>의 작업흐름</a:t>
            </a:r>
            <a:r>
              <a:rPr lang="en-US" altLang="ko-KR" sz="1300" dirty="0" smtClean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962849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915347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en-US" altLang="ko-KR" sz="2000" b="1" spc="-150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WorkingDirectory</a:t>
            </a:r>
            <a:endParaRPr lang="en-US" altLang="ko-KR" sz="2000" b="1" spc="-15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939099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962849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986599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8908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Staging</a:t>
            </a:r>
            <a:endParaRPr lang="ko-KR" altLang="en-US" sz="20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867847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Commit</a:t>
            </a:r>
            <a:endParaRPr lang="ko-KR" altLang="en-US" sz="2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855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Merge</a:t>
            </a:r>
            <a:endParaRPr lang="ko-KR" altLang="en-US" sz="2000" b="1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1015536" y="3890779"/>
            <a:ext cx="180069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dirty="0" smtClean="0"/>
              <a:t>작업 </a:t>
            </a:r>
            <a:r>
              <a:rPr lang="ko-KR" altLang="en-US" b="1" dirty="0" err="1"/>
              <a:t>디렉토리</a:t>
            </a:r>
            <a:endParaRPr lang="ko-KR" altLang="en-US" b="1" dirty="0"/>
          </a:p>
          <a:p>
            <a:pPr algn="just">
              <a:lnSpc>
                <a:spcPct val="12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파일을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생성하고 수정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769674" y="3855154"/>
            <a:ext cx="18526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스테이징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변경된 파일들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스테이징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영역에 추가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496082" y="3819529"/>
            <a:ext cx="1871723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커밋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스테이징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영역에 있는 변경사항을 로컬 저장소에 기록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11687" y="3783904"/>
            <a:ext cx="208862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병합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협업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브랜치의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변경사항을 다른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브랜치와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병합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원격저장소에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업로드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122" name="Picture 2" descr="https://t1.daumcdn.net/cfile/tistory/210C8D3E587AE3082E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205648" y="1083189"/>
            <a:ext cx="7810500" cy="158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838011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170197" y="3105834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 err="1">
                <a:latin typeface="맑은 고딕" pitchFamily="50" charset="-127"/>
                <a:ea typeface="맑은 고딕" pitchFamily="50" charset="-127"/>
              </a:rPr>
              <a:t>GitHub</a:t>
            </a:r>
            <a:endParaRPr lang="ko-KR" altLang="en-US" sz="3600" b="1" spc="-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09853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spc="-3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GitHub</a:t>
            </a:r>
            <a:endParaRPr lang="ko-KR" altLang="en-US" sz="3600" b="1" spc="-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6749A93-8693-411E-B0E1-31DA6C02AFBB}"/>
              </a:ext>
            </a:extLst>
          </p:cNvPr>
          <p:cNvSpPr txBox="1"/>
          <p:nvPr/>
        </p:nvSpPr>
        <p:spPr>
          <a:xfrm>
            <a:off x="6504263" y="3591469"/>
            <a:ext cx="5270520" cy="1089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pc="-150" dirty="0" err="1" smtClean="0">
                <a:latin typeface="+mn-ea"/>
              </a:rPr>
              <a:t>Git</a:t>
            </a:r>
            <a:r>
              <a:rPr lang="en-US" altLang="ko-KR" spc="-150" dirty="0" smtClean="0">
                <a:latin typeface="+mn-ea"/>
              </a:rPr>
              <a:t> </a:t>
            </a:r>
            <a:r>
              <a:rPr lang="ko-KR" altLang="en-US" spc="-150" dirty="0" smtClean="0">
                <a:latin typeface="+mn-ea"/>
              </a:rPr>
              <a:t>저장소를 </a:t>
            </a:r>
            <a:r>
              <a:rPr lang="ko-KR" altLang="en-US" spc="-150" dirty="0" err="1" smtClean="0">
                <a:latin typeface="+mn-ea"/>
              </a:rPr>
              <a:t>호스팅하고</a:t>
            </a:r>
            <a:r>
              <a:rPr lang="ko-KR" altLang="en-US" spc="-150" dirty="0" smtClean="0">
                <a:latin typeface="+mn-ea"/>
              </a:rPr>
              <a:t> </a:t>
            </a:r>
            <a:endParaRPr lang="en-US" altLang="ko-KR" spc="-150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latin typeface="+mn-ea"/>
              </a:rPr>
              <a:t>협업을 위한 서비스를 제공하는</a:t>
            </a:r>
            <a:endParaRPr lang="en-US" altLang="ko-KR" spc="-150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latin typeface="+mn-ea"/>
              </a:rPr>
              <a:t>웹 기반 플랫폼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C832629-22D3-49E4-8764-9A94093B27B4}"/>
              </a:ext>
            </a:extLst>
          </p:cNvPr>
          <p:cNvSpPr txBox="1"/>
          <p:nvPr/>
        </p:nvSpPr>
        <p:spPr>
          <a:xfrm>
            <a:off x="6504263" y="2705686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GitHub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10919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 smtClean="0">
                <a:solidFill>
                  <a:schemeClr val="bg1"/>
                </a:solidFill>
              </a:rPr>
              <a:t>란</a:t>
            </a:r>
            <a:r>
              <a:rPr lang="en-US" altLang="ko-KR" sz="1300" dirty="0" smtClean="0">
                <a:solidFill>
                  <a:schemeClr val="bg1"/>
                </a:solidFill>
              </a:rPr>
              <a:t>?.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" name="AutoShape 2" descr="github] 깃허브 (링크 규칙)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8" name="Picture 4" descr="github] 깃허브 (링크 규칙)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74" y="1922380"/>
            <a:ext cx="6401279" cy="360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95934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2749981" y="5051757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b="1" spc="-150" dirty="0" err="1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Git</a:t>
            </a:r>
            <a:endParaRPr lang="ko-KR" altLang="en-US" sz="2000" b="1" spc="-15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=""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14" name="그래픽 13" descr="실행">
            <a:extLst>
              <a:ext uri="{FF2B5EF4-FFF2-40B4-BE49-F238E27FC236}">
                <a16:creationId xmlns="" xmlns:a16="http://schemas.microsoft.com/office/drawing/2014/main" id="{C50D8E0E-184B-429E-B25D-CA724FDA06E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7172" name="Picture 4" descr="post-thumbnail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084733" y="2636322"/>
            <a:ext cx="2193229" cy="21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ost-thumbnail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960221" y="2638858"/>
            <a:ext cx="2147042" cy="21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곱셈 기호 15"/>
          <p:cNvSpPr/>
          <p:nvPr/>
        </p:nvSpPr>
        <p:spPr>
          <a:xfrm>
            <a:off x="5474530" y="3004463"/>
            <a:ext cx="1294410" cy="13656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spc="-3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GitHub</a:t>
            </a:r>
            <a:endParaRPr lang="ko-KR" altLang="en-US" sz="3600" b="1" spc="-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12234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  <a:r>
              <a:rPr lang="ko-KR" altLang="en-US" sz="1300" dirty="0" smtClean="0">
                <a:solidFill>
                  <a:schemeClr val="bg1"/>
                </a:solidFill>
              </a:rPr>
              <a:t>와 </a:t>
            </a:r>
            <a:r>
              <a:rPr lang="en-US" altLang="ko-KR" sz="1300" dirty="0" err="1" smtClean="0">
                <a:solidFill>
                  <a:schemeClr val="bg1"/>
                </a:solidFill>
              </a:rPr>
              <a:t>Git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8127232" y="5204156"/>
            <a:ext cx="17668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b="1" spc="-150" dirty="0" err="1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GitHub</a:t>
            </a:r>
            <a:endParaRPr lang="ko-KR" altLang="en-US" sz="2000" b="1" spc="-150" dirty="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606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5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170197" y="3105834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 err="1" smtClean="0">
                <a:latin typeface="맑은 고딕" pitchFamily="50" charset="-127"/>
                <a:ea typeface="맑은 고딕" pitchFamily="50" charset="-127"/>
              </a:rPr>
              <a:t>GitHub</a:t>
            </a:r>
            <a:r>
              <a:rPr lang="en-US" altLang="ko-KR" sz="3600" b="1" spc="-3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600" b="1" spc="-300" dirty="0" smtClean="0">
                <a:latin typeface="맑은 고딕" pitchFamily="50" charset="-127"/>
                <a:ea typeface="맑은 고딕" pitchFamily="50" charset="-127"/>
              </a:rPr>
              <a:t>주요기능</a:t>
            </a:r>
            <a:endParaRPr lang="ko-KR" altLang="en-US" sz="3600" b="1" spc="-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10257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7951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1240008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543386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4765208" cy="523220"/>
            <a:chOff x="856623" y="2936557"/>
            <a:chExt cx="4765208" cy="52322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41232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 smtClean="0">
                  <a:latin typeface="맑은 고딕" pitchFamily="50" charset="-127"/>
                  <a:ea typeface="맑은 고딕" pitchFamily="50" charset="-127"/>
                </a:rPr>
                <a:t>G i t</a:t>
              </a:r>
              <a:r>
                <a:rPr lang="ko-KR" altLang="en-US" sz="2800" b="1" spc="-300" dirty="0" smtClean="0">
                  <a:latin typeface="맑은 고딕" pitchFamily="50" charset="-127"/>
                  <a:ea typeface="맑은 고딕" pitchFamily="50" charset="-127"/>
                </a:rPr>
                <a:t>의 주요기능과 작업흐름</a:t>
              </a:r>
              <a:endParaRPr lang="ko-KR" altLang="en-US" sz="2800" b="1" spc="-3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1809270" cy="523220"/>
            <a:chOff x="856623" y="2936557"/>
            <a:chExt cx="1809270" cy="52322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1167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 err="1" smtClean="0">
                  <a:latin typeface="맑은 고딕" pitchFamily="50" charset="-127"/>
                  <a:ea typeface="맑은 고딕" pitchFamily="50" charset="-127"/>
                </a:rPr>
                <a:t>GitHub</a:t>
              </a:r>
              <a:endParaRPr lang="ko-KR" altLang="en-US" sz="2800" b="1" spc="-3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3179837" cy="523220"/>
            <a:chOff x="856623" y="2936557"/>
            <a:chExt cx="3179837" cy="52322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2537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 err="1" smtClean="0">
                  <a:latin typeface="맑은 고딕" pitchFamily="50" charset="-127"/>
                  <a:ea typeface="맑은 고딕" pitchFamily="50" charset="-127"/>
                </a:rPr>
                <a:t>GitHub</a:t>
              </a:r>
              <a:r>
                <a:rPr lang="en-US" altLang="ko-KR" sz="2800" b="1" spc="-3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800" b="1" spc="-300" dirty="0" smtClean="0">
                  <a:latin typeface="맑은 고딕" pitchFamily="50" charset="-127"/>
                  <a:ea typeface="맑은 고딕" pitchFamily="50" charset="-127"/>
                </a:rPr>
                <a:t>주요기능</a:t>
              </a:r>
              <a:endParaRPr lang="ko-KR" altLang="en-US" sz="2800" b="1" spc="-3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73856" y="2166641"/>
            <a:ext cx="1382871" cy="523220"/>
            <a:chOff x="856623" y="2936557"/>
            <a:chExt cx="1382871" cy="523220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 smtClean="0">
                  <a:latin typeface="맑은 고딕" pitchFamily="50" charset="-127"/>
                  <a:ea typeface="맑은 고딕" pitchFamily="50" charset="-127"/>
                </a:rPr>
                <a:t>G i t</a:t>
              </a:r>
              <a:endParaRPr lang="ko-KR" altLang="en-US" sz="2800" b="1" spc="-3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67236" y="1499062"/>
            <a:ext cx="3875541" cy="540148"/>
            <a:chOff x="856623" y="2967335"/>
            <a:chExt cx="3875541" cy="540148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84263"/>
              <a:ext cx="3233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 dirty="0" smtClean="0">
                  <a:latin typeface="맑은 고딕" pitchFamily="50" charset="-127"/>
                  <a:ea typeface="맑은 고딕" pitchFamily="50" charset="-127"/>
                </a:rPr>
                <a:t>소프트웨어 버전 관리</a:t>
              </a:r>
              <a:endParaRPr lang="ko-KR" altLang="en-US" sz="2800" b="1" spc="-3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27507046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5,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FCC8C55-DDD3-41A6-9F48-4B230AF10CD7}"/>
              </a:ext>
            </a:extLst>
          </p:cNvPr>
          <p:cNvSpPr/>
          <p:nvPr/>
        </p:nvSpPr>
        <p:spPr>
          <a:xfrm>
            <a:off x="6343702" y="2878341"/>
            <a:ext cx="5275005" cy="9710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AA87B57-FE8C-44DB-94D9-0CC6830E142E}"/>
              </a:ext>
            </a:extLst>
          </p:cNvPr>
          <p:cNvSpPr/>
          <p:nvPr/>
        </p:nvSpPr>
        <p:spPr>
          <a:xfrm>
            <a:off x="6335793" y="4111396"/>
            <a:ext cx="5275005" cy="974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6351609" y="2878341"/>
            <a:ext cx="1827015" cy="971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라이선스 관리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6351609" y="4111396"/>
            <a:ext cx="1827015" cy="974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워크플로우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자동화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0DC81D6-2B11-429D-86C0-3CCC333DB968}"/>
              </a:ext>
            </a:extLst>
          </p:cNvPr>
          <p:cNvSpPr txBox="1"/>
          <p:nvPr/>
        </p:nvSpPr>
        <p:spPr>
          <a:xfrm>
            <a:off x="1143281" y="18004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D5B2FC7-8F43-4699-8275-3B7B54A9371B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spc="-3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GitHub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주요기능</a:t>
            </a:r>
            <a:endParaRPr lang="ko-KR" altLang="en-US" sz="3600" b="1" spc="-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14462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sz="1300" dirty="0">
                <a:solidFill>
                  <a:schemeClr val="bg1"/>
                </a:solidFill>
              </a:rPr>
              <a:t> </a:t>
            </a:r>
            <a:r>
              <a:rPr lang="ko-KR" altLang="en-US" sz="1300" dirty="0" smtClean="0">
                <a:solidFill>
                  <a:schemeClr val="bg1"/>
                </a:solidFill>
              </a:rPr>
              <a:t>주요기능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916185" y="1664064"/>
            <a:ext cx="5275005" cy="9710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815B24A-5051-4A14-AAAF-095D7FC29D54}"/>
              </a:ext>
            </a:extLst>
          </p:cNvPr>
          <p:cNvSpPr/>
          <p:nvPr/>
        </p:nvSpPr>
        <p:spPr>
          <a:xfrm>
            <a:off x="916185" y="1673622"/>
            <a:ext cx="1827015" cy="961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버전관리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919150" y="2878341"/>
            <a:ext cx="5275005" cy="9710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928061" y="2878341"/>
            <a:ext cx="1815139" cy="971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협업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916184" y="4111396"/>
            <a:ext cx="5275005" cy="9710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910239" y="5279675"/>
            <a:ext cx="5275005" cy="9710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916186" y="4114533"/>
            <a:ext cx="1827014" cy="9710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이슈트레킹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910239" y="5279675"/>
            <a:ext cx="1832961" cy="9710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Pull Request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6351609" y="1663002"/>
            <a:ext cx="5275005" cy="9710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0815B24A-5051-4A14-AAAF-095D7FC29D54}"/>
              </a:ext>
            </a:extLst>
          </p:cNvPr>
          <p:cNvSpPr/>
          <p:nvPr/>
        </p:nvSpPr>
        <p:spPr>
          <a:xfrm>
            <a:off x="6351609" y="1674877"/>
            <a:ext cx="1827015" cy="961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호스팅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AA87B57-FE8C-44DB-94D9-0CC6830E142E}"/>
              </a:ext>
            </a:extLst>
          </p:cNvPr>
          <p:cNvSpPr/>
          <p:nvPr/>
        </p:nvSpPr>
        <p:spPr>
          <a:xfrm>
            <a:off x="6343702" y="5279675"/>
            <a:ext cx="5275005" cy="974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6335792" y="5288413"/>
            <a:ext cx="1842832" cy="9741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오픈소스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2964776" y="1759340"/>
            <a:ext cx="401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기반으로 소스 코드 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추적 </a:t>
            </a: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2939051" y="2992365"/>
            <a:ext cx="401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소스 코드 공유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변경사항 확인 </a:t>
            </a: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병합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2927176" y="4236333"/>
            <a:ext cx="401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이슈 기록 </a:t>
            </a: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추적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2948951" y="5445608"/>
            <a:ext cx="401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변경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소스 코드 리뷰 </a:t>
            </a: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병합 요청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8271052" y="1878090"/>
            <a:ext cx="401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온라인 </a:t>
            </a:r>
            <a:r>
              <a:rPr lang="ko-KR" altLang="en-US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호스팅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8271052" y="3173142"/>
            <a:ext cx="401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소스 코드 사용조건 파악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8423452" y="4396855"/>
            <a:ext cx="4018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Actions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8387827" y="5421371"/>
            <a:ext cx="401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개인 개발 프로젝트 관리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오픈 소스 프로젝트 기여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1393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5151109" y="3117803"/>
            <a:ext cx="4643133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4000" i="1" spc="-150" dirty="0" smtClean="0">
                <a:solidFill>
                  <a:schemeClr val="bg1"/>
                </a:solidFill>
              </a:rPr>
              <a:t>마치며</a:t>
            </a:r>
            <a:endParaRPr lang="ko-KR" altLang="en-US" sz="40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251167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262490425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041592" y="3105834"/>
            <a:ext cx="4108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소프트웨어 버전관리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30528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소프트웨어 버전관리</a:t>
            </a:r>
            <a:endParaRPr lang="ko-KR" altLang="en-US" sz="3600" spc="-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122104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1252844"/>
            <a:ext cx="8242300" cy="3009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1400208"/>
            <a:ext cx="79367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소프트웨어 버전관리</a:t>
            </a:r>
            <a:endParaRPr lang="en-US" altLang="ko-KR" sz="3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4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Version Control System ( VCS )</a:t>
            </a:r>
          </a:p>
          <a:p>
            <a:r>
              <a:rPr lang="ko-KR" altLang="en-US" sz="24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소프트웨어 개발 과정에서 변경사항을 추적하고 관리하는 것</a:t>
            </a:r>
            <a:endParaRPr lang="en-US" altLang="ko-KR" sz="24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4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변경 이력 추적</a:t>
            </a:r>
            <a:endParaRPr lang="en-US" altLang="ko-KR" sz="24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4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이력관리</a:t>
            </a:r>
            <a:endParaRPr lang="en-US" altLang="ko-KR" sz="24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4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협업 및 충돌 방지</a:t>
            </a:r>
            <a:endParaRPr lang="ko-KR" altLang="en-US" sz="24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4472636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4488538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4678245"/>
            <a:ext cx="151195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중요성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5633117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564106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5814873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필요성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1534602" y="1510749"/>
            <a:ext cx="723568" cy="333955"/>
          </a:xfrm>
          <a:prstGeom prst="corner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21098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소프트웨어 버전 관리 란</a:t>
            </a:r>
            <a:r>
              <a:rPr lang="en-US" altLang="ko-KR" sz="1300" dirty="0" smtClean="0">
                <a:solidFill>
                  <a:schemeClr val="bg1"/>
                </a:solidFill>
              </a:rPr>
              <a:t>?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0423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소프트웨어 버전관리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A917759-064B-40CA-9D62-9FE1FC890909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C4CE450-DBB3-4898-8D83-F65A72A7932E}"/>
              </a:ext>
            </a:extLst>
          </p:cNvPr>
          <p:cNvSpPr/>
          <p:nvPr/>
        </p:nvSpPr>
        <p:spPr>
          <a:xfrm>
            <a:off x="254831" y="1412319"/>
            <a:ext cx="5590637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0DDF602-3045-4DA9-A7B1-054F9B24F70A}"/>
              </a:ext>
            </a:extLst>
          </p:cNvPr>
          <p:cNvSpPr/>
          <p:nvPr/>
        </p:nvSpPr>
        <p:spPr>
          <a:xfrm>
            <a:off x="2545867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66D526A6-8DD6-4A52-A8CC-1DF5F6AE3D77}"/>
              </a:ext>
            </a:extLst>
          </p:cNvPr>
          <p:cNvSpPr/>
          <p:nvPr/>
        </p:nvSpPr>
        <p:spPr>
          <a:xfrm>
            <a:off x="2835515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9887240F-BFF9-4A45-BEDC-3FB11FA9D0E8}"/>
              </a:ext>
            </a:extLst>
          </p:cNvPr>
          <p:cNvSpPr/>
          <p:nvPr/>
        </p:nvSpPr>
        <p:spPr>
          <a:xfrm>
            <a:off x="312516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A4E98F7F-F403-490B-B579-18BB7CB35C94}"/>
              </a:ext>
            </a:extLst>
          </p:cNvPr>
          <p:cNvSpPr/>
          <p:nvPr/>
        </p:nvSpPr>
        <p:spPr>
          <a:xfrm>
            <a:off x="3414808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C3529CE-4E50-41AC-8524-737C5316F686}"/>
              </a:ext>
            </a:extLst>
          </p:cNvPr>
          <p:cNvSpPr/>
          <p:nvPr/>
        </p:nvSpPr>
        <p:spPr>
          <a:xfrm>
            <a:off x="370445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F20DA771-E99B-4DB3-BB15-F468E0A9754E}"/>
              </a:ext>
            </a:extLst>
          </p:cNvPr>
          <p:cNvSpPr/>
          <p:nvPr/>
        </p:nvSpPr>
        <p:spPr>
          <a:xfrm>
            <a:off x="3994102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2707BF64-1D65-4B0D-A7D4-96A9AFD009AD}"/>
              </a:ext>
            </a:extLst>
          </p:cNvPr>
          <p:cNvSpPr/>
          <p:nvPr/>
        </p:nvSpPr>
        <p:spPr>
          <a:xfrm>
            <a:off x="4283750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138C9B6C-8545-4662-AE56-53A4AE1A772B}"/>
              </a:ext>
            </a:extLst>
          </p:cNvPr>
          <p:cNvSpPr/>
          <p:nvPr/>
        </p:nvSpPr>
        <p:spPr>
          <a:xfrm>
            <a:off x="1676926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80C0C92B-0972-4914-A26B-333B006140A3}"/>
              </a:ext>
            </a:extLst>
          </p:cNvPr>
          <p:cNvSpPr/>
          <p:nvPr/>
        </p:nvSpPr>
        <p:spPr>
          <a:xfrm>
            <a:off x="1966573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DF1D9C2C-F9E9-4BFD-A218-61E99141C71D}"/>
              </a:ext>
            </a:extLst>
          </p:cNvPr>
          <p:cNvSpPr/>
          <p:nvPr/>
        </p:nvSpPr>
        <p:spPr>
          <a:xfrm>
            <a:off x="225622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68AC8ED1-F3FD-40D3-BC35-356BE3ACC49C}"/>
              </a:ext>
            </a:extLst>
          </p:cNvPr>
          <p:cNvSpPr/>
          <p:nvPr/>
        </p:nvSpPr>
        <p:spPr>
          <a:xfrm>
            <a:off x="2545867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CBA04D23-5C66-4AED-9596-5D5602D004F1}"/>
              </a:ext>
            </a:extLst>
          </p:cNvPr>
          <p:cNvSpPr/>
          <p:nvPr/>
        </p:nvSpPr>
        <p:spPr>
          <a:xfrm>
            <a:off x="2835515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CB4A67B5-D8BA-42D9-9DD2-14B4F774CF19}"/>
              </a:ext>
            </a:extLst>
          </p:cNvPr>
          <p:cNvSpPr/>
          <p:nvPr/>
        </p:nvSpPr>
        <p:spPr>
          <a:xfrm>
            <a:off x="312516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E5158850-A3FE-45EC-A77D-78F9432130A9}"/>
              </a:ext>
            </a:extLst>
          </p:cNvPr>
          <p:cNvSpPr/>
          <p:nvPr/>
        </p:nvSpPr>
        <p:spPr>
          <a:xfrm>
            <a:off x="3414808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31662741-2757-4036-8A2B-C51DD2534467}"/>
              </a:ext>
            </a:extLst>
          </p:cNvPr>
          <p:cNvSpPr/>
          <p:nvPr/>
        </p:nvSpPr>
        <p:spPr>
          <a:xfrm>
            <a:off x="3704456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D09D8A4D-622B-43CA-AA2A-02B956039240}"/>
              </a:ext>
            </a:extLst>
          </p:cNvPr>
          <p:cNvSpPr/>
          <p:nvPr/>
        </p:nvSpPr>
        <p:spPr>
          <a:xfrm>
            <a:off x="3994102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01D2F316-20C8-4E68-A43E-DBAF029FE94A}"/>
              </a:ext>
            </a:extLst>
          </p:cNvPr>
          <p:cNvSpPr/>
          <p:nvPr/>
        </p:nvSpPr>
        <p:spPr>
          <a:xfrm>
            <a:off x="4283750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8F54C45E-F3B9-4B07-814A-B7CD57B1E41D}"/>
              </a:ext>
            </a:extLst>
          </p:cNvPr>
          <p:cNvSpPr/>
          <p:nvPr/>
        </p:nvSpPr>
        <p:spPr>
          <a:xfrm>
            <a:off x="167692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1DD6D929-1ADC-4A88-9D51-83C4F8FECADE}"/>
              </a:ext>
            </a:extLst>
          </p:cNvPr>
          <p:cNvSpPr/>
          <p:nvPr/>
        </p:nvSpPr>
        <p:spPr>
          <a:xfrm>
            <a:off x="1966573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DDEA80C7-6ED6-405C-A8C8-94BD978EEDA3}"/>
              </a:ext>
            </a:extLst>
          </p:cNvPr>
          <p:cNvSpPr/>
          <p:nvPr/>
        </p:nvSpPr>
        <p:spPr>
          <a:xfrm>
            <a:off x="225622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0C0447BE-5D71-489A-AB77-5EC10EAB0281}"/>
              </a:ext>
            </a:extLst>
          </p:cNvPr>
          <p:cNvSpPr/>
          <p:nvPr/>
        </p:nvSpPr>
        <p:spPr>
          <a:xfrm>
            <a:off x="2545867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01AAEBC0-C174-4171-BD62-4BA6DF9C8487}"/>
              </a:ext>
            </a:extLst>
          </p:cNvPr>
          <p:cNvSpPr/>
          <p:nvPr/>
        </p:nvSpPr>
        <p:spPr>
          <a:xfrm>
            <a:off x="2835515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1B8F6690-6CAA-4504-B3E6-500C444BFC20}"/>
              </a:ext>
            </a:extLst>
          </p:cNvPr>
          <p:cNvSpPr/>
          <p:nvPr/>
        </p:nvSpPr>
        <p:spPr>
          <a:xfrm>
            <a:off x="312516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05C6CC60-52E4-481F-99F2-16944A1B851A}"/>
              </a:ext>
            </a:extLst>
          </p:cNvPr>
          <p:cNvSpPr/>
          <p:nvPr/>
        </p:nvSpPr>
        <p:spPr>
          <a:xfrm>
            <a:off x="3414808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B50FA576-5B98-430D-B8FA-8DB9385E2267}"/>
              </a:ext>
            </a:extLst>
          </p:cNvPr>
          <p:cNvSpPr/>
          <p:nvPr/>
        </p:nvSpPr>
        <p:spPr>
          <a:xfrm>
            <a:off x="370445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9B1752D7-ED3F-4905-A945-63CBD4B0BA5E}"/>
              </a:ext>
            </a:extLst>
          </p:cNvPr>
          <p:cNvSpPr/>
          <p:nvPr/>
        </p:nvSpPr>
        <p:spPr>
          <a:xfrm>
            <a:off x="3994102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8B5EE551-1E2A-439E-ABEA-350D73B912CF}"/>
              </a:ext>
            </a:extLst>
          </p:cNvPr>
          <p:cNvSpPr/>
          <p:nvPr/>
        </p:nvSpPr>
        <p:spPr>
          <a:xfrm>
            <a:off x="4283750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DBA44C1-1676-422C-A226-A2938BC5A567}"/>
              </a:ext>
            </a:extLst>
          </p:cNvPr>
          <p:cNvSpPr/>
          <p:nvPr/>
        </p:nvSpPr>
        <p:spPr>
          <a:xfrm>
            <a:off x="167692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2D1B8963-A03A-4336-8CD5-3FA503483DF2}"/>
              </a:ext>
            </a:extLst>
          </p:cNvPr>
          <p:cNvSpPr/>
          <p:nvPr/>
        </p:nvSpPr>
        <p:spPr>
          <a:xfrm>
            <a:off x="1966573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39C81DAB-83B2-4326-8975-8CAE8BF88B6D}"/>
              </a:ext>
            </a:extLst>
          </p:cNvPr>
          <p:cNvSpPr/>
          <p:nvPr/>
        </p:nvSpPr>
        <p:spPr>
          <a:xfrm>
            <a:off x="225622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B67DC053-A76F-434E-864D-AD056AD6296C}"/>
              </a:ext>
            </a:extLst>
          </p:cNvPr>
          <p:cNvSpPr/>
          <p:nvPr/>
        </p:nvSpPr>
        <p:spPr>
          <a:xfrm>
            <a:off x="2545867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D7C102B4-64DC-4EE2-9AF2-E8BDAFEC4731}"/>
              </a:ext>
            </a:extLst>
          </p:cNvPr>
          <p:cNvSpPr/>
          <p:nvPr/>
        </p:nvSpPr>
        <p:spPr>
          <a:xfrm>
            <a:off x="2835515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5B7C1216-465A-4270-A3F8-FC2A34E388DF}"/>
              </a:ext>
            </a:extLst>
          </p:cNvPr>
          <p:cNvSpPr/>
          <p:nvPr/>
        </p:nvSpPr>
        <p:spPr>
          <a:xfrm>
            <a:off x="312516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28DC9F1-610C-4912-901C-5C42DC29FE10}"/>
              </a:ext>
            </a:extLst>
          </p:cNvPr>
          <p:cNvSpPr/>
          <p:nvPr/>
        </p:nvSpPr>
        <p:spPr>
          <a:xfrm>
            <a:off x="3414808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A99DC460-6903-48C5-BBCE-7B043FFEBF10}"/>
              </a:ext>
            </a:extLst>
          </p:cNvPr>
          <p:cNvSpPr/>
          <p:nvPr/>
        </p:nvSpPr>
        <p:spPr>
          <a:xfrm>
            <a:off x="370445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0A6FFC8A-03A4-4D06-B506-255CB4E0BD79}"/>
              </a:ext>
            </a:extLst>
          </p:cNvPr>
          <p:cNvSpPr/>
          <p:nvPr/>
        </p:nvSpPr>
        <p:spPr>
          <a:xfrm>
            <a:off x="3994102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F1605BB6-B97C-4579-A5BB-01FF31D3BA3F}"/>
              </a:ext>
            </a:extLst>
          </p:cNvPr>
          <p:cNvSpPr/>
          <p:nvPr/>
        </p:nvSpPr>
        <p:spPr>
          <a:xfrm>
            <a:off x="4283750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5259249D-C5F6-48AB-ACC8-DC697953C382}"/>
              </a:ext>
            </a:extLst>
          </p:cNvPr>
          <p:cNvSpPr/>
          <p:nvPr/>
        </p:nvSpPr>
        <p:spPr>
          <a:xfrm>
            <a:off x="167692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DBB2DEFE-67F0-456C-9891-0D41EC075386}"/>
              </a:ext>
            </a:extLst>
          </p:cNvPr>
          <p:cNvSpPr/>
          <p:nvPr/>
        </p:nvSpPr>
        <p:spPr>
          <a:xfrm>
            <a:off x="1966573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A5FB2265-80E6-4676-98A1-F74AF04F9561}"/>
              </a:ext>
            </a:extLst>
          </p:cNvPr>
          <p:cNvSpPr/>
          <p:nvPr/>
        </p:nvSpPr>
        <p:spPr>
          <a:xfrm>
            <a:off x="225622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0CA411D4-1656-4DED-82F0-AD02DC13213A}"/>
              </a:ext>
            </a:extLst>
          </p:cNvPr>
          <p:cNvSpPr/>
          <p:nvPr/>
        </p:nvSpPr>
        <p:spPr>
          <a:xfrm>
            <a:off x="2545867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AD697311-6F80-4129-92BD-60D539263E6C}"/>
              </a:ext>
            </a:extLst>
          </p:cNvPr>
          <p:cNvSpPr/>
          <p:nvPr/>
        </p:nvSpPr>
        <p:spPr>
          <a:xfrm>
            <a:off x="2835515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EE78573E-2EF5-44BB-91AF-160BF629CE53}"/>
              </a:ext>
            </a:extLst>
          </p:cNvPr>
          <p:cNvSpPr/>
          <p:nvPr/>
        </p:nvSpPr>
        <p:spPr>
          <a:xfrm>
            <a:off x="312516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514F4655-1BE6-4D67-98D1-C03C1485A132}"/>
              </a:ext>
            </a:extLst>
          </p:cNvPr>
          <p:cNvSpPr/>
          <p:nvPr/>
        </p:nvSpPr>
        <p:spPr>
          <a:xfrm>
            <a:off x="3414808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65656AF6-1743-4EE5-9086-D9BDC969237D}"/>
              </a:ext>
            </a:extLst>
          </p:cNvPr>
          <p:cNvSpPr/>
          <p:nvPr/>
        </p:nvSpPr>
        <p:spPr>
          <a:xfrm>
            <a:off x="370445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5B3E881B-1B49-4E4C-8C5D-AA13E5F801AA}"/>
              </a:ext>
            </a:extLst>
          </p:cNvPr>
          <p:cNvSpPr/>
          <p:nvPr/>
        </p:nvSpPr>
        <p:spPr>
          <a:xfrm>
            <a:off x="3994102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DB4C25BC-6420-4782-94B1-5A10B6D39CE2}"/>
              </a:ext>
            </a:extLst>
          </p:cNvPr>
          <p:cNvSpPr/>
          <p:nvPr/>
        </p:nvSpPr>
        <p:spPr>
          <a:xfrm>
            <a:off x="4283750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596BA37B-C282-4342-8C60-A307D52294F9}"/>
              </a:ext>
            </a:extLst>
          </p:cNvPr>
          <p:cNvSpPr/>
          <p:nvPr/>
        </p:nvSpPr>
        <p:spPr>
          <a:xfrm>
            <a:off x="167692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6D79D688-5E0D-4E0E-AC92-071751235D43}"/>
              </a:ext>
            </a:extLst>
          </p:cNvPr>
          <p:cNvSpPr/>
          <p:nvPr/>
        </p:nvSpPr>
        <p:spPr>
          <a:xfrm>
            <a:off x="1966573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DDE68DC2-B9EF-425B-8E5F-8CAFA438C1F2}"/>
              </a:ext>
            </a:extLst>
          </p:cNvPr>
          <p:cNvSpPr/>
          <p:nvPr/>
        </p:nvSpPr>
        <p:spPr>
          <a:xfrm>
            <a:off x="225622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49D27AE5-171D-4386-80E6-32B16EA1FB74}"/>
              </a:ext>
            </a:extLst>
          </p:cNvPr>
          <p:cNvSpPr/>
          <p:nvPr/>
        </p:nvSpPr>
        <p:spPr>
          <a:xfrm>
            <a:off x="2545867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768A7FCF-EDC2-4E35-B191-A996B9FA6B22}"/>
              </a:ext>
            </a:extLst>
          </p:cNvPr>
          <p:cNvSpPr/>
          <p:nvPr/>
        </p:nvSpPr>
        <p:spPr>
          <a:xfrm>
            <a:off x="2835515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C1945E38-B6D1-4C5E-9471-BAF198BCC748}"/>
              </a:ext>
            </a:extLst>
          </p:cNvPr>
          <p:cNvSpPr/>
          <p:nvPr/>
        </p:nvSpPr>
        <p:spPr>
          <a:xfrm>
            <a:off x="312516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895396CC-593C-4A3F-AD01-3F94A7D2DF05}"/>
              </a:ext>
            </a:extLst>
          </p:cNvPr>
          <p:cNvSpPr/>
          <p:nvPr/>
        </p:nvSpPr>
        <p:spPr>
          <a:xfrm>
            <a:off x="3414808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00BC9CE3-345E-4C39-91B1-52FEF2AF46C2}"/>
              </a:ext>
            </a:extLst>
          </p:cNvPr>
          <p:cNvSpPr/>
          <p:nvPr/>
        </p:nvSpPr>
        <p:spPr>
          <a:xfrm>
            <a:off x="370445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4E632D39-6B45-43E8-97C7-65E910E3A3ED}"/>
              </a:ext>
            </a:extLst>
          </p:cNvPr>
          <p:cNvSpPr/>
          <p:nvPr/>
        </p:nvSpPr>
        <p:spPr>
          <a:xfrm>
            <a:off x="3994102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F8A348F8-7968-44D6-AAE7-9BE56EBD338F}"/>
              </a:ext>
            </a:extLst>
          </p:cNvPr>
          <p:cNvSpPr/>
          <p:nvPr/>
        </p:nvSpPr>
        <p:spPr>
          <a:xfrm>
            <a:off x="4283750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AAAD12A6-A59F-4017-BA87-A8230DE19E72}"/>
              </a:ext>
            </a:extLst>
          </p:cNvPr>
          <p:cNvSpPr/>
          <p:nvPr/>
        </p:nvSpPr>
        <p:spPr>
          <a:xfrm>
            <a:off x="167692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549D8156-1C89-43CA-BC14-72D39E8EFB3B}"/>
              </a:ext>
            </a:extLst>
          </p:cNvPr>
          <p:cNvSpPr/>
          <p:nvPr/>
        </p:nvSpPr>
        <p:spPr>
          <a:xfrm>
            <a:off x="1966573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42D3D465-4E35-4515-AEAB-C5064DC6B98E}"/>
              </a:ext>
            </a:extLst>
          </p:cNvPr>
          <p:cNvSpPr/>
          <p:nvPr/>
        </p:nvSpPr>
        <p:spPr>
          <a:xfrm>
            <a:off x="225622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89350880-A823-4E9B-A01C-304E51CD592B}"/>
              </a:ext>
            </a:extLst>
          </p:cNvPr>
          <p:cNvSpPr/>
          <p:nvPr/>
        </p:nvSpPr>
        <p:spPr>
          <a:xfrm>
            <a:off x="2545867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17453BA6-C2D8-4C99-ABF5-D98FCB0D7B61}"/>
              </a:ext>
            </a:extLst>
          </p:cNvPr>
          <p:cNvSpPr/>
          <p:nvPr/>
        </p:nvSpPr>
        <p:spPr>
          <a:xfrm>
            <a:off x="2835515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14F6F226-B25B-4DC9-BB4F-54967268C320}"/>
              </a:ext>
            </a:extLst>
          </p:cNvPr>
          <p:cNvSpPr/>
          <p:nvPr/>
        </p:nvSpPr>
        <p:spPr>
          <a:xfrm>
            <a:off x="312516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D119E0E4-971C-4324-88A4-3819D2ACB3D2}"/>
              </a:ext>
            </a:extLst>
          </p:cNvPr>
          <p:cNvSpPr/>
          <p:nvPr/>
        </p:nvSpPr>
        <p:spPr>
          <a:xfrm>
            <a:off x="3414808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DDE5B69-2687-4A6A-8C23-F86CEC4DE3C5}"/>
              </a:ext>
            </a:extLst>
          </p:cNvPr>
          <p:cNvSpPr/>
          <p:nvPr/>
        </p:nvSpPr>
        <p:spPr>
          <a:xfrm>
            <a:off x="370445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B0B6D299-1509-45CB-82B2-934BE1F08881}"/>
              </a:ext>
            </a:extLst>
          </p:cNvPr>
          <p:cNvSpPr/>
          <p:nvPr/>
        </p:nvSpPr>
        <p:spPr>
          <a:xfrm>
            <a:off x="3994102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FBEECE8A-4817-4F97-8C1C-2A3E84E11534}"/>
              </a:ext>
            </a:extLst>
          </p:cNvPr>
          <p:cNvSpPr/>
          <p:nvPr/>
        </p:nvSpPr>
        <p:spPr>
          <a:xfrm>
            <a:off x="4283750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6F60181A-BD03-49C7-B588-67FC157ECE51}"/>
              </a:ext>
            </a:extLst>
          </p:cNvPr>
          <p:cNvSpPr/>
          <p:nvPr/>
        </p:nvSpPr>
        <p:spPr>
          <a:xfrm>
            <a:off x="167692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681180FD-9DFB-4F18-8CDE-90CA1B15068C}"/>
              </a:ext>
            </a:extLst>
          </p:cNvPr>
          <p:cNvSpPr/>
          <p:nvPr/>
        </p:nvSpPr>
        <p:spPr>
          <a:xfrm>
            <a:off x="1966573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A0320EF2-76CD-452B-AF52-6EBB683D5505}"/>
              </a:ext>
            </a:extLst>
          </p:cNvPr>
          <p:cNvSpPr/>
          <p:nvPr/>
        </p:nvSpPr>
        <p:spPr>
          <a:xfrm>
            <a:off x="225622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0631DBB9-22A8-418C-9A53-3763C0235F58}"/>
              </a:ext>
            </a:extLst>
          </p:cNvPr>
          <p:cNvSpPr/>
          <p:nvPr/>
        </p:nvSpPr>
        <p:spPr>
          <a:xfrm>
            <a:off x="2545867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BA175E98-5B7D-4EFE-AA0A-11295ECCAB9C}"/>
              </a:ext>
            </a:extLst>
          </p:cNvPr>
          <p:cNvSpPr/>
          <p:nvPr/>
        </p:nvSpPr>
        <p:spPr>
          <a:xfrm>
            <a:off x="2835515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1C78FA37-B640-421C-AE8A-D327F632B3C7}"/>
              </a:ext>
            </a:extLst>
          </p:cNvPr>
          <p:cNvSpPr/>
          <p:nvPr/>
        </p:nvSpPr>
        <p:spPr>
          <a:xfrm>
            <a:off x="312516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8F153141-0C39-40D5-9EE7-00C6B85E6B28}"/>
              </a:ext>
            </a:extLst>
          </p:cNvPr>
          <p:cNvSpPr/>
          <p:nvPr/>
        </p:nvSpPr>
        <p:spPr>
          <a:xfrm>
            <a:off x="3414808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07A4B41D-48CB-4BE9-872E-B57761EDA1E4}"/>
              </a:ext>
            </a:extLst>
          </p:cNvPr>
          <p:cNvSpPr/>
          <p:nvPr/>
        </p:nvSpPr>
        <p:spPr>
          <a:xfrm>
            <a:off x="370445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8271953C-620D-4CAB-BDE0-ACEECD824C8B}"/>
              </a:ext>
            </a:extLst>
          </p:cNvPr>
          <p:cNvSpPr/>
          <p:nvPr/>
        </p:nvSpPr>
        <p:spPr>
          <a:xfrm>
            <a:off x="3994102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1DDD4C76-55AA-412B-82E2-25529251F14D}"/>
              </a:ext>
            </a:extLst>
          </p:cNvPr>
          <p:cNvSpPr/>
          <p:nvPr/>
        </p:nvSpPr>
        <p:spPr>
          <a:xfrm>
            <a:off x="4283750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4ECEECED-5856-4DAA-ACB9-629740DEBB79}"/>
              </a:ext>
            </a:extLst>
          </p:cNvPr>
          <p:cNvSpPr/>
          <p:nvPr/>
        </p:nvSpPr>
        <p:spPr>
          <a:xfrm>
            <a:off x="167692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C1E16478-F5F3-487A-8469-3E38918F7D47}"/>
              </a:ext>
            </a:extLst>
          </p:cNvPr>
          <p:cNvSpPr/>
          <p:nvPr/>
        </p:nvSpPr>
        <p:spPr>
          <a:xfrm>
            <a:off x="1966573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7E19F88F-B2AD-417C-A679-30C64C5D3451}"/>
              </a:ext>
            </a:extLst>
          </p:cNvPr>
          <p:cNvSpPr/>
          <p:nvPr/>
        </p:nvSpPr>
        <p:spPr>
          <a:xfrm>
            <a:off x="225622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13635A19-C131-481D-A130-8954A64D01A9}"/>
              </a:ext>
            </a:extLst>
          </p:cNvPr>
          <p:cNvSpPr/>
          <p:nvPr/>
        </p:nvSpPr>
        <p:spPr>
          <a:xfrm>
            <a:off x="2545867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A13026D0-093F-4C1A-9A07-D08300956FE8}"/>
              </a:ext>
            </a:extLst>
          </p:cNvPr>
          <p:cNvSpPr/>
          <p:nvPr/>
        </p:nvSpPr>
        <p:spPr>
          <a:xfrm>
            <a:off x="2835515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2358DF0B-386B-425A-B5A1-1C919C06C9B4}"/>
              </a:ext>
            </a:extLst>
          </p:cNvPr>
          <p:cNvSpPr/>
          <p:nvPr/>
        </p:nvSpPr>
        <p:spPr>
          <a:xfrm>
            <a:off x="312516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B7C0A163-4178-4F83-977E-58089ECF323F}"/>
              </a:ext>
            </a:extLst>
          </p:cNvPr>
          <p:cNvSpPr/>
          <p:nvPr/>
        </p:nvSpPr>
        <p:spPr>
          <a:xfrm>
            <a:off x="3414808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C4879803-2B2B-4AF1-AEB0-6A5786BC1293}"/>
              </a:ext>
            </a:extLst>
          </p:cNvPr>
          <p:cNvSpPr/>
          <p:nvPr/>
        </p:nvSpPr>
        <p:spPr>
          <a:xfrm>
            <a:off x="370445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E0175548-885B-43CF-B5AE-DED741E43E7B}"/>
              </a:ext>
            </a:extLst>
          </p:cNvPr>
          <p:cNvSpPr/>
          <p:nvPr/>
        </p:nvSpPr>
        <p:spPr>
          <a:xfrm>
            <a:off x="3994102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="" xmlns:a16="http://schemas.microsoft.com/office/drawing/2014/main" id="{5AA95192-422E-424D-9A71-E05B2BBCA016}"/>
              </a:ext>
            </a:extLst>
          </p:cNvPr>
          <p:cNvSpPr/>
          <p:nvPr/>
        </p:nvSpPr>
        <p:spPr>
          <a:xfrm>
            <a:off x="4283750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FB14D831-7BDF-49F0-BEC1-4F3EDAFFE666}"/>
              </a:ext>
            </a:extLst>
          </p:cNvPr>
          <p:cNvSpPr/>
          <p:nvPr/>
        </p:nvSpPr>
        <p:spPr>
          <a:xfrm>
            <a:off x="167692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="" xmlns:a16="http://schemas.microsoft.com/office/drawing/2014/main" id="{C4B0836C-684A-4026-843D-FCF0F457C973}"/>
              </a:ext>
            </a:extLst>
          </p:cNvPr>
          <p:cNvSpPr/>
          <p:nvPr/>
        </p:nvSpPr>
        <p:spPr>
          <a:xfrm>
            <a:off x="1966573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1C663FE9-6736-4A60-8636-411B70B793D5}"/>
              </a:ext>
            </a:extLst>
          </p:cNvPr>
          <p:cNvSpPr/>
          <p:nvPr/>
        </p:nvSpPr>
        <p:spPr>
          <a:xfrm>
            <a:off x="225622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="" xmlns:a16="http://schemas.microsoft.com/office/drawing/2014/main" id="{EA1FC857-29A0-4645-9298-EF7637167725}"/>
              </a:ext>
            </a:extLst>
          </p:cNvPr>
          <p:cNvSpPr/>
          <p:nvPr/>
        </p:nvSpPr>
        <p:spPr>
          <a:xfrm>
            <a:off x="2545867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="" xmlns:a16="http://schemas.microsoft.com/office/drawing/2014/main" id="{090A2B2B-5D2E-410A-B2DA-EF0A0852BB13}"/>
              </a:ext>
            </a:extLst>
          </p:cNvPr>
          <p:cNvSpPr/>
          <p:nvPr/>
        </p:nvSpPr>
        <p:spPr>
          <a:xfrm>
            <a:off x="2835515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D7D4372E-B421-43BB-A087-D3C4F4BF38D8}"/>
              </a:ext>
            </a:extLst>
          </p:cNvPr>
          <p:cNvSpPr/>
          <p:nvPr/>
        </p:nvSpPr>
        <p:spPr>
          <a:xfrm>
            <a:off x="312516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="" xmlns:a16="http://schemas.microsoft.com/office/drawing/2014/main" id="{6D409052-349C-47B9-B8D7-C47049050C4D}"/>
              </a:ext>
            </a:extLst>
          </p:cNvPr>
          <p:cNvSpPr/>
          <p:nvPr/>
        </p:nvSpPr>
        <p:spPr>
          <a:xfrm>
            <a:off x="3414808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="" xmlns:a16="http://schemas.microsoft.com/office/drawing/2014/main" id="{83E8E52F-42B8-4D2C-ABB0-D901D0E61163}"/>
              </a:ext>
            </a:extLst>
          </p:cNvPr>
          <p:cNvSpPr/>
          <p:nvPr/>
        </p:nvSpPr>
        <p:spPr>
          <a:xfrm>
            <a:off x="370445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D9FA0E65-1352-4A5C-ABFA-1E2513082E8A}"/>
              </a:ext>
            </a:extLst>
          </p:cNvPr>
          <p:cNvSpPr/>
          <p:nvPr/>
        </p:nvSpPr>
        <p:spPr>
          <a:xfrm>
            <a:off x="3994102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id="{EE59B166-8AC4-444C-A5D6-FB0C225EAFE0}"/>
              </a:ext>
            </a:extLst>
          </p:cNvPr>
          <p:cNvSpPr/>
          <p:nvPr/>
        </p:nvSpPr>
        <p:spPr>
          <a:xfrm>
            <a:off x="4283750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1C4CD449-D768-454B-B685-B6B89626548B}"/>
              </a:ext>
            </a:extLst>
          </p:cNvPr>
          <p:cNvSpPr/>
          <p:nvPr/>
        </p:nvSpPr>
        <p:spPr>
          <a:xfrm>
            <a:off x="6096000" y="1414577"/>
            <a:ext cx="5841169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="" xmlns:a16="http://schemas.microsoft.com/office/drawing/2014/main" id="{B067AFB6-00CC-4210-BFDB-4A90DD26039E}"/>
              </a:ext>
            </a:extLst>
          </p:cNvPr>
          <p:cNvSpPr/>
          <p:nvPr/>
        </p:nvSpPr>
        <p:spPr>
          <a:xfrm>
            <a:off x="7636625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="" xmlns:a16="http://schemas.microsoft.com/office/drawing/2014/main" id="{41772124-A7FA-4340-AEA1-BFC48505221D}"/>
              </a:ext>
            </a:extLst>
          </p:cNvPr>
          <p:cNvSpPr/>
          <p:nvPr/>
        </p:nvSpPr>
        <p:spPr>
          <a:xfrm>
            <a:off x="7926272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="" xmlns:a16="http://schemas.microsoft.com/office/drawing/2014/main" id="{82058B5A-E986-4F01-A3F2-582B5DFE6C4B}"/>
              </a:ext>
            </a:extLst>
          </p:cNvPr>
          <p:cNvSpPr/>
          <p:nvPr/>
        </p:nvSpPr>
        <p:spPr>
          <a:xfrm>
            <a:off x="8215919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="" xmlns:a16="http://schemas.microsoft.com/office/drawing/2014/main" id="{4092E4A3-2FDD-449A-A358-200143B14B2E}"/>
              </a:ext>
            </a:extLst>
          </p:cNvPr>
          <p:cNvSpPr/>
          <p:nvPr/>
        </p:nvSpPr>
        <p:spPr>
          <a:xfrm>
            <a:off x="850556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="" xmlns:a16="http://schemas.microsoft.com/office/drawing/2014/main" id="{E00959D8-F21D-4D4F-9248-A846CEBBBE8A}"/>
              </a:ext>
            </a:extLst>
          </p:cNvPr>
          <p:cNvSpPr/>
          <p:nvPr/>
        </p:nvSpPr>
        <p:spPr>
          <a:xfrm>
            <a:off x="8795213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="" xmlns:a16="http://schemas.microsoft.com/office/drawing/2014/main" id="{C1E2E1F5-961B-4075-8421-E29FA0B54E63}"/>
              </a:ext>
            </a:extLst>
          </p:cNvPr>
          <p:cNvSpPr/>
          <p:nvPr/>
        </p:nvSpPr>
        <p:spPr>
          <a:xfrm>
            <a:off x="908486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="" xmlns:a16="http://schemas.microsoft.com/office/drawing/2014/main" id="{093FC9C4-3413-4B4B-83DA-7C98419E1752}"/>
              </a:ext>
            </a:extLst>
          </p:cNvPr>
          <p:cNvSpPr/>
          <p:nvPr/>
        </p:nvSpPr>
        <p:spPr>
          <a:xfrm>
            <a:off x="937450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="" xmlns:a16="http://schemas.microsoft.com/office/drawing/2014/main" id="{6A063164-FB28-4522-BF29-639F23B0E510}"/>
              </a:ext>
            </a:extLst>
          </p:cNvPr>
          <p:cNvSpPr/>
          <p:nvPr/>
        </p:nvSpPr>
        <p:spPr>
          <a:xfrm>
            <a:off x="9664154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="" xmlns:a16="http://schemas.microsoft.com/office/drawing/2014/main" id="{BE749A5C-B887-46FD-812E-4FBE6AE0CFCD}"/>
              </a:ext>
            </a:extLst>
          </p:cNvPr>
          <p:cNvSpPr/>
          <p:nvPr/>
        </p:nvSpPr>
        <p:spPr>
          <a:xfrm>
            <a:off x="995380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="" xmlns:a16="http://schemas.microsoft.com/office/drawing/2014/main" id="{049C68DB-C8BE-4F5D-B1A6-6277825A3B70}"/>
              </a:ext>
            </a:extLst>
          </p:cNvPr>
          <p:cNvSpPr/>
          <p:nvPr/>
        </p:nvSpPr>
        <p:spPr>
          <a:xfrm>
            <a:off x="10243448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="" xmlns:a16="http://schemas.microsoft.com/office/drawing/2014/main" id="{215C4744-4D73-4D3C-AD35-75BA18298119}"/>
              </a:ext>
            </a:extLst>
          </p:cNvPr>
          <p:cNvSpPr/>
          <p:nvPr/>
        </p:nvSpPr>
        <p:spPr>
          <a:xfrm>
            <a:off x="7636625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="" xmlns:a16="http://schemas.microsoft.com/office/drawing/2014/main" id="{592CE4D1-539B-439D-9D8A-A01D1BE100DC}"/>
              </a:ext>
            </a:extLst>
          </p:cNvPr>
          <p:cNvSpPr/>
          <p:nvPr/>
        </p:nvSpPr>
        <p:spPr>
          <a:xfrm>
            <a:off x="7926272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="" xmlns:a16="http://schemas.microsoft.com/office/drawing/2014/main" id="{D1173F95-7E93-45C3-BF6D-A5AA8741C0E0}"/>
              </a:ext>
            </a:extLst>
          </p:cNvPr>
          <p:cNvSpPr/>
          <p:nvPr/>
        </p:nvSpPr>
        <p:spPr>
          <a:xfrm>
            <a:off x="8215919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1D51EEF6-2CE1-4439-9BA7-AAE5406D5A90}"/>
              </a:ext>
            </a:extLst>
          </p:cNvPr>
          <p:cNvSpPr/>
          <p:nvPr/>
        </p:nvSpPr>
        <p:spPr>
          <a:xfrm>
            <a:off x="850556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="" xmlns:a16="http://schemas.microsoft.com/office/drawing/2014/main" id="{D3E03B58-6FF7-4629-A52C-0A2454A7AD27}"/>
              </a:ext>
            </a:extLst>
          </p:cNvPr>
          <p:cNvSpPr/>
          <p:nvPr/>
        </p:nvSpPr>
        <p:spPr>
          <a:xfrm>
            <a:off x="8795213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="" xmlns:a16="http://schemas.microsoft.com/office/drawing/2014/main" id="{011A129B-B05F-4179-B10D-C4FE6F6BC36B}"/>
              </a:ext>
            </a:extLst>
          </p:cNvPr>
          <p:cNvSpPr/>
          <p:nvPr/>
        </p:nvSpPr>
        <p:spPr>
          <a:xfrm>
            <a:off x="908486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="" xmlns:a16="http://schemas.microsoft.com/office/drawing/2014/main" id="{E702FFB4-777F-4C8E-AC2C-D4D581918422}"/>
              </a:ext>
            </a:extLst>
          </p:cNvPr>
          <p:cNvSpPr/>
          <p:nvPr/>
        </p:nvSpPr>
        <p:spPr>
          <a:xfrm>
            <a:off x="937450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="" xmlns:a16="http://schemas.microsoft.com/office/drawing/2014/main" id="{F1CFB279-3E3C-45F5-B98A-3C2047AE9589}"/>
              </a:ext>
            </a:extLst>
          </p:cNvPr>
          <p:cNvSpPr/>
          <p:nvPr/>
        </p:nvSpPr>
        <p:spPr>
          <a:xfrm>
            <a:off x="9664154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="" xmlns:a16="http://schemas.microsoft.com/office/drawing/2014/main" id="{DF521FF4-B862-4A52-84E4-C7616FF4525B}"/>
              </a:ext>
            </a:extLst>
          </p:cNvPr>
          <p:cNvSpPr/>
          <p:nvPr/>
        </p:nvSpPr>
        <p:spPr>
          <a:xfrm>
            <a:off x="995380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="" xmlns:a16="http://schemas.microsoft.com/office/drawing/2014/main" id="{7567F8F2-DA85-449B-9263-035E0DD6AC69}"/>
              </a:ext>
            </a:extLst>
          </p:cNvPr>
          <p:cNvSpPr/>
          <p:nvPr/>
        </p:nvSpPr>
        <p:spPr>
          <a:xfrm>
            <a:off x="10243448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="" xmlns:a16="http://schemas.microsoft.com/office/drawing/2014/main" id="{47BB2EDF-E375-4664-B523-A5B95C6DDA12}"/>
              </a:ext>
            </a:extLst>
          </p:cNvPr>
          <p:cNvSpPr/>
          <p:nvPr/>
        </p:nvSpPr>
        <p:spPr>
          <a:xfrm>
            <a:off x="7636625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="" xmlns:a16="http://schemas.microsoft.com/office/drawing/2014/main" id="{5CE772FB-91A8-488F-AE30-665B005561B0}"/>
              </a:ext>
            </a:extLst>
          </p:cNvPr>
          <p:cNvSpPr/>
          <p:nvPr/>
        </p:nvSpPr>
        <p:spPr>
          <a:xfrm>
            <a:off x="7926272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="" xmlns:a16="http://schemas.microsoft.com/office/drawing/2014/main" id="{F8EBC6DE-91EB-4BDE-9E9A-12695CD6AEE6}"/>
              </a:ext>
            </a:extLst>
          </p:cNvPr>
          <p:cNvSpPr/>
          <p:nvPr/>
        </p:nvSpPr>
        <p:spPr>
          <a:xfrm>
            <a:off x="8215919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="" xmlns:a16="http://schemas.microsoft.com/office/drawing/2014/main" id="{4F6D2BF9-85D0-41A4-A8AA-ABE2D2DF2F7A}"/>
              </a:ext>
            </a:extLst>
          </p:cNvPr>
          <p:cNvSpPr/>
          <p:nvPr/>
        </p:nvSpPr>
        <p:spPr>
          <a:xfrm>
            <a:off x="850556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="" xmlns:a16="http://schemas.microsoft.com/office/drawing/2014/main" id="{F044487C-1A3C-49E9-98F1-A90E67C9A8C1}"/>
              </a:ext>
            </a:extLst>
          </p:cNvPr>
          <p:cNvSpPr/>
          <p:nvPr/>
        </p:nvSpPr>
        <p:spPr>
          <a:xfrm>
            <a:off x="8795213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="" xmlns:a16="http://schemas.microsoft.com/office/drawing/2014/main" id="{AA9CB944-CF61-45D2-AF03-E1332F0BBDCD}"/>
              </a:ext>
            </a:extLst>
          </p:cNvPr>
          <p:cNvSpPr/>
          <p:nvPr/>
        </p:nvSpPr>
        <p:spPr>
          <a:xfrm>
            <a:off x="908486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="" xmlns:a16="http://schemas.microsoft.com/office/drawing/2014/main" id="{7D06E747-D3C6-4C0E-AA71-D8517228C393}"/>
              </a:ext>
            </a:extLst>
          </p:cNvPr>
          <p:cNvSpPr/>
          <p:nvPr/>
        </p:nvSpPr>
        <p:spPr>
          <a:xfrm>
            <a:off x="937450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="" xmlns:a16="http://schemas.microsoft.com/office/drawing/2014/main" id="{97E1AA76-FD0B-429C-8F95-609AB58302AB}"/>
              </a:ext>
            </a:extLst>
          </p:cNvPr>
          <p:cNvSpPr/>
          <p:nvPr/>
        </p:nvSpPr>
        <p:spPr>
          <a:xfrm>
            <a:off x="9664154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="" xmlns:a16="http://schemas.microsoft.com/office/drawing/2014/main" id="{5E08660C-1620-46A2-879C-8AE6225C7126}"/>
              </a:ext>
            </a:extLst>
          </p:cNvPr>
          <p:cNvSpPr/>
          <p:nvPr/>
        </p:nvSpPr>
        <p:spPr>
          <a:xfrm>
            <a:off x="995380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="" xmlns:a16="http://schemas.microsoft.com/office/drawing/2014/main" id="{7B70B7CA-5C02-4BF4-971D-CCC85C702B14}"/>
              </a:ext>
            </a:extLst>
          </p:cNvPr>
          <p:cNvSpPr/>
          <p:nvPr/>
        </p:nvSpPr>
        <p:spPr>
          <a:xfrm>
            <a:off x="10243448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=""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7636625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="" xmlns:a16="http://schemas.microsoft.com/office/drawing/2014/main" id="{099E27F7-526A-4292-80EB-953E43A2959C}"/>
              </a:ext>
            </a:extLst>
          </p:cNvPr>
          <p:cNvSpPr/>
          <p:nvPr/>
        </p:nvSpPr>
        <p:spPr>
          <a:xfrm>
            <a:off x="7926272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="" xmlns:a16="http://schemas.microsoft.com/office/drawing/2014/main" id="{85843422-E254-4D80-A7F9-7A43070D9155}"/>
              </a:ext>
            </a:extLst>
          </p:cNvPr>
          <p:cNvSpPr/>
          <p:nvPr/>
        </p:nvSpPr>
        <p:spPr>
          <a:xfrm>
            <a:off x="8215919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="" xmlns:a16="http://schemas.microsoft.com/office/drawing/2014/main" id="{8405DDFA-53E3-43FF-838F-1CFE9BCDA1CD}"/>
              </a:ext>
            </a:extLst>
          </p:cNvPr>
          <p:cNvSpPr/>
          <p:nvPr/>
        </p:nvSpPr>
        <p:spPr>
          <a:xfrm>
            <a:off x="850556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="" xmlns:a16="http://schemas.microsoft.com/office/drawing/2014/main" id="{4E8744B1-A0CC-4273-ADC4-DF3E2B025C98}"/>
              </a:ext>
            </a:extLst>
          </p:cNvPr>
          <p:cNvSpPr/>
          <p:nvPr/>
        </p:nvSpPr>
        <p:spPr>
          <a:xfrm>
            <a:off x="8795213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="" xmlns:a16="http://schemas.microsoft.com/office/drawing/2014/main" id="{DA53DEFB-84D3-400D-BB0D-54BCE7D6488C}"/>
              </a:ext>
            </a:extLst>
          </p:cNvPr>
          <p:cNvSpPr/>
          <p:nvPr/>
        </p:nvSpPr>
        <p:spPr>
          <a:xfrm>
            <a:off x="9084860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="" xmlns:a16="http://schemas.microsoft.com/office/drawing/2014/main" id="{88962085-D832-4148-BB42-36C3AAC36A86}"/>
              </a:ext>
            </a:extLst>
          </p:cNvPr>
          <p:cNvSpPr/>
          <p:nvPr/>
        </p:nvSpPr>
        <p:spPr>
          <a:xfrm>
            <a:off x="937450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="" xmlns:a16="http://schemas.microsoft.com/office/drawing/2014/main" id="{915E85C8-6B57-4D46-8C3D-41A73A918DBA}"/>
              </a:ext>
            </a:extLst>
          </p:cNvPr>
          <p:cNvSpPr/>
          <p:nvPr/>
        </p:nvSpPr>
        <p:spPr>
          <a:xfrm>
            <a:off x="9664154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="" xmlns:a16="http://schemas.microsoft.com/office/drawing/2014/main" id="{79DBA191-7C59-42E6-866E-0B947EAD8964}"/>
              </a:ext>
            </a:extLst>
          </p:cNvPr>
          <p:cNvSpPr/>
          <p:nvPr/>
        </p:nvSpPr>
        <p:spPr>
          <a:xfrm>
            <a:off x="9953800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="" xmlns:a16="http://schemas.microsoft.com/office/drawing/2014/main" id="{378BD1CD-8B99-416B-A9DD-9F7A9B9B61F0}"/>
              </a:ext>
            </a:extLst>
          </p:cNvPr>
          <p:cNvSpPr/>
          <p:nvPr/>
        </p:nvSpPr>
        <p:spPr>
          <a:xfrm>
            <a:off x="10243448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="" xmlns:a16="http://schemas.microsoft.com/office/drawing/2014/main" id="{BDAD4904-C290-4463-BDF2-51ECF5EF6AEC}"/>
              </a:ext>
            </a:extLst>
          </p:cNvPr>
          <p:cNvSpPr/>
          <p:nvPr/>
        </p:nvSpPr>
        <p:spPr>
          <a:xfrm>
            <a:off x="7636625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="" xmlns:a16="http://schemas.microsoft.com/office/drawing/2014/main" id="{69B01F86-A189-495B-BC56-E6CBAB18929E}"/>
              </a:ext>
            </a:extLst>
          </p:cNvPr>
          <p:cNvSpPr/>
          <p:nvPr/>
        </p:nvSpPr>
        <p:spPr>
          <a:xfrm>
            <a:off x="7926272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="" xmlns:a16="http://schemas.microsoft.com/office/drawing/2014/main" id="{F64B7C71-A895-4AA0-8C74-600F2541567C}"/>
              </a:ext>
            </a:extLst>
          </p:cNvPr>
          <p:cNvSpPr/>
          <p:nvPr/>
        </p:nvSpPr>
        <p:spPr>
          <a:xfrm>
            <a:off x="8215919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="" xmlns:a16="http://schemas.microsoft.com/office/drawing/2014/main" id="{E25DF747-DE28-4268-A143-AD4ACF67DCC0}"/>
              </a:ext>
            </a:extLst>
          </p:cNvPr>
          <p:cNvSpPr/>
          <p:nvPr/>
        </p:nvSpPr>
        <p:spPr>
          <a:xfrm>
            <a:off x="850556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="" xmlns:a16="http://schemas.microsoft.com/office/drawing/2014/main" id="{ACE3BD67-892E-401B-AA42-6D4DF6F69B0A}"/>
              </a:ext>
            </a:extLst>
          </p:cNvPr>
          <p:cNvSpPr/>
          <p:nvPr/>
        </p:nvSpPr>
        <p:spPr>
          <a:xfrm>
            <a:off x="8795213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="" xmlns:a16="http://schemas.microsoft.com/office/drawing/2014/main" id="{F5F6A2CD-4835-4FB3-9208-1EF619E10821}"/>
              </a:ext>
            </a:extLst>
          </p:cNvPr>
          <p:cNvSpPr/>
          <p:nvPr/>
        </p:nvSpPr>
        <p:spPr>
          <a:xfrm>
            <a:off x="908486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="" xmlns:a16="http://schemas.microsoft.com/office/drawing/2014/main" id="{0B9D270D-0E5A-4968-A7B5-A3944E2B8111}"/>
              </a:ext>
            </a:extLst>
          </p:cNvPr>
          <p:cNvSpPr/>
          <p:nvPr/>
        </p:nvSpPr>
        <p:spPr>
          <a:xfrm>
            <a:off x="937450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="" xmlns:a16="http://schemas.microsoft.com/office/drawing/2014/main" id="{1C890513-C7C1-4BB2-B413-65E94BB23AA4}"/>
              </a:ext>
            </a:extLst>
          </p:cNvPr>
          <p:cNvSpPr/>
          <p:nvPr/>
        </p:nvSpPr>
        <p:spPr>
          <a:xfrm>
            <a:off x="9664154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="" xmlns:a16="http://schemas.microsoft.com/office/drawing/2014/main" id="{6FC925DB-4398-4305-8C8F-C422BB511771}"/>
              </a:ext>
            </a:extLst>
          </p:cNvPr>
          <p:cNvSpPr/>
          <p:nvPr/>
        </p:nvSpPr>
        <p:spPr>
          <a:xfrm>
            <a:off x="995380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="" xmlns:a16="http://schemas.microsoft.com/office/drawing/2014/main" id="{CB27C3BD-CD08-439B-86D1-CB8FC130139A}"/>
              </a:ext>
            </a:extLst>
          </p:cNvPr>
          <p:cNvSpPr/>
          <p:nvPr/>
        </p:nvSpPr>
        <p:spPr>
          <a:xfrm>
            <a:off x="10243448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="" xmlns:a16="http://schemas.microsoft.com/office/drawing/2014/main" id="{4D2F0A28-8BCC-4052-96F0-168119614E26}"/>
              </a:ext>
            </a:extLst>
          </p:cNvPr>
          <p:cNvSpPr/>
          <p:nvPr/>
        </p:nvSpPr>
        <p:spPr>
          <a:xfrm>
            <a:off x="7636625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="" xmlns:a16="http://schemas.microsoft.com/office/drawing/2014/main" id="{6B479519-99BF-4BE3-9732-6B2EDB3FBB8B}"/>
              </a:ext>
            </a:extLst>
          </p:cNvPr>
          <p:cNvSpPr/>
          <p:nvPr/>
        </p:nvSpPr>
        <p:spPr>
          <a:xfrm>
            <a:off x="7926272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="" xmlns:a16="http://schemas.microsoft.com/office/drawing/2014/main" id="{A95B43D6-B57B-4E7B-9317-947B2909CE45}"/>
              </a:ext>
            </a:extLst>
          </p:cNvPr>
          <p:cNvSpPr/>
          <p:nvPr/>
        </p:nvSpPr>
        <p:spPr>
          <a:xfrm>
            <a:off x="8215919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="" xmlns:a16="http://schemas.microsoft.com/office/drawing/2014/main" id="{34C52F45-4FBD-430F-BAF1-9A4B390A54BE}"/>
              </a:ext>
            </a:extLst>
          </p:cNvPr>
          <p:cNvSpPr/>
          <p:nvPr/>
        </p:nvSpPr>
        <p:spPr>
          <a:xfrm>
            <a:off x="850556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="" xmlns:a16="http://schemas.microsoft.com/office/drawing/2014/main" id="{4EBF2C55-6C7D-45EB-BD3B-1C947645E714}"/>
              </a:ext>
            </a:extLst>
          </p:cNvPr>
          <p:cNvSpPr/>
          <p:nvPr/>
        </p:nvSpPr>
        <p:spPr>
          <a:xfrm>
            <a:off x="8795213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="" xmlns:a16="http://schemas.microsoft.com/office/drawing/2014/main" id="{45E82DDF-DE2A-4EF2-A94F-8F73C5395A98}"/>
              </a:ext>
            </a:extLst>
          </p:cNvPr>
          <p:cNvSpPr/>
          <p:nvPr/>
        </p:nvSpPr>
        <p:spPr>
          <a:xfrm>
            <a:off x="908486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="" xmlns:a16="http://schemas.microsoft.com/office/drawing/2014/main" id="{AE90D7BD-38F7-49AE-A084-A8DAEA26E3A2}"/>
              </a:ext>
            </a:extLst>
          </p:cNvPr>
          <p:cNvSpPr/>
          <p:nvPr/>
        </p:nvSpPr>
        <p:spPr>
          <a:xfrm>
            <a:off x="937450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="" xmlns:a16="http://schemas.microsoft.com/office/drawing/2014/main" id="{40635E69-CFFF-462B-92F2-71A7F419EB1B}"/>
              </a:ext>
            </a:extLst>
          </p:cNvPr>
          <p:cNvSpPr/>
          <p:nvPr/>
        </p:nvSpPr>
        <p:spPr>
          <a:xfrm>
            <a:off x="9664154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="" xmlns:a16="http://schemas.microsoft.com/office/drawing/2014/main" id="{85070F6C-BF5C-48E2-9FB0-1A2A4835986E}"/>
              </a:ext>
            </a:extLst>
          </p:cNvPr>
          <p:cNvSpPr/>
          <p:nvPr/>
        </p:nvSpPr>
        <p:spPr>
          <a:xfrm>
            <a:off x="995380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="" xmlns:a16="http://schemas.microsoft.com/office/drawing/2014/main" id="{6D3C520B-82CE-4A4E-8DDB-7A2794286EF6}"/>
              </a:ext>
            </a:extLst>
          </p:cNvPr>
          <p:cNvSpPr/>
          <p:nvPr/>
        </p:nvSpPr>
        <p:spPr>
          <a:xfrm>
            <a:off x="10243448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="" xmlns:a16="http://schemas.microsoft.com/office/drawing/2014/main" id="{07E0FAA9-393C-448D-A246-3B110C41E7A4}"/>
              </a:ext>
            </a:extLst>
          </p:cNvPr>
          <p:cNvSpPr/>
          <p:nvPr/>
        </p:nvSpPr>
        <p:spPr>
          <a:xfrm>
            <a:off x="7636625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="" xmlns:a16="http://schemas.microsoft.com/office/drawing/2014/main" id="{EE2B2E74-446E-44DB-8C92-5F6A440E2490}"/>
              </a:ext>
            </a:extLst>
          </p:cNvPr>
          <p:cNvSpPr/>
          <p:nvPr/>
        </p:nvSpPr>
        <p:spPr>
          <a:xfrm>
            <a:off x="7926272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="" xmlns:a16="http://schemas.microsoft.com/office/drawing/2014/main" id="{CB43CCF6-6FBC-41B7-BF00-959C2B441DF0}"/>
              </a:ext>
            </a:extLst>
          </p:cNvPr>
          <p:cNvSpPr/>
          <p:nvPr/>
        </p:nvSpPr>
        <p:spPr>
          <a:xfrm>
            <a:off x="8215919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="" xmlns:a16="http://schemas.microsoft.com/office/drawing/2014/main" id="{46FAEBD9-C146-45F2-85D0-E80A3D03085B}"/>
              </a:ext>
            </a:extLst>
          </p:cNvPr>
          <p:cNvSpPr/>
          <p:nvPr/>
        </p:nvSpPr>
        <p:spPr>
          <a:xfrm>
            <a:off x="850556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="" xmlns:a16="http://schemas.microsoft.com/office/drawing/2014/main" id="{C6CE693A-DFEA-434A-80CD-C6D518F6DD0C}"/>
              </a:ext>
            </a:extLst>
          </p:cNvPr>
          <p:cNvSpPr/>
          <p:nvPr/>
        </p:nvSpPr>
        <p:spPr>
          <a:xfrm>
            <a:off x="8795213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="" xmlns:a16="http://schemas.microsoft.com/office/drawing/2014/main" id="{BADA7B8C-A1F7-4D76-BE04-182DC316A2D3}"/>
              </a:ext>
            </a:extLst>
          </p:cNvPr>
          <p:cNvSpPr/>
          <p:nvPr/>
        </p:nvSpPr>
        <p:spPr>
          <a:xfrm>
            <a:off x="908486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="" xmlns:a16="http://schemas.microsoft.com/office/drawing/2014/main" id="{A48D83B6-4312-4B04-A7A5-C90F8269ACCB}"/>
              </a:ext>
            </a:extLst>
          </p:cNvPr>
          <p:cNvSpPr/>
          <p:nvPr/>
        </p:nvSpPr>
        <p:spPr>
          <a:xfrm>
            <a:off x="937450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="" xmlns:a16="http://schemas.microsoft.com/office/drawing/2014/main" id="{C2D1F9E5-05F7-4B59-8D7A-0F5273DAE854}"/>
              </a:ext>
            </a:extLst>
          </p:cNvPr>
          <p:cNvSpPr/>
          <p:nvPr/>
        </p:nvSpPr>
        <p:spPr>
          <a:xfrm>
            <a:off x="9664154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="" xmlns:a16="http://schemas.microsoft.com/office/drawing/2014/main" id="{2A3ED539-DEA0-4071-BF38-E880B112C664}"/>
              </a:ext>
            </a:extLst>
          </p:cNvPr>
          <p:cNvSpPr/>
          <p:nvPr/>
        </p:nvSpPr>
        <p:spPr>
          <a:xfrm>
            <a:off x="995380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="" xmlns:a16="http://schemas.microsoft.com/office/drawing/2014/main" id="{DC7D142B-6FA9-428B-90BC-8A9DD0A539F1}"/>
              </a:ext>
            </a:extLst>
          </p:cNvPr>
          <p:cNvSpPr/>
          <p:nvPr/>
        </p:nvSpPr>
        <p:spPr>
          <a:xfrm>
            <a:off x="10243448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="" xmlns:a16="http://schemas.microsoft.com/office/drawing/2014/main" id="{2C6E3E75-703B-4D5A-8EE1-9269683DE764}"/>
              </a:ext>
            </a:extLst>
          </p:cNvPr>
          <p:cNvSpPr/>
          <p:nvPr/>
        </p:nvSpPr>
        <p:spPr>
          <a:xfrm>
            <a:off x="7636625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="" xmlns:a16="http://schemas.microsoft.com/office/drawing/2014/main" id="{D8AF4889-6454-4247-9C5F-2FE0212A4AB1}"/>
              </a:ext>
            </a:extLst>
          </p:cNvPr>
          <p:cNvSpPr/>
          <p:nvPr/>
        </p:nvSpPr>
        <p:spPr>
          <a:xfrm>
            <a:off x="7926272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="" xmlns:a16="http://schemas.microsoft.com/office/drawing/2014/main" id="{495DCDD3-D7A9-4313-87F3-91864CA86382}"/>
              </a:ext>
            </a:extLst>
          </p:cNvPr>
          <p:cNvSpPr/>
          <p:nvPr/>
        </p:nvSpPr>
        <p:spPr>
          <a:xfrm>
            <a:off x="8215919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="" xmlns:a16="http://schemas.microsoft.com/office/drawing/2014/main" id="{EC419658-B2F3-4031-909F-E544A267C69B}"/>
              </a:ext>
            </a:extLst>
          </p:cNvPr>
          <p:cNvSpPr/>
          <p:nvPr/>
        </p:nvSpPr>
        <p:spPr>
          <a:xfrm>
            <a:off x="850556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="" xmlns:a16="http://schemas.microsoft.com/office/drawing/2014/main" id="{6DA57559-1E4E-48AD-8FFA-36C48FFB999A}"/>
              </a:ext>
            </a:extLst>
          </p:cNvPr>
          <p:cNvSpPr/>
          <p:nvPr/>
        </p:nvSpPr>
        <p:spPr>
          <a:xfrm>
            <a:off x="8795213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="" xmlns:a16="http://schemas.microsoft.com/office/drawing/2014/main" id="{79BAA26C-23CC-4DC7-B2E9-47D2F0EB7929}"/>
              </a:ext>
            </a:extLst>
          </p:cNvPr>
          <p:cNvSpPr/>
          <p:nvPr/>
        </p:nvSpPr>
        <p:spPr>
          <a:xfrm>
            <a:off x="908486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="" xmlns:a16="http://schemas.microsoft.com/office/drawing/2014/main" id="{B3040689-DB72-4F1E-9FFF-D3378BF3AF96}"/>
              </a:ext>
            </a:extLst>
          </p:cNvPr>
          <p:cNvSpPr/>
          <p:nvPr/>
        </p:nvSpPr>
        <p:spPr>
          <a:xfrm>
            <a:off x="937450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="" xmlns:a16="http://schemas.microsoft.com/office/drawing/2014/main" id="{6D131560-DA58-49BB-8BAA-EB7B4F69D0EE}"/>
              </a:ext>
            </a:extLst>
          </p:cNvPr>
          <p:cNvSpPr/>
          <p:nvPr/>
        </p:nvSpPr>
        <p:spPr>
          <a:xfrm>
            <a:off x="9664154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="" xmlns:a16="http://schemas.microsoft.com/office/drawing/2014/main" id="{B312AA01-B1DB-4F92-89F8-10F08A68CCB0}"/>
              </a:ext>
            </a:extLst>
          </p:cNvPr>
          <p:cNvSpPr/>
          <p:nvPr/>
        </p:nvSpPr>
        <p:spPr>
          <a:xfrm>
            <a:off x="995380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="" xmlns:a16="http://schemas.microsoft.com/office/drawing/2014/main" id="{CAAFDC1B-8D81-4F85-84C6-56EE177D7C6C}"/>
              </a:ext>
            </a:extLst>
          </p:cNvPr>
          <p:cNvSpPr/>
          <p:nvPr/>
        </p:nvSpPr>
        <p:spPr>
          <a:xfrm>
            <a:off x="10243448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="" xmlns:a16="http://schemas.microsoft.com/office/drawing/2014/main" id="{12F06FD6-6685-4DAB-BF78-73B2C1779738}"/>
              </a:ext>
            </a:extLst>
          </p:cNvPr>
          <p:cNvSpPr/>
          <p:nvPr/>
        </p:nvSpPr>
        <p:spPr>
          <a:xfrm>
            <a:off x="7636625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="" xmlns:a16="http://schemas.microsoft.com/office/drawing/2014/main" id="{D6147DEA-BB8D-43CF-AE24-D77099252A71}"/>
              </a:ext>
            </a:extLst>
          </p:cNvPr>
          <p:cNvSpPr/>
          <p:nvPr/>
        </p:nvSpPr>
        <p:spPr>
          <a:xfrm>
            <a:off x="7926272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="" xmlns:a16="http://schemas.microsoft.com/office/drawing/2014/main" id="{D7355627-43E6-43D5-A901-B26ACE642406}"/>
              </a:ext>
            </a:extLst>
          </p:cNvPr>
          <p:cNvSpPr/>
          <p:nvPr/>
        </p:nvSpPr>
        <p:spPr>
          <a:xfrm>
            <a:off x="8215919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="" xmlns:a16="http://schemas.microsoft.com/office/drawing/2014/main" id="{D48574F8-8BE1-427A-A7CE-A118BCFF4654}"/>
              </a:ext>
            </a:extLst>
          </p:cNvPr>
          <p:cNvSpPr/>
          <p:nvPr/>
        </p:nvSpPr>
        <p:spPr>
          <a:xfrm>
            <a:off x="850556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="" xmlns:a16="http://schemas.microsoft.com/office/drawing/2014/main" id="{41708832-6684-4ED8-8594-DB888CF1EFA3}"/>
              </a:ext>
            </a:extLst>
          </p:cNvPr>
          <p:cNvSpPr/>
          <p:nvPr/>
        </p:nvSpPr>
        <p:spPr>
          <a:xfrm>
            <a:off x="8795213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="" xmlns:a16="http://schemas.microsoft.com/office/drawing/2014/main" id="{E579C036-4AF3-4F55-9C9B-269DC40E5432}"/>
              </a:ext>
            </a:extLst>
          </p:cNvPr>
          <p:cNvSpPr/>
          <p:nvPr/>
        </p:nvSpPr>
        <p:spPr>
          <a:xfrm>
            <a:off x="908486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="" xmlns:a16="http://schemas.microsoft.com/office/drawing/2014/main" id="{2BE458A0-699E-4C30-976F-ED70ABB0153D}"/>
              </a:ext>
            </a:extLst>
          </p:cNvPr>
          <p:cNvSpPr/>
          <p:nvPr/>
        </p:nvSpPr>
        <p:spPr>
          <a:xfrm>
            <a:off x="937450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="" xmlns:a16="http://schemas.microsoft.com/office/drawing/2014/main" id="{CCEE37AB-12BD-4E82-B11F-51F38873F488}"/>
              </a:ext>
            </a:extLst>
          </p:cNvPr>
          <p:cNvSpPr/>
          <p:nvPr/>
        </p:nvSpPr>
        <p:spPr>
          <a:xfrm>
            <a:off x="9664154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="" xmlns:a16="http://schemas.microsoft.com/office/drawing/2014/main" id="{99A9D495-F93D-4321-B39F-6BAF311EE3DC}"/>
              </a:ext>
            </a:extLst>
          </p:cNvPr>
          <p:cNvSpPr/>
          <p:nvPr/>
        </p:nvSpPr>
        <p:spPr>
          <a:xfrm>
            <a:off x="995380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="" xmlns:a16="http://schemas.microsoft.com/office/drawing/2014/main" id="{BC69274C-3DE8-440B-92A9-5BAEF162FACC}"/>
              </a:ext>
            </a:extLst>
          </p:cNvPr>
          <p:cNvSpPr/>
          <p:nvPr/>
        </p:nvSpPr>
        <p:spPr>
          <a:xfrm>
            <a:off x="10243448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="" xmlns:a16="http://schemas.microsoft.com/office/drawing/2014/main" id="{92BEEA3F-30CE-47C6-B201-F090BD6B10D0}"/>
              </a:ext>
            </a:extLst>
          </p:cNvPr>
          <p:cNvSpPr/>
          <p:nvPr/>
        </p:nvSpPr>
        <p:spPr>
          <a:xfrm>
            <a:off x="7636625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="" xmlns:a16="http://schemas.microsoft.com/office/drawing/2014/main" id="{EFE36E71-1BB2-4893-BAA4-4E8A75AE47E3}"/>
              </a:ext>
            </a:extLst>
          </p:cNvPr>
          <p:cNvSpPr/>
          <p:nvPr/>
        </p:nvSpPr>
        <p:spPr>
          <a:xfrm>
            <a:off x="7926272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="" xmlns:a16="http://schemas.microsoft.com/office/drawing/2014/main" id="{0940C9B7-B24C-49ED-8D97-82EFF70355C9}"/>
              </a:ext>
            </a:extLst>
          </p:cNvPr>
          <p:cNvSpPr/>
          <p:nvPr/>
        </p:nvSpPr>
        <p:spPr>
          <a:xfrm>
            <a:off x="8215919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="" xmlns:a16="http://schemas.microsoft.com/office/drawing/2014/main" id="{9F2895EF-6BE1-43F6-B009-29E10379C570}"/>
              </a:ext>
            </a:extLst>
          </p:cNvPr>
          <p:cNvSpPr/>
          <p:nvPr/>
        </p:nvSpPr>
        <p:spPr>
          <a:xfrm>
            <a:off x="850556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="" xmlns:a16="http://schemas.microsoft.com/office/drawing/2014/main" id="{1584FB33-453F-4512-BF65-C6B88D873F53}"/>
              </a:ext>
            </a:extLst>
          </p:cNvPr>
          <p:cNvSpPr/>
          <p:nvPr/>
        </p:nvSpPr>
        <p:spPr>
          <a:xfrm>
            <a:off x="8795213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="" xmlns:a16="http://schemas.microsoft.com/office/drawing/2014/main" id="{5F566866-BAB4-4B2B-883C-E2AEFDEF9B1A}"/>
              </a:ext>
            </a:extLst>
          </p:cNvPr>
          <p:cNvSpPr/>
          <p:nvPr/>
        </p:nvSpPr>
        <p:spPr>
          <a:xfrm>
            <a:off x="908486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="" xmlns:a16="http://schemas.microsoft.com/office/drawing/2014/main" id="{6F4CB987-238B-4DB7-85E3-77E422F6AE9F}"/>
              </a:ext>
            </a:extLst>
          </p:cNvPr>
          <p:cNvSpPr/>
          <p:nvPr/>
        </p:nvSpPr>
        <p:spPr>
          <a:xfrm>
            <a:off x="937450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="" xmlns:a16="http://schemas.microsoft.com/office/drawing/2014/main" id="{0169A23E-AABC-4D7B-85A2-B7AD0A288705}"/>
              </a:ext>
            </a:extLst>
          </p:cNvPr>
          <p:cNvSpPr/>
          <p:nvPr/>
        </p:nvSpPr>
        <p:spPr>
          <a:xfrm>
            <a:off x="9664154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="" xmlns:a16="http://schemas.microsoft.com/office/drawing/2014/main" id="{33DB80A6-A4B7-484D-975C-CF9A705CCC91}"/>
              </a:ext>
            </a:extLst>
          </p:cNvPr>
          <p:cNvSpPr/>
          <p:nvPr/>
        </p:nvSpPr>
        <p:spPr>
          <a:xfrm>
            <a:off x="995380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="" xmlns:a16="http://schemas.microsoft.com/office/drawing/2014/main" id="{8AEED2AB-F851-4463-8ABE-34F8A8BBD424}"/>
              </a:ext>
            </a:extLst>
          </p:cNvPr>
          <p:cNvSpPr/>
          <p:nvPr/>
        </p:nvSpPr>
        <p:spPr>
          <a:xfrm>
            <a:off x="10243448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8842" y="1894792"/>
            <a:ext cx="4090824" cy="3289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Version Control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소프트웨어의 변화를 추적하고 기록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</a:rPr>
              <a:t>코드나 파일의 변경이력 관리하여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smtClean="0">
                <a:solidFill>
                  <a:schemeClr val="tx1"/>
                </a:solidFill>
              </a:rPr>
              <a:t>이전 버전으로 돌아갈 수 있음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935394B-AA2A-4008-A6BB-27193143B43F}"/>
              </a:ext>
            </a:extLst>
          </p:cNvPr>
          <p:cNvSpPr/>
          <p:nvPr/>
        </p:nvSpPr>
        <p:spPr>
          <a:xfrm>
            <a:off x="252371" y="1400211"/>
            <a:ext cx="2237071" cy="71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1317EED-22BE-46C4-A15A-BFD7618A0D43}"/>
              </a:ext>
            </a:extLst>
          </p:cNvPr>
          <p:cNvSpPr txBox="1"/>
          <p:nvPr/>
        </p:nvSpPr>
        <p:spPr>
          <a:xfrm>
            <a:off x="396331" y="14451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버전관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리</a:t>
            </a:r>
          </a:p>
        </p:txBody>
      </p:sp>
      <p:sp>
        <p:nvSpPr>
          <p:cNvPr id="239" name="직사각형 238"/>
          <p:cNvSpPr/>
          <p:nvPr/>
        </p:nvSpPr>
        <p:spPr>
          <a:xfrm>
            <a:off x="6861976" y="1891485"/>
            <a:ext cx="4487513" cy="3289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Configuration Management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소프트웨어 시스템을 구성하는 요소들의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변경과 구성을 관리하는 프로세스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</a:rPr>
              <a:t>소프트웨어 시스템의 여러 구성 요소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  간의 의존성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</a:rPr>
              <a:t>변경사항이 시스템 전체에 영향을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smtClean="0">
                <a:solidFill>
                  <a:schemeClr val="tx1"/>
                </a:solidFill>
              </a:rPr>
              <a:t>미치지 않도록 조절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C0554D4B-423B-4AD3-8F2E-E834F08F5189}"/>
              </a:ext>
            </a:extLst>
          </p:cNvPr>
          <p:cNvSpPr/>
          <p:nvPr/>
        </p:nvSpPr>
        <p:spPr>
          <a:xfrm>
            <a:off x="6095999" y="1400211"/>
            <a:ext cx="2119919" cy="718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형상관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리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17556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버전관리 </a:t>
            </a:r>
            <a:r>
              <a:rPr lang="en-US" altLang="ko-KR" sz="1300" dirty="0" smtClean="0">
                <a:solidFill>
                  <a:schemeClr val="bg1"/>
                </a:solidFill>
              </a:rPr>
              <a:t>/ </a:t>
            </a:r>
            <a:r>
              <a:rPr lang="ko-KR" altLang="en-US" sz="1300" dirty="0" smtClean="0">
                <a:solidFill>
                  <a:schemeClr val="bg1"/>
                </a:solidFill>
              </a:rPr>
              <a:t>형상관리</a:t>
            </a:r>
            <a:r>
              <a:rPr lang="en-US" altLang="ko-KR" sz="1300" dirty="0" smtClean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825206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소프트웨어 버전관리</a:t>
            </a:r>
            <a:endParaRPr lang="ko-KR" altLang="en-US" sz="3600" spc="-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122104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1252845"/>
            <a:ext cx="8242300" cy="1012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1400208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소프트웨어 버전관리</a:t>
            </a:r>
            <a:endParaRPr lang="en-US" altLang="ko-KR" sz="3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2389395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2389394"/>
            <a:ext cx="8242300" cy="3097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2588229"/>
            <a:ext cx="2568332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중요성</a:t>
            </a:r>
            <a:endParaRPr lang="en-US" altLang="ko-KR" sz="3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4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571500" indent="-571500">
              <a:buFontTx/>
              <a:buChar char="-"/>
            </a:pP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  <a:ea typeface="+mj-ea"/>
              </a:rPr>
              <a:t>이해 용이성</a:t>
            </a:r>
            <a:endParaRPr lang="en-US" altLang="ko-KR" sz="28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571500" indent="-571500">
              <a:buFontTx/>
              <a:buChar char="-"/>
            </a:pP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  <a:ea typeface="+mj-ea"/>
              </a:rPr>
              <a:t>협업 효율화</a:t>
            </a:r>
            <a:endParaRPr lang="en-US" altLang="ko-KR" sz="28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571500" indent="-571500">
              <a:buFontTx/>
              <a:buChar char="-"/>
            </a:pP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  <a:ea typeface="+mj-ea"/>
              </a:rPr>
              <a:t>안정성 유지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5633117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564106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5814873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유형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L 도형 14"/>
          <p:cNvSpPr/>
          <p:nvPr/>
        </p:nvSpPr>
        <p:spPr>
          <a:xfrm>
            <a:off x="1534602" y="2647742"/>
            <a:ext cx="723568" cy="333955"/>
          </a:xfrm>
          <a:prstGeom prst="corner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23535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소프트웨어 버전관리 중요성</a:t>
            </a:r>
            <a:r>
              <a:rPr lang="en-US" altLang="ko-KR" sz="1300" dirty="0" smtClean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417648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소프트웨어 버전관리</a:t>
            </a:r>
            <a:endParaRPr lang="ko-KR" altLang="en-US" sz="3600" spc="-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122104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1252845"/>
            <a:ext cx="8242300" cy="1012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1400208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소프트웨어 버전관리</a:t>
            </a:r>
            <a:endParaRPr lang="en-US" altLang="ko-KR" sz="3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2389395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2389394"/>
            <a:ext cx="8242300" cy="10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2588229"/>
            <a:ext cx="151195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중요성</a:t>
            </a:r>
            <a:endParaRPr lang="en-US" altLang="ko-KR" sz="3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3533973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3533973"/>
            <a:ext cx="8242300" cy="31510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3732807"/>
            <a:ext cx="35878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유형</a:t>
            </a:r>
            <a:endParaRPr lang="en-US" altLang="ko-KR" sz="3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3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571500" indent="-571500">
              <a:buFontTx/>
              <a:buChar char="-"/>
            </a:pP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  <a:ea typeface="+mj-ea"/>
              </a:rPr>
              <a:t>중앙집중식 시스템</a:t>
            </a:r>
            <a:endParaRPr lang="en-US" altLang="ko-KR" sz="28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571500" indent="-571500">
              <a:buFontTx/>
              <a:buChar char="-"/>
            </a:pPr>
            <a:r>
              <a:rPr lang="ko-KR" altLang="en-US" sz="2800" b="1" spc="-150" dirty="0" smtClean="0">
                <a:solidFill>
                  <a:schemeClr val="bg1"/>
                </a:solidFill>
                <a:latin typeface="+mj-ea"/>
                <a:ea typeface="+mj-ea"/>
              </a:rPr>
              <a:t>분산 시스템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L 도형 14"/>
          <p:cNvSpPr/>
          <p:nvPr/>
        </p:nvSpPr>
        <p:spPr>
          <a:xfrm>
            <a:off x="1534602" y="3769682"/>
            <a:ext cx="723568" cy="333955"/>
          </a:xfrm>
          <a:prstGeom prst="corner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21868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bg1"/>
                </a:solidFill>
              </a:rPr>
              <a:t>소프트웨어 버전관리 유형</a:t>
            </a:r>
            <a:r>
              <a:rPr lang="en-US" altLang="ko-KR" sz="1300" dirty="0" smtClean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9997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134531" y="3105833"/>
            <a:ext cx="95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300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 i t</a:t>
            </a:r>
            <a:endParaRPr lang="ko-KR" altLang="en-US" sz="3600" b="1" spc="-300" dirty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83888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 i t</a:t>
            </a:r>
            <a:endParaRPr lang="ko-KR" altLang="en-US" sz="3600" b="1" spc="-3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</a:t>
            </a:r>
            <a:r>
              <a:rPr lang="en-US" altLang="ko-KR" sz="1600" dirty="0" smtClean="0">
                <a:solidFill>
                  <a:schemeClr val="bg1"/>
                </a:solidFill>
              </a:rPr>
              <a:t>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6749A93-8693-411E-B0E1-31DA6C02AFBB}"/>
              </a:ext>
            </a:extLst>
          </p:cNvPr>
          <p:cNvSpPr txBox="1"/>
          <p:nvPr/>
        </p:nvSpPr>
        <p:spPr>
          <a:xfrm>
            <a:off x="6504263" y="3591469"/>
            <a:ext cx="5270520" cy="1532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spc="-150" dirty="0" smtClean="0">
                <a:latin typeface="+mn-ea"/>
              </a:rPr>
              <a:t>분산 버전 관리 시스템</a:t>
            </a:r>
            <a:endParaRPr lang="en-US" altLang="ko-KR" sz="2000" spc="-150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 smtClean="0">
                <a:latin typeface="+mn-ea"/>
              </a:rPr>
              <a:t>각 개발자들이 로컬 저장소를 가지고  </a:t>
            </a:r>
            <a:endParaRPr lang="en-US" altLang="ko-KR" sz="2000" spc="-150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000" spc="-150" dirty="0" smtClean="0">
                <a:latin typeface="+mn-ea"/>
              </a:rPr>
              <a:t>오프라인에서도 작업 가능</a:t>
            </a:r>
            <a:endParaRPr lang="en-US" altLang="ko-KR" sz="2000" spc="-150" dirty="0" smtClean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ko-KR" altLang="en-US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C832629-22D3-49E4-8764-9A94093B27B4}"/>
              </a:ext>
            </a:extLst>
          </p:cNvPr>
          <p:cNvSpPr txBox="1"/>
          <p:nvPr/>
        </p:nvSpPr>
        <p:spPr>
          <a:xfrm>
            <a:off x="6504263" y="2705686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t 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8473" y="2899051"/>
            <a:ext cx="4022568" cy="168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9412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 smtClean="0">
                <a:solidFill>
                  <a:schemeClr val="bg1"/>
                </a:solidFill>
              </a:rPr>
              <a:t>이란</a:t>
            </a:r>
            <a:r>
              <a:rPr lang="en-US" altLang="ko-KR" sz="1300" dirty="0" smtClean="0">
                <a:solidFill>
                  <a:schemeClr val="bg1"/>
                </a:solidFill>
              </a:rPr>
              <a:t>?.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1353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1870</Words>
  <Application>Microsoft Office PowerPoint</Application>
  <PresentationFormat>사용자 지정</PresentationFormat>
  <Paragraphs>361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human-03</cp:lastModifiedBy>
  <cp:revision>41</cp:revision>
  <dcterms:created xsi:type="dcterms:W3CDTF">2020-10-04T10:36:58Z</dcterms:created>
  <dcterms:modified xsi:type="dcterms:W3CDTF">2023-12-18T00:37:25Z</dcterms:modified>
</cp:coreProperties>
</file>