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CC72-DFD1-417D-A8D4-E429E09F7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BANK LOAN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2A551-88F8-44CF-B36F-4AA19E0E3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164" y="4474250"/>
            <a:ext cx="8144134" cy="1117687"/>
          </a:xfrm>
        </p:spPr>
        <p:txBody>
          <a:bodyPr>
            <a:noAutofit/>
          </a:bodyPr>
          <a:lstStyle/>
          <a:p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5D626-DD53-49F5-B0C9-5D367915A979}"/>
              </a:ext>
            </a:extLst>
          </p:cNvPr>
          <p:cNvSpPr/>
          <p:nvPr/>
        </p:nvSpPr>
        <p:spPr>
          <a:xfrm>
            <a:off x="2626659" y="546846"/>
            <a:ext cx="6768353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DATA ANALYST PORTFOLIO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0F8C80-7664-43B9-989B-92C0C1958AE7}"/>
              </a:ext>
            </a:extLst>
          </p:cNvPr>
          <p:cNvSpPr/>
          <p:nvPr/>
        </p:nvSpPr>
        <p:spPr>
          <a:xfrm>
            <a:off x="4495715" y="1556084"/>
            <a:ext cx="2434474" cy="493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PART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00E7F-D147-4BA2-893B-5643871A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89" y="5483488"/>
            <a:ext cx="1261174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5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C09F-51FA-40B1-A274-166E0B214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294" y="545643"/>
            <a:ext cx="9726156" cy="65751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412BC-BFA4-482E-9B5E-BC82927B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67866" y="1608463"/>
            <a:ext cx="3914273" cy="481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  DASHBOARD 1: </a:t>
            </a:r>
            <a:r>
              <a:rPr lang="en-US" dirty="0">
                <a:solidFill>
                  <a:srgbClr val="FFC000"/>
                </a:solidFill>
                <a:highlight>
                  <a:srgbClr val="808000"/>
                </a:highlight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9FA00-E60D-4FD4-B1DB-C2B84164AF5D}"/>
              </a:ext>
            </a:extLst>
          </p:cNvPr>
          <p:cNvSpPr txBox="1"/>
          <p:nvPr/>
        </p:nvSpPr>
        <p:spPr>
          <a:xfrm>
            <a:off x="300553" y="2375647"/>
            <a:ext cx="11219094" cy="374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</a:t>
            </a:r>
            <a:r>
              <a:rPr lang="en-IN" kern="1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</a:t>
            </a:r>
          </a:p>
        </p:txBody>
      </p:sp>
    </p:spTree>
    <p:extLst>
      <p:ext uri="{BB962C8B-B14F-4D97-AF65-F5344CB8AC3E}">
        <p14:creationId xmlns:p14="http://schemas.microsoft.com/office/powerpoint/2010/main" val="129429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0A31-F660-49E2-943B-6328F7C72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2060"/>
            <a:ext cx="10294182" cy="53000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B5826A-51AB-4F6A-8DAD-0CEE44F2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6295"/>
            <a:ext cx="3769895" cy="73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DASHBOARD 1</a:t>
            </a:r>
            <a:r>
              <a:rPr lang="en-US" dirty="0">
                <a:solidFill>
                  <a:srgbClr val="FFFF00"/>
                </a:solidFill>
                <a:highlight>
                  <a:srgbClr val="808000"/>
                </a:highlight>
              </a:rPr>
              <a:t>: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6AD12-0F85-4747-B3F4-E21FDDB05583}"/>
              </a:ext>
            </a:extLst>
          </p:cNvPr>
          <p:cNvSpPr txBox="1"/>
          <p:nvPr/>
        </p:nvSpPr>
        <p:spPr>
          <a:xfrm>
            <a:off x="0" y="2335608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7D675-256A-4CC4-9588-5FA34782C737}"/>
              </a:ext>
            </a:extLst>
          </p:cNvPr>
          <p:cNvSpPr txBox="1"/>
          <p:nvPr/>
        </p:nvSpPr>
        <p:spPr>
          <a:xfrm>
            <a:off x="6289515" y="2730118"/>
            <a:ext cx="4391025" cy="297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r>
              <a:rPr lang="en-I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</a:t>
            </a: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Loan Applications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  Loan Funded Amount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  Loan Total Received Amount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CC59E-02C9-4DA7-930B-48CBA02B0BD5}"/>
              </a:ext>
            </a:extLst>
          </p:cNvPr>
          <p:cNvSpPr txBox="1"/>
          <p:nvPr/>
        </p:nvSpPr>
        <p:spPr>
          <a:xfrm>
            <a:off x="69265" y="4831804"/>
            <a:ext cx="11522100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0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</a:t>
            </a:r>
            <a:r>
              <a:rPr lang="en-IN" sz="1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Received,Average</a:t>
            </a: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Interest Rate’,'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6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74C3-59C0-4694-A044-E36E5069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8758"/>
            <a:ext cx="9613861" cy="43579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45C1-F200-43A0-8947-7739F6C7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9471"/>
            <a:ext cx="7218947" cy="435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DASHBOARD 2: </a:t>
            </a:r>
            <a:r>
              <a:rPr lang="en-US" dirty="0">
                <a:solidFill>
                  <a:srgbClr val="FFFF00"/>
                </a:solidFill>
                <a:highlight>
                  <a:srgbClr val="808000"/>
                </a:highlight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2802C-15B3-4E3A-B91E-90DD294903AE}"/>
              </a:ext>
            </a:extLst>
          </p:cNvPr>
          <p:cNvSpPr txBox="1"/>
          <p:nvPr/>
        </p:nvSpPr>
        <p:spPr>
          <a:xfrm>
            <a:off x="0" y="1924050"/>
            <a:ext cx="11165541" cy="505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7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3AD5-3390-4494-AEF2-9135D651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9059"/>
            <a:ext cx="9613861" cy="43388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3C9B-C92C-4DCF-AB26-10CA5F6E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374"/>
            <a:ext cx="3384884" cy="4338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DASHBOARD 3</a:t>
            </a:r>
            <a:r>
              <a:rPr lang="en-US" dirty="0"/>
              <a:t>: </a:t>
            </a:r>
            <a:r>
              <a:rPr lang="en-US" dirty="0">
                <a:solidFill>
                  <a:srgbClr val="FFC000"/>
                </a:solidFill>
                <a:highlight>
                  <a:srgbClr val="808000"/>
                </a:highlight>
              </a:rPr>
              <a:t>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FC5DB-C77A-42CA-B017-863B83A7BE09}"/>
              </a:ext>
            </a:extLst>
          </p:cNvPr>
          <p:cNvSpPr txBox="1"/>
          <p:nvPr/>
        </p:nvSpPr>
        <p:spPr>
          <a:xfrm>
            <a:off x="0" y="2250279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tx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</a:t>
            </a:r>
            <a:r>
              <a:rPr lang="en-IN" sz="2000" i="1" kern="1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000" kern="10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5D7B-DACF-4388-9FD2-89D04B70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 YOU WILL LEARN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1CC4A-C917-4DA0-B3FB-6D2192B82DE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9989" y="1963339"/>
            <a:ext cx="96139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chemeClr val="accent4">
                    <a:lumMod val="75000"/>
                  </a:schemeClr>
                </a:solidFill>
                <a:latin typeface="Rockwell Extra Bold" panose="02060903040505020403" pitchFamily="18" charset="0"/>
              </a:rPr>
              <a:t>S</a:t>
            </a:r>
            <a:r>
              <a:rPr lang="en-IN" sz="1600" dirty="0">
                <a:solidFill>
                  <a:schemeClr val="accent4">
                    <a:lumMod val="75000"/>
                  </a:schemeClr>
                </a:solidFill>
                <a:latin typeface="Rockwell Extra Bold" panose="02060903040505020403" pitchFamily="18" charset="0"/>
              </a:rPr>
              <a:t>QL – MY SQL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1715-4EC2-485C-B8E6-99F2F39A9101}"/>
              </a:ext>
            </a:extLst>
          </p:cNvPr>
          <p:cNvSpPr txBox="1"/>
          <p:nvPr/>
        </p:nvSpPr>
        <p:spPr>
          <a:xfrm>
            <a:off x="7704661" y="1919510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0B3E9-F4DA-4A84-BEBB-E20466362970}"/>
              </a:ext>
            </a:extLst>
          </p:cNvPr>
          <p:cNvSpPr txBox="1"/>
          <p:nvPr/>
        </p:nvSpPr>
        <p:spPr>
          <a:xfrm>
            <a:off x="437546" y="2258064"/>
            <a:ext cx="26243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4AD14-1D05-41C2-B3CF-8CE2B10C7AA6}"/>
              </a:ext>
            </a:extLst>
          </p:cNvPr>
          <p:cNvSpPr txBox="1"/>
          <p:nvPr/>
        </p:nvSpPr>
        <p:spPr>
          <a:xfrm>
            <a:off x="6999734" y="2248461"/>
            <a:ext cx="2904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</p:txBody>
      </p:sp>
    </p:spTree>
    <p:extLst>
      <p:ext uri="{BB962C8B-B14F-4D97-AF65-F5344CB8AC3E}">
        <p14:creationId xmlns:p14="http://schemas.microsoft.com/office/powerpoint/2010/main" val="19168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B625-CE8F-41A4-AD19-2E77AABD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928B-B65B-42DF-B10B-11AE3380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IMPORT  DATA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18" descr="Data Import / Export through files — CMDBuild">
            <a:extLst>
              <a:ext uri="{FF2B5EF4-FFF2-40B4-BE49-F238E27FC236}">
                <a16:creationId xmlns:a16="http://schemas.microsoft.com/office/drawing/2014/main" id="{4E887D00-FB09-41A5-8F3C-29648C64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7671"/>
            <a:ext cx="4050649" cy="35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F36593A2-480A-423A-BB76-091A03A41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969047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3105C-1E0D-4A6B-B581-94CA62C8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020" y="2008095"/>
            <a:ext cx="7440216" cy="47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982A-E23C-4775-8340-F60A1FB0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QUERIES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D7C12B63-7EBE-4B0E-A0E8-3EB38F55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8" y="889826"/>
            <a:ext cx="769972" cy="8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0D1D68-874E-466B-BBAE-4F32A21D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43" y="1954121"/>
            <a:ext cx="7912439" cy="49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2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F251-5A57-436B-95A0-A042E975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MY SQL DATABASES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64ACB-0265-4FE4-907A-361775509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124" y="2149642"/>
            <a:ext cx="9345997" cy="962526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IRING SQL QUERIES TO SOLVE THE BUSINESS 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D9E5F-37C5-4218-A6F0-1280BDF8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124" y="2544578"/>
            <a:ext cx="9575607" cy="5675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RESULT WITH POWER BI,TABLEAU ADN EXCEL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FFA8D-838D-4D68-AE97-04C3A2C6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7" y="1001309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379E0-6870-45B2-8EFA-8F6CA9F44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542" y="2975592"/>
            <a:ext cx="5824164" cy="36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3AC4-1FC6-4C08-BEA3-C3343569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462" y="2818579"/>
            <a:ext cx="4748463" cy="122084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BANK LOAN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91512-EF2C-45DC-A717-92C0D2B9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2768" y="4408636"/>
            <a:ext cx="2852239" cy="1671322"/>
          </a:xfrm>
        </p:spPr>
        <p:txBody>
          <a:bodyPr>
            <a:normAutofit/>
          </a:bodyPr>
          <a:lstStyle/>
          <a:p>
            <a:r>
              <a:rPr lang="en-US" sz="4000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80694-B261-47EE-804F-BA599AF9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67" y="5375108"/>
            <a:ext cx="2585041" cy="14828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37AD3-0197-41CA-97FC-32B47F706C66}"/>
              </a:ext>
            </a:extLst>
          </p:cNvPr>
          <p:cNvSpPr/>
          <p:nvPr/>
        </p:nvSpPr>
        <p:spPr>
          <a:xfrm>
            <a:off x="2454442" y="841208"/>
            <a:ext cx="7283116" cy="6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 PORTFOLIO 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8E8807-7462-4A36-BFDA-11CDCD82BB91}"/>
              </a:ext>
            </a:extLst>
          </p:cNvPr>
          <p:cNvSpPr/>
          <p:nvPr/>
        </p:nvSpPr>
        <p:spPr>
          <a:xfrm>
            <a:off x="4780547" y="1909011"/>
            <a:ext cx="2438400" cy="540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94002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9310-FD7F-4083-B55C-7AD4D598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3D8D-8BAD-4812-99DA-89815C36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2284"/>
            <a:ext cx="9057237" cy="614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  <a:highlight>
                  <a:srgbClr val="008080"/>
                </a:highlight>
              </a:rPr>
              <a:t>CONNECTING TO </a:t>
            </a:r>
            <a:r>
              <a:rPr lang="en-US" sz="2800" b="1" dirty="0">
                <a:solidFill>
                  <a:schemeClr val="bg2"/>
                </a:solidFill>
                <a:highlight>
                  <a:srgbClr val="00FFFF"/>
                </a:highlight>
              </a:rPr>
              <a:t>MYSQL 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BDEB5-0132-40E7-A0B2-7436C0A1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633" y="3820407"/>
            <a:ext cx="1590675" cy="1409700"/>
          </a:xfrm>
          <a:prstGeom prst="rect">
            <a:avLst/>
          </a:prstGeom>
        </p:spPr>
      </p:pic>
      <p:pic>
        <p:nvPicPr>
          <p:cNvPr id="6" name="Picture 5" descr="Plugs connection outline symbol in a circle - Free interface icons">
            <a:extLst>
              <a:ext uri="{FF2B5EF4-FFF2-40B4-BE49-F238E27FC236}">
                <a16:creationId xmlns:a16="http://schemas.microsoft.com/office/drawing/2014/main" id="{1A900254-A09F-4C27-AC19-C0B8749AD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3472792" y="2748595"/>
            <a:ext cx="1548387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94359E8B-FE80-4179-8E37-B5331CF1D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4768120" y="2770032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677972-17E8-496F-B345-800A00C2A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07" y="3820407"/>
            <a:ext cx="2457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31D-733C-41ED-905C-AB72568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POWER BI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04517-FBD9-4671-B66F-DCDA38E6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95" y="1053065"/>
            <a:ext cx="879936" cy="481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A204D-8C37-4E00-87F3-C07ACDC3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37" y="2039235"/>
            <a:ext cx="9139385" cy="46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7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0A29-92E6-4677-A3D2-E2642496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23" y="753228"/>
            <a:ext cx="8710459" cy="1080938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497FB-D49D-494C-B3C4-10589751A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5" y="880270"/>
            <a:ext cx="1441408" cy="826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C5FFE-1238-44EF-96D7-2495310B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58" y="1993934"/>
            <a:ext cx="8821272" cy="49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8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6E1E-4D97-4E1F-83F6-86E78DDD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61" y="753228"/>
            <a:ext cx="8869821" cy="1080938"/>
          </a:xfrm>
        </p:spPr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877BF-91FC-4AED-A02D-B2A42C76E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85160"/>
            <a:ext cx="1363698" cy="7822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F3C2C-9B06-4E8F-A5EC-21F6E91C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92" y="2021321"/>
            <a:ext cx="8723416" cy="48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132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131</TotalTime>
  <Words>620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Rockwell Extra Bold</vt:lpstr>
      <vt:lpstr>Times New Roman</vt:lpstr>
      <vt:lpstr>Trebuchet MS</vt:lpstr>
      <vt:lpstr>Wingdings</vt:lpstr>
      <vt:lpstr>Berlin</vt:lpstr>
      <vt:lpstr>BANK LOAN REPORT </vt:lpstr>
      <vt:lpstr>MYSQL DATABASE</vt:lpstr>
      <vt:lpstr>WRITING QUERIES</vt:lpstr>
      <vt:lpstr> MY SQL DATABASES </vt:lpstr>
      <vt:lpstr>BANK LOAN ANALYSIS</vt:lpstr>
      <vt:lpstr>POWER BI</vt:lpstr>
      <vt:lpstr>   POWER BI </vt:lpstr>
      <vt:lpstr>POWER BI</vt:lpstr>
      <vt:lpstr>POWER BI</vt:lpstr>
      <vt:lpstr>PROBLEM STATEMENT</vt:lpstr>
      <vt:lpstr>PROBLEM STATEMENT</vt:lpstr>
      <vt:lpstr>PROBLEM STATEMENT</vt:lpstr>
      <vt:lpstr>PROBLEM STATEMENT</vt:lpstr>
      <vt:lpstr>FUNCTIONALITIES YOU WILL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REPORT</dc:title>
  <dc:creator>VIJAYASRI VENGADESH</dc:creator>
  <cp:lastModifiedBy>VIJAYASRI VENGADESH</cp:lastModifiedBy>
  <cp:revision>15</cp:revision>
  <dcterms:created xsi:type="dcterms:W3CDTF">2025-02-27T05:13:42Z</dcterms:created>
  <dcterms:modified xsi:type="dcterms:W3CDTF">2025-02-27T12:21:27Z</dcterms:modified>
</cp:coreProperties>
</file>