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83" r:id="rId3"/>
    <p:sldId id="258" r:id="rId5"/>
    <p:sldId id="259" r:id="rId6"/>
    <p:sldId id="311" r:id="rId7"/>
    <p:sldId id="310" r:id="rId8"/>
    <p:sldId id="312" r:id="rId9"/>
    <p:sldId id="313" r:id="rId10"/>
    <p:sldId id="314" r:id="rId11"/>
    <p:sldId id="318" r:id="rId12"/>
    <p:sldId id="319" r:id="rId13"/>
    <p:sldId id="320" r:id="rId14"/>
    <p:sldId id="321" r:id="rId15"/>
    <p:sldId id="282" r:id="rId16"/>
    <p:sldId id="284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160"/>
        <p:guide orient="horz" pos="657"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550D-9EB3-4872-AF73-478CCA48D9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BA8B9-6DC1-4E91-A5E0-6A1E5A1FE8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69C61-19EC-4DA3-AC1A-F88B197C2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AFCC8-F467-4513-8498-6EA7F467C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5" name="椭圆 4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5" name="椭圆 4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593900" y="645393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13" name="椭圆 12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8" name="椭圆 7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5" name="椭圆 4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156610" y="2618414"/>
            <a:ext cx="1538402" cy="2730998"/>
          </a:xfrm>
          <a:prstGeom prst="roundRect">
            <a:avLst>
              <a:gd name="adj" fmla="val 0"/>
            </a:avLst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96986" y="2618414"/>
            <a:ext cx="1538402" cy="2730998"/>
          </a:xfrm>
          <a:prstGeom prst="roundRect">
            <a:avLst>
              <a:gd name="adj" fmla="val 0"/>
            </a:avLst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90700" y="2618414"/>
            <a:ext cx="1538402" cy="2730998"/>
          </a:xfrm>
          <a:prstGeom prst="roundRect">
            <a:avLst>
              <a:gd name="adj" fmla="val 0"/>
            </a:avLst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2898" y="2618414"/>
            <a:ext cx="1538402" cy="2730998"/>
          </a:xfrm>
          <a:prstGeom prst="roundRect">
            <a:avLst>
              <a:gd name="adj" fmla="val 0"/>
            </a:avLst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206875" y="2160820"/>
            <a:ext cx="1781850" cy="3632707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7672" y="2618414"/>
            <a:ext cx="1538402" cy="273099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14" name="椭圆 13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88342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71386" y="1512392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069988" y="1999166"/>
            <a:ext cx="1727361" cy="300795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6" name="椭圆 5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7" name="椭圆 6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66799" y="3416531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35209" y="3875315"/>
            <a:ext cx="7725220" cy="479515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5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-1" fmla="*/ 750822 w 3362570"/>
              <a:gd name="connsiteY0-2" fmla="*/ 19683 h 1520793"/>
              <a:gd name="connsiteX1-3" fmla="*/ 769972 w 3362570"/>
              <a:gd name="connsiteY1-4" fmla="*/ 19683 h 1520793"/>
              <a:gd name="connsiteX2-5" fmla="*/ 778210 w 3362570"/>
              <a:gd name="connsiteY2-6" fmla="*/ 20368 h 1520793"/>
              <a:gd name="connsiteX3-7" fmla="*/ 920995 w 3362570"/>
              <a:gd name="connsiteY3-8" fmla="*/ 25855 h 1520793"/>
              <a:gd name="connsiteX4-9" fmla="*/ 1093000 w 3362570"/>
              <a:gd name="connsiteY4-10" fmla="*/ 47802 h 1520793"/>
              <a:gd name="connsiteX5-11" fmla="*/ 1251204 w 3362570"/>
              <a:gd name="connsiteY5-12" fmla="*/ 92382 h 1520793"/>
              <a:gd name="connsiteX6-13" fmla="*/ 1383922 w 3362570"/>
              <a:gd name="connsiteY6-14" fmla="*/ 166385 h 1520793"/>
              <a:gd name="connsiteX7-15" fmla="*/ 1503544 w 3362570"/>
              <a:gd name="connsiteY7-16" fmla="*/ 340795 h 1520793"/>
              <a:gd name="connsiteX8-17" fmla="*/ 1518399 w 3362570"/>
              <a:gd name="connsiteY8-18" fmla="*/ 425429 h 1520793"/>
              <a:gd name="connsiteX9-19" fmla="*/ 1520793 w 3362570"/>
              <a:gd name="connsiteY9-20" fmla="*/ 443673 h 1520793"/>
              <a:gd name="connsiteX10-21" fmla="*/ 1520793 w 3362570"/>
              <a:gd name="connsiteY10-22" fmla="*/ 473027 h 1520793"/>
              <a:gd name="connsiteX11-23" fmla="*/ 1518893 w 3362570"/>
              <a:gd name="connsiteY11-24" fmla="*/ 484960 h 1520793"/>
              <a:gd name="connsiteX12-25" fmla="*/ 1497066 w 3362570"/>
              <a:gd name="connsiteY12-26" fmla="*/ 622130 h 1520793"/>
              <a:gd name="connsiteX13-27" fmla="*/ 1434544 w 3362570"/>
              <a:gd name="connsiteY13-28" fmla="*/ 800724 h 1520793"/>
              <a:gd name="connsiteX14-29" fmla="*/ 1307037 w 3362570"/>
              <a:gd name="connsiteY14-30" fmla="*/ 1044954 h 1520793"/>
              <a:gd name="connsiteX15-31" fmla="*/ 1154395 w 3362570"/>
              <a:gd name="connsiteY15-32" fmla="*/ 1263465 h 1520793"/>
              <a:gd name="connsiteX16-33" fmla="*/ 1027240 w 3362570"/>
              <a:gd name="connsiteY16-34" fmla="*/ 1391443 h 1520793"/>
              <a:gd name="connsiteX17-35" fmla="*/ 904942 w 3362570"/>
              <a:gd name="connsiteY17-36" fmla="*/ 1468259 h 1520793"/>
              <a:gd name="connsiteX18-37" fmla="*/ 790813 w 3362570"/>
              <a:gd name="connsiteY18-38" fmla="*/ 1498915 h 1520793"/>
              <a:gd name="connsiteX19-39" fmla="*/ 771240 w 3362570"/>
              <a:gd name="connsiteY19-40" fmla="*/ 1501111 h 1520793"/>
              <a:gd name="connsiteX20-41" fmla="*/ 748287 w 3362570"/>
              <a:gd name="connsiteY20-42" fmla="*/ 1501111 h 1520793"/>
              <a:gd name="connsiteX21-43" fmla="*/ 742654 w 3362570"/>
              <a:gd name="connsiteY21-44" fmla="*/ 1500081 h 1520793"/>
              <a:gd name="connsiteX22-45" fmla="*/ 709070 w 3362570"/>
              <a:gd name="connsiteY22-46" fmla="*/ 1496446 h 1520793"/>
              <a:gd name="connsiteX23-47" fmla="*/ 583605 w 3362570"/>
              <a:gd name="connsiteY23-48" fmla="*/ 1453375 h 1520793"/>
              <a:gd name="connsiteX24-49" fmla="*/ 446311 w 3362570"/>
              <a:gd name="connsiteY24-50" fmla="*/ 1351253 h 1520793"/>
              <a:gd name="connsiteX25-51" fmla="*/ 323521 w 3362570"/>
              <a:gd name="connsiteY25-52" fmla="*/ 1211340 h 1520793"/>
              <a:gd name="connsiteX26-53" fmla="*/ 103640 w 3362570"/>
              <a:gd name="connsiteY26-54" fmla="*/ 842629 h 1520793"/>
              <a:gd name="connsiteX27-55" fmla="*/ 23657 w 3362570"/>
              <a:gd name="connsiteY27-56" fmla="*/ 627068 h 1520793"/>
              <a:gd name="connsiteX28-57" fmla="*/ 1056 w 3362570"/>
              <a:gd name="connsiteY28-58" fmla="*/ 480503 h 1520793"/>
              <a:gd name="connsiteX29-59" fmla="*/ 0 w 3362570"/>
              <a:gd name="connsiteY29-60" fmla="*/ 473027 h 1520793"/>
              <a:gd name="connsiteX30-61" fmla="*/ 0 w 3362570"/>
              <a:gd name="connsiteY30-62" fmla="*/ 444976 h 1520793"/>
              <a:gd name="connsiteX31-63" fmla="*/ 1127 w 3362570"/>
              <a:gd name="connsiteY31-64" fmla="*/ 435579 h 1520793"/>
              <a:gd name="connsiteX32-65" fmla="*/ 9083 w 3362570"/>
              <a:gd name="connsiteY32-66" fmla="*/ 368572 h 1520793"/>
              <a:gd name="connsiteX33-67" fmla="*/ 100190 w 3362570"/>
              <a:gd name="connsiteY33-68" fmla="*/ 198345 h 1520793"/>
              <a:gd name="connsiteX34-69" fmla="*/ 216713 w 3362570"/>
              <a:gd name="connsiteY34-70" fmla="*/ 115633 h 1520793"/>
              <a:gd name="connsiteX35-71" fmla="*/ 379847 w 3362570"/>
              <a:gd name="connsiteY35-72" fmla="*/ 58022 h 1520793"/>
              <a:gd name="connsiteX36-73" fmla="*/ 519816 w 3362570"/>
              <a:gd name="connsiteY36-74" fmla="*/ 33537 h 1520793"/>
              <a:gd name="connsiteX37-75" fmla="*/ 632890 w 3362570"/>
              <a:gd name="connsiteY37-76" fmla="*/ 23798 h 1520793"/>
              <a:gd name="connsiteX38-77" fmla="*/ 745118 w 3362570"/>
              <a:gd name="connsiteY38-78" fmla="*/ 20368 h 1520793"/>
              <a:gd name="connsiteX39-79" fmla="*/ 750822 w 3362570"/>
              <a:gd name="connsiteY39-80" fmla="*/ 19683 h 1520793"/>
              <a:gd name="connsiteX40-81" fmla="*/ 1881142 w 3362570"/>
              <a:gd name="connsiteY40-82" fmla="*/ 1520793 h 1520793"/>
              <a:gd name="connsiteX41-83" fmla="*/ 3362570 w 3362570"/>
              <a:gd name="connsiteY41-84" fmla="*/ 0 h 1520793"/>
              <a:gd name="connsiteX42-85" fmla="*/ 3362570 w 3362570"/>
              <a:gd name="connsiteY42-86" fmla="*/ 1520793 h 1520793"/>
              <a:gd name="connsiteX43-87" fmla="*/ 1881142 w 3362570"/>
              <a:gd name="connsiteY43-88" fmla="*/ 1520793 h 1520793"/>
              <a:gd name="connsiteX0-89" fmla="*/ 750822 w 3362570"/>
              <a:gd name="connsiteY0-90" fmla="*/ 0 h 1501110"/>
              <a:gd name="connsiteX1-91" fmla="*/ 769972 w 3362570"/>
              <a:gd name="connsiteY1-92" fmla="*/ 0 h 1501110"/>
              <a:gd name="connsiteX2-93" fmla="*/ 778210 w 3362570"/>
              <a:gd name="connsiteY2-94" fmla="*/ 685 h 1501110"/>
              <a:gd name="connsiteX3-95" fmla="*/ 920995 w 3362570"/>
              <a:gd name="connsiteY3-96" fmla="*/ 6172 h 1501110"/>
              <a:gd name="connsiteX4-97" fmla="*/ 1093000 w 3362570"/>
              <a:gd name="connsiteY4-98" fmla="*/ 28119 h 1501110"/>
              <a:gd name="connsiteX5-99" fmla="*/ 1251204 w 3362570"/>
              <a:gd name="connsiteY5-100" fmla="*/ 72699 h 1501110"/>
              <a:gd name="connsiteX6-101" fmla="*/ 1383922 w 3362570"/>
              <a:gd name="connsiteY6-102" fmla="*/ 146702 h 1501110"/>
              <a:gd name="connsiteX7-103" fmla="*/ 1503544 w 3362570"/>
              <a:gd name="connsiteY7-104" fmla="*/ 321112 h 1501110"/>
              <a:gd name="connsiteX8-105" fmla="*/ 1518399 w 3362570"/>
              <a:gd name="connsiteY8-106" fmla="*/ 405746 h 1501110"/>
              <a:gd name="connsiteX9-107" fmla="*/ 1520793 w 3362570"/>
              <a:gd name="connsiteY9-108" fmla="*/ 423990 h 1501110"/>
              <a:gd name="connsiteX10-109" fmla="*/ 1520793 w 3362570"/>
              <a:gd name="connsiteY10-110" fmla="*/ 453344 h 1501110"/>
              <a:gd name="connsiteX11-111" fmla="*/ 1518893 w 3362570"/>
              <a:gd name="connsiteY11-112" fmla="*/ 465277 h 1501110"/>
              <a:gd name="connsiteX12-113" fmla="*/ 1497066 w 3362570"/>
              <a:gd name="connsiteY12-114" fmla="*/ 602447 h 1501110"/>
              <a:gd name="connsiteX13-115" fmla="*/ 1434544 w 3362570"/>
              <a:gd name="connsiteY13-116" fmla="*/ 781041 h 1501110"/>
              <a:gd name="connsiteX14-117" fmla="*/ 1307037 w 3362570"/>
              <a:gd name="connsiteY14-118" fmla="*/ 1025271 h 1501110"/>
              <a:gd name="connsiteX15-119" fmla="*/ 1154395 w 3362570"/>
              <a:gd name="connsiteY15-120" fmla="*/ 1243782 h 1501110"/>
              <a:gd name="connsiteX16-121" fmla="*/ 1027240 w 3362570"/>
              <a:gd name="connsiteY16-122" fmla="*/ 1371760 h 1501110"/>
              <a:gd name="connsiteX17-123" fmla="*/ 904942 w 3362570"/>
              <a:gd name="connsiteY17-124" fmla="*/ 1448576 h 1501110"/>
              <a:gd name="connsiteX18-125" fmla="*/ 790813 w 3362570"/>
              <a:gd name="connsiteY18-126" fmla="*/ 1479232 h 1501110"/>
              <a:gd name="connsiteX19-127" fmla="*/ 771240 w 3362570"/>
              <a:gd name="connsiteY19-128" fmla="*/ 1481428 h 1501110"/>
              <a:gd name="connsiteX20-129" fmla="*/ 748287 w 3362570"/>
              <a:gd name="connsiteY20-130" fmla="*/ 1481428 h 1501110"/>
              <a:gd name="connsiteX21-131" fmla="*/ 742654 w 3362570"/>
              <a:gd name="connsiteY21-132" fmla="*/ 1480398 h 1501110"/>
              <a:gd name="connsiteX22-133" fmla="*/ 709070 w 3362570"/>
              <a:gd name="connsiteY22-134" fmla="*/ 1476763 h 1501110"/>
              <a:gd name="connsiteX23-135" fmla="*/ 583605 w 3362570"/>
              <a:gd name="connsiteY23-136" fmla="*/ 1433692 h 1501110"/>
              <a:gd name="connsiteX24-137" fmla="*/ 446311 w 3362570"/>
              <a:gd name="connsiteY24-138" fmla="*/ 1331570 h 1501110"/>
              <a:gd name="connsiteX25-139" fmla="*/ 323521 w 3362570"/>
              <a:gd name="connsiteY25-140" fmla="*/ 1191657 h 1501110"/>
              <a:gd name="connsiteX26-141" fmla="*/ 103640 w 3362570"/>
              <a:gd name="connsiteY26-142" fmla="*/ 822946 h 1501110"/>
              <a:gd name="connsiteX27-143" fmla="*/ 23657 w 3362570"/>
              <a:gd name="connsiteY27-144" fmla="*/ 607385 h 1501110"/>
              <a:gd name="connsiteX28-145" fmla="*/ 1056 w 3362570"/>
              <a:gd name="connsiteY28-146" fmla="*/ 460820 h 1501110"/>
              <a:gd name="connsiteX29-147" fmla="*/ 0 w 3362570"/>
              <a:gd name="connsiteY29-148" fmla="*/ 453344 h 1501110"/>
              <a:gd name="connsiteX30-149" fmla="*/ 0 w 3362570"/>
              <a:gd name="connsiteY30-150" fmla="*/ 425293 h 1501110"/>
              <a:gd name="connsiteX31-151" fmla="*/ 1127 w 3362570"/>
              <a:gd name="connsiteY31-152" fmla="*/ 415896 h 1501110"/>
              <a:gd name="connsiteX32-153" fmla="*/ 9083 w 3362570"/>
              <a:gd name="connsiteY32-154" fmla="*/ 348889 h 1501110"/>
              <a:gd name="connsiteX33-155" fmla="*/ 100190 w 3362570"/>
              <a:gd name="connsiteY33-156" fmla="*/ 178662 h 1501110"/>
              <a:gd name="connsiteX34-157" fmla="*/ 216713 w 3362570"/>
              <a:gd name="connsiteY34-158" fmla="*/ 95950 h 1501110"/>
              <a:gd name="connsiteX35-159" fmla="*/ 379847 w 3362570"/>
              <a:gd name="connsiteY35-160" fmla="*/ 38339 h 1501110"/>
              <a:gd name="connsiteX36-161" fmla="*/ 519816 w 3362570"/>
              <a:gd name="connsiteY36-162" fmla="*/ 13854 h 1501110"/>
              <a:gd name="connsiteX37-163" fmla="*/ 632890 w 3362570"/>
              <a:gd name="connsiteY37-164" fmla="*/ 4115 h 1501110"/>
              <a:gd name="connsiteX38-165" fmla="*/ 745118 w 3362570"/>
              <a:gd name="connsiteY38-166" fmla="*/ 685 h 1501110"/>
              <a:gd name="connsiteX39-167" fmla="*/ 750822 w 3362570"/>
              <a:gd name="connsiteY39-168" fmla="*/ 0 h 1501110"/>
              <a:gd name="connsiteX40-169" fmla="*/ 1881142 w 3362570"/>
              <a:gd name="connsiteY40-170" fmla="*/ 1501110 h 1501110"/>
              <a:gd name="connsiteX41-171" fmla="*/ 3362570 w 3362570"/>
              <a:gd name="connsiteY41-172" fmla="*/ 1501110 h 1501110"/>
              <a:gd name="connsiteX42-173" fmla="*/ 1881142 w 3362570"/>
              <a:gd name="connsiteY42-174" fmla="*/ 1501110 h 1501110"/>
              <a:gd name="connsiteX0-175" fmla="*/ 750822 w 1520793"/>
              <a:gd name="connsiteY0-176" fmla="*/ 0 h 1481428"/>
              <a:gd name="connsiteX1-177" fmla="*/ 769972 w 1520793"/>
              <a:gd name="connsiteY1-178" fmla="*/ 0 h 1481428"/>
              <a:gd name="connsiteX2-179" fmla="*/ 778210 w 1520793"/>
              <a:gd name="connsiteY2-180" fmla="*/ 685 h 1481428"/>
              <a:gd name="connsiteX3-181" fmla="*/ 920995 w 1520793"/>
              <a:gd name="connsiteY3-182" fmla="*/ 6172 h 1481428"/>
              <a:gd name="connsiteX4-183" fmla="*/ 1093000 w 1520793"/>
              <a:gd name="connsiteY4-184" fmla="*/ 28119 h 1481428"/>
              <a:gd name="connsiteX5-185" fmla="*/ 1251204 w 1520793"/>
              <a:gd name="connsiteY5-186" fmla="*/ 72699 h 1481428"/>
              <a:gd name="connsiteX6-187" fmla="*/ 1383922 w 1520793"/>
              <a:gd name="connsiteY6-188" fmla="*/ 146702 h 1481428"/>
              <a:gd name="connsiteX7-189" fmla="*/ 1503544 w 1520793"/>
              <a:gd name="connsiteY7-190" fmla="*/ 321112 h 1481428"/>
              <a:gd name="connsiteX8-191" fmla="*/ 1518399 w 1520793"/>
              <a:gd name="connsiteY8-192" fmla="*/ 405746 h 1481428"/>
              <a:gd name="connsiteX9-193" fmla="*/ 1520793 w 1520793"/>
              <a:gd name="connsiteY9-194" fmla="*/ 423990 h 1481428"/>
              <a:gd name="connsiteX10-195" fmla="*/ 1520793 w 1520793"/>
              <a:gd name="connsiteY10-196" fmla="*/ 453344 h 1481428"/>
              <a:gd name="connsiteX11-197" fmla="*/ 1518893 w 1520793"/>
              <a:gd name="connsiteY11-198" fmla="*/ 465277 h 1481428"/>
              <a:gd name="connsiteX12-199" fmla="*/ 1497066 w 1520793"/>
              <a:gd name="connsiteY12-200" fmla="*/ 602447 h 1481428"/>
              <a:gd name="connsiteX13-201" fmla="*/ 1434544 w 1520793"/>
              <a:gd name="connsiteY13-202" fmla="*/ 781041 h 1481428"/>
              <a:gd name="connsiteX14-203" fmla="*/ 1307037 w 1520793"/>
              <a:gd name="connsiteY14-204" fmla="*/ 1025271 h 1481428"/>
              <a:gd name="connsiteX15-205" fmla="*/ 1154395 w 1520793"/>
              <a:gd name="connsiteY15-206" fmla="*/ 1243782 h 1481428"/>
              <a:gd name="connsiteX16-207" fmla="*/ 1027240 w 1520793"/>
              <a:gd name="connsiteY16-208" fmla="*/ 1371760 h 1481428"/>
              <a:gd name="connsiteX17-209" fmla="*/ 904942 w 1520793"/>
              <a:gd name="connsiteY17-210" fmla="*/ 1448576 h 1481428"/>
              <a:gd name="connsiteX18-211" fmla="*/ 790813 w 1520793"/>
              <a:gd name="connsiteY18-212" fmla="*/ 1479232 h 1481428"/>
              <a:gd name="connsiteX19-213" fmla="*/ 771240 w 1520793"/>
              <a:gd name="connsiteY19-214" fmla="*/ 1481428 h 1481428"/>
              <a:gd name="connsiteX20-215" fmla="*/ 748287 w 1520793"/>
              <a:gd name="connsiteY20-216" fmla="*/ 1481428 h 1481428"/>
              <a:gd name="connsiteX21-217" fmla="*/ 742654 w 1520793"/>
              <a:gd name="connsiteY21-218" fmla="*/ 1480398 h 1481428"/>
              <a:gd name="connsiteX22-219" fmla="*/ 709070 w 1520793"/>
              <a:gd name="connsiteY22-220" fmla="*/ 1476763 h 1481428"/>
              <a:gd name="connsiteX23-221" fmla="*/ 583605 w 1520793"/>
              <a:gd name="connsiteY23-222" fmla="*/ 1433692 h 1481428"/>
              <a:gd name="connsiteX24-223" fmla="*/ 446311 w 1520793"/>
              <a:gd name="connsiteY24-224" fmla="*/ 1331570 h 1481428"/>
              <a:gd name="connsiteX25-225" fmla="*/ 323521 w 1520793"/>
              <a:gd name="connsiteY25-226" fmla="*/ 1191657 h 1481428"/>
              <a:gd name="connsiteX26-227" fmla="*/ 103640 w 1520793"/>
              <a:gd name="connsiteY26-228" fmla="*/ 822946 h 1481428"/>
              <a:gd name="connsiteX27-229" fmla="*/ 23657 w 1520793"/>
              <a:gd name="connsiteY27-230" fmla="*/ 607385 h 1481428"/>
              <a:gd name="connsiteX28-231" fmla="*/ 1056 w 1520793"/>
              <a:gd name="connsiteY28-232" fmla="*/ 460820 h 1481428"/>
              <a:gd name="connsiteX29-233" fmla="*/ 0 w 1520793"/>
              <a:gd name="connsiteY29-234" fmla="*/ 453344 h 1481428"/>
              <a:gd name="connsiteX30-235" fmla="*/ 0 w 1520793"/>
              <a:gd name="connsiteY30-236" fmla="*/ 425293 h 1481428"/>
              <a:gd name="connsiteX31-237" fmla="*/ 1127 w 1520793"/>
              <a:gd name="connsiteY31-238" fmla="*/ 415896 h 1481428"/>
              <a:gd name="connsiteX32-239" fmla="*/ 9083 w 1520793"/>
              <a:gd name="connsiteY32-240" fmla="*/ 348889 h 1481428"/>
              <a:gd name="connsiteX33-241" fmla="*/ 100190 w 1520793"/>
              <a:gd name="connsiteY33-242" fmla="*/ 178662 h 1481428"/>
              <a:gd name="connsiteX34-243" fmla="*/ 216713 w 1520793"/>
              <a:gd name="connsiteY34-244" fmla="*/ 95950 h 1481428"/>
              <a:gd name="connsiteX35-245" fmla="*/ 379847 w 1520793"/>
              <a:gd name="connsiteY35-246" fmla="*/ 38339 h 1481428"/>
              <a:gd name="connsiteX36-247" fmla="*/ 519816 w 1520793"/>
              <a:gd name="connsiteY36-248" fmla="*/ 13854 h 1481428"/>
              <a:gd name="connsiteX37-249" fmla="*/ 632890 w 1520793"/>
              <a:gd name="connsiteY37-250" fmla="*/ 4115 h 1481428"/>
              <a:gd name="connsiteX38-251" fmla="*/ 745118 w 1520793"/>
              <a:gd name="connsiteY38-252" fmla="*/ 685 h 1481428"/>
              <a:gd name="connsiteX39-253" fmla="*/ 750822 w 1520793"/>
              <a:gd name="connsiteY39-254" fmla="*/ 0 h 148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-1" fmla="*/ 750822 w 3362570"/>
              <a:gd name="connsiteY0-2" fmla="*/ 19683 h 1520793"/>
              <a:gd name="connsiteX1-3" fmla="*/ 769972 w 3362570"/>
              <a:gd name="connsiteY1-4" fmla="*/ 19683 h 1520793"/>
              <a:gd name="connsiteX2-5" fmla="*/ 778210 w 3362570"/>
              <a:gd name="connsiteY2-6" fmla="*/ 20368 h 1520793"/>
              <a:gd name="connsiteX3-7" fmla="*/ 920995 w 3362570"/>
              <a:gd name="connsiteY3-8" fmla="*/ 25855 h 1520793"/>
              <a:gd name="connsiteX4-9" fmla="*/ 1093000 w 3362570"/>
              <a:gd name="connsiteY4-10" fmla="*/ 47802 h 1520793"/>
              <a:gd name="connsiteX5-11" fmla="*/ 1251204 w 3362570"/>
              <a:gd name="connsiteY5-12" fmla="*/ 92382 h 1520793"/>
              <a:gd name="connsiteX6-13" fmla="*/ 1383922 w 3362570"/>
              <a:gd name="connsiteY6-14" fmla="*/ 166385 h 1520793"/>
              <a:gd name="connsiteX7-15" fmla="*/ 1503544 w 3362570"/>
              <a:gd name="connsiteY7-16" fmla="*/ 340795 h 1520793"/>
              <a:gd name="connsiteX8-17" fmla="*/ 1518399 w 3362570"/>
              <a:gd name="connsiteY8-18" fmla="*/ 425429 h 1520793"/>
              <a:gd name="connsiteX9-19" fmla="*/ 1520793 w 3362570"/>
              <a:gd name="connsiteY9-20" fmla="*/ 443673 h 1520793"/>
              <a:gd name="connsiteX10-21" fmla="*/ 1520793 w 3362570"/>
              <a:gd name="connsiteY10-22" fmla="*/ 473027 h 1520793"/>
              <a:gd name="connsiteX11-23" fmla="*/ 1518893 w 3362570"/>
              <a:gd name="connsiteY11-24" fmla="*/ 484960 h 1520793"/>
              <a:gd name="connsiteX12-25" fmla="*/ 1497066 w 3362570"/>
              <a:gd name="connsiteY12-26" fmla="*/ 622130 h 1520793"/>
              <a:gd name="connsiteX13-27" fmla="*/ 1434544 w 3362570"/>
              <a:gd name="connsiteY13-28" fmla="*/ 800724 h 1520793"/>
              <a:gd name="connsiteX14-29" fmla="*/ 1307037 w 3362570"/>
              <a:gd name="connsiteY14-30" fmla="*/ 1044954 h 1520793"/>
              <a:gd name="connsiteX15-31" fmla="*/ 1154395 w 3362570"/>
              <a:gd name="connsiteY15-32" fmla="*/ 1263465 h 1520793"/>
              <a:gd name="connsiteX16-33" fmla="*/ 1027240 w 3362570"/>
              <a:gd name="connsiteY16-34" fmla="*/ 1391443 h 1520793"/>
              <a:gd name="connsiteX17-35" fmla="*/ 904942 w 3362570"/>
              <a:gd name="connsiteY17-36" fmla="*/ 1468259 h 1520793"/>
              <a:gd name="connsiteX18-37" fmla="*/ 790813 w 3362570"/>
              <a:gd name="connsiteY18-38" fmla="*/ 1498915 h 1520793"/>
              <a:gd name="connsiteX19-39" fmla="*/ 771240 w 3362570"/>
              <a:gd name="connsiteY19-40" fmla="*/ 1501111 h 1520793"/>
              <a:gd name="connsiteX20-41" fmla="*/ 748287 w 3362570"/>
              <a:gd name="connsiteY20-42" fmla="*/ 1501111 h 1520793"/>
              <a:gd name="connsiteX21-43" fmla="*/ 742654 w 3362570"/>
              <a:gd name="connsiteY21-44" fmla="*/ 1500081 h 1520793"/>
              <a:gd name="connsiteX22-45" fmla="*/ 709070 w 3362570"/>
              <a:gd name="connsiteY22-46" fmla="*/ 1496446 h 1520793"/>
              <a:gd name="connsiteX23-47" fmla="*/ 583605 w 3362570"/>
              <a:gd name="connsiteY23-48" fmla="*/ 1453375 h 1520793"/>
              <a:gd name="connsiteX24-49" fmla="*/ 446311 w 3362570"/>
              <a:gd name="connsiteY24-50" fmla="*/ 1351253 h 1520793"/>
              <a:gd name="connsiteX25-51" fmla="*/ 323521 w 3362570"/>
              <a:gd name="connsiteY25-52" fmla="*/ 1211340 h 1520793"/>
              <a:gd name="connsiteX26-53" fmla="*/ 103640 w 3362570"/>
              <a:gd name="connsiteY26-54" fmla="*/ 842629 h 1520793"/>
              <a:gd name="connsiteX27-55" fmla="*/ 23657 w 3362570"/>
              <a:gd name="connsiteY27-56" fmla="*/ 627068 h 1520793"/>
              <a:gd name="connsiteX28-57" fmla="*/ 1056 w 3362570"/>
              <a:gd name="connsiteY28-58" fmla="*/ 480503 h 1520793"/>
              <a:gd name="connsiteX29-59" fmla="*/ 0 w 3362570"/>
              <a:gd name="connsiteY29-60" fmla="*/ 473027 h 1520793"/>
              <a:gd name="connsiteX30-61" fmla="*/ 0 w 3362570"/>
              <a:gd name="connsiteY30-62" fmla="*/ 444976 h 1520793"/>
              <a:gd name="connsiteX31-63" fmla="*/ 1127 w 3362570"/>
              <a:gd name="connsiteY31-64" fmla="*/ 435579 h 1520793"/>
              <a:gd name="connsiteX32-65" fmla="*/ 9083 w 3362570"/>
              <a:gd name="connsiteY32-66" fmla="*/ 368572 h 1520793"/>
              <a:gd name="connsiteX33-67" fmla="*/ 100190 w 3362570"/>
              <a:gd name="connsiteY33-68" fmla="*/ 198345 h 1520793"/>
              <a:gd name="connsiteX34-69" fmla="*/ 216713 w 3362570"/>
              <a:gd name="connsiteY34-70" fmla="*/ 115633 h 1520793"/>
              <a:gd name="connsiteX35-71" fmla="*/ 379847 w 3362570"/>
              <a:gd name="connsiteY35-72" fmla="*/ 58022 h 1520793"/>
              <a:gd name="connsiteX36-73" fmla="*/ 519816 w 3362570"/>
              <a:gd name="connsiteY36-74" fmla="*/ 33537 h 1520793"/>
              <a:gd name="connsiteX37-75" fmla="*/ 632890 w 3362570"/>
              <a:gd name="connsiteY37-76" fmla="*/ 23798 h 1520793"/>
              <a:gd name="connsiteX38-77" fmla="*/ 745118 w 3362570"/>
              <a:gd name="connsiteY38-78" fmla="*/ 20368 h 1520793"/>
              <a:gd name="connsiteX39-79" fmla="*/ 750822 w 3362570"/>
              <a:gd name="connsiteY39-80" fmla="*/ 19683 h 1520793"/>
              <a:gd name="connsiteX40-81" fmla="*/ 1881142 w 3362570"/>
              <a:gd name="connsiteY40-82" fmla="*/ 1520793 h 1520793"/>
              <a:gd name="connsiteX41-83" fmla="*/ 3362570 w 3362570"/>
              <a:gd name="connsiteY41-84" fmla="*/ 0 h 1520793"/>
              <a:gd name="connsiteX42-85" fmla="*/ 3362570 w 3362570"/>
              <a:gd name="connsiteY42-86" fmla="*/ 1520793 h 1520793"/>
              <a:gd name="connsiteX43-87" fmla="*/ 1881142 w 3362570"/>
              <a:gd name="connsiteY43-88" fmla="*/ 1520793 h 1520793"/>
              <a:gd name="connsiteX0-89" fmla="*/ 750822 w 3362570"/>
              <a:gd name="connsiteY0-90" fmla="*/ 0 h 1501110"/>
              <a:gd name="connsiteX1-91" fmla="*/ 769972 w 3362570"/>
              <a:gd name="connsiteY1-92" fmla="*/ 0 h 1501110"/>
              <a:gd name="connsiteX2-93" fmla="*/ 778210 w 3362570"/>
              <a:gd name="connsiteY2-94" fmla="*/ 685 h 1501110"/>
              <a:gd name="connsiteX3-95" fmla="*/ 920995 w 3362570"/>
              <a:gd name="connsiteY3-96" fmla="*/ 6172 h 1501110"/>
              <a:gd name="connsiteX4-97" fmla="*/ 1093000 w 3362570"/>
              <a:gd name="connsiteY4-98" fmla="*/ 28119 h 1501110"/>
              <a:gd name="connsiteX5-99" fmla="*/ 1251204 w 3362570"/>
              <a:gd name="connsiteY5-100" fmla="*/ 72699 h 1501110"/>
              <a:gd name="connsiteX6-101" fmla="*/ 1383922 w 3362570"/>
              <a:gd name="connsiteY6-102" fmla="*/ 146702 h 1501110"/>
              <a:gd name="connsiteX7-103" fmla="*/ 1503544 w 3362570"/>
              <a:gd name="connsiteY7-104" fmla="*/ 321112 h 1501110"/>
              <a:gd name="connsiteX8-105" fmla="*/ 1518399 w 3362570"/>
              <a:gd name="connsiteY8-106" fmla="*/ 405746 h 1501110"/>
              <a:gd name="connsiteX9-107" fmla="*/ 1520793 w 3362570"/>
              <a:gd name="connsiteY9-108" fmla="*/ 423990 h 1501110"/>
              <a:gd name="connsiteX10-109" fmla="*/ 1520793 w 3362570"/>
              <a:gd name="connsiteY10-110" fmla="*/ 453344 h 1501110"/>
              <a:gd name="connsiteX11-111" fmla="*/ 1518893 w 3362570"/>
              <a:gd name="connsiteY11-112" fmla="*/ 465277 h 1501110"/>
              <a:gd name="connsiteX12-113" fmla="*/ 1497066 w 3362570"/>
              <a:gd name="connsiteY12-114" fmla="*/ 602447 h 1501110"/>
              <a:gd name="connsiteX13-115" fmla="*/ 1434544 w 3362570"/>
              <a:gd name="connsiteY13-116" fmla="*/ 781041 h 1501110"/>
              <a:gd name="connsiteX14-117" fmla="*/ 1307037 w 3362570"/>
              <a:gd name="connsiteY14-118" fmla="*/ 1025271 h 1501110"/>
              <a:gd name="connsiteX15-119" fmla="*/ 1154395 w 3362570"/>
              <a:gd name="connsiteY15-120" fmla="*/ 1243782 h 1501110"/>
              <a:gd name="connsiteX16-121" fmla="*/ 1027240 w 3362570"/>
              <a:gd name="connsiteY16-122" fmla="*/ 1371760 h 1501110"/>
              <a:gd name="connsiteX17-123" fmla="*/ 904942 w 3362570"/>
              <a:gd name="connsiteY17-124" fmla="*/ 1448576 h 1501110"/>
              <a:gd name="connsiteX18-125" fmla="*/ 790813 w 3362570"/>
              <a:gd name="connsiteY18-126" fmla="*/ 1479232 h 1501110"/>
              <a:gd name="connsiteX19-127" fmla="*/ 771240 w 3362570"/>
              <a:gd name="connsiteY19-128" fmla="*/ 1481428 h 1501110"/>
              <a:gd name="connsiteX20-129" fmla="*/ 748287 w 3362570"/>
              <a:gd name="connsiteY20-130" fmla="*/ 1481428 h 1501110"/>
              <a:gd name="connsiteX21-131" fmla="*/ 742654 w 3362570"/>
              <a:gd name="connsiteY21-132" fmla="*/ 1480398 h 1501110"/>
              <a:gd name="connsiteX22-133" fmla="*/ 709070 w 3362570"/>
              <a:gd name="connsiteY22-134" fmla="*/ 1476763 h 1501110"/>
              <a:gd name="connsiteX23-135" fmla="*/ 583605 w 3362570"/>
              <a:gd name="connsiteY23-136" fmla="*/ 1433692 h 1501110"/>
              <a:gd name="connsiteX24-137" fmla="*/ 446311 w 3362570"/>
              <a:gd name="connsiteY24-138" fmla="*/ 1331570 h 1501110"/>
              <a:gd name="connsiteX25-139" fmla="*/ 323521 w 3362570"/>
              <a:gd name="connsiteY25-140" fmla="*/ 1191657 h 1501110"/>
              <a:gd name="connsiteX26-141" fmla="*/ 103640 w 3362570"/>
              <a:gd name="connsiteY26-142" fmla="*/ 822946 h 1501110"/>
              <a:gd name="connsiteX27-143" fmla="*/ 23657 w 3362570"/>
              <a:gd name="connsiteY27-144" fmla="*/ 607385 h 1501110"/>
              <a:gd name="connsiteX28-145" fmla="*/ 1056 w 3362570"/>
              <a:gd name="connsiteY28-146" fmla="*/ 460820 h 1501110"/>
              <a:gd name="connsiteX29-147" fmla="*/ 0 w 3362570"/>
              <a:gd name="connsiteY29-148" fmla="*/ 453344 h 1501110"/>
              <a:gd name="connsiteX30-149" fmla="*/ 0 w 3362570"/>
              <a:gd name="connsiteY30-150" fmla="*/ 425293 h 1501110"/>
              <a:gd name="connsiteX31-151" fmla="*/ 1127 w 3362570"/>
              <a:gd name="connsiteY31-152" fmla="*/ 415896 h 1501110"/>
              <a:gd name="connsiteX32-153" fmla="*/ 9083 w 3362570"/>
              <a:gd name="connsiteY32-154" fmla="*/ 348889 h 1501110"/>
              <a:gd name="connsiteX33-155" fmla="*/ 100190 w 3362570"/>
              <a:gd name="connsiteY33-156" fmla="*/ 178662 h 1501110"/>
              <a:gd name="connsiteX34-157" fmla="*/ 216713 w 3362570"/>
              <a:gd name="connsiteY34-158" fmla="*/ 95950 h 1501110"/>
              <a:gd name="connsiteX35-159" fmla="*/ 379847 w 3362570"/>
              <a:gd name="connsiteY35-160" fmla="*/ 38339 h 1501110"/>
              <a:gd name="connsiteX36-161" fmla="*/ 519816 w 3362570"/>
              <a:gd name="connsiteY36-162" fmla="*/ 13854 h 1501110"/>
              <a:gd name="connsiteX37-163" fmla="*/ 632890 w 3362570"/>
              <a:gd name="connsiteY37-164" fmla="*/ 4115 h 1501110"/>
              <a:gd name="connsiteX38-165" fmla="*/ 745118 w 3362570"/>
              <a:gd name="connsiteY38-166" fmla="*/ 685 h 1501110"/>
              <a:gd name="connsiteX39-167" fmla="*/ 750822 w 3362570"/>
              <a:gd name="connsiteY39-168" fmla="*/ 0 h 1501110"/>
              <a:gd name="connsiteX40-169" fmla="*/ 1881142 w 3362570"/>
              <a:gd name="connsiteY40-170" fmla="*/ 1501110 h 1501110"/>
              <a:gd name="connsiteX41-171" fmla="*/ 3362570 w 3362570"/>
              <a:gd name="connsiteY41-172" fmla="*/ 1501110 h 1501110"/>
              <a:gd name="connsiteX42-173" fmla="*/ 1881142 w 3362570"/>
              <a:gd name="connsiteY42-174" fmla="*/ 1501110 h 1501110"/>
              <a:gd name="connsiteX0-175" fmla="*/ 750822 w 1520793"/>
              <a:gd name="connsiteY0-176" fmla="*/ 0 h 1481428"/>
              <a:gd name="connsiteX1-177" fmla="*/ 769972 w 1520793"/>
              <a:gd name="connsiteY1-178" fmla="*/ 0 h 1481428"/>
              <a:gd name="connsiteX2-179" fmla="*/ 778210 w 1520793"/>
              <a:gd name="connsiteY2-180" fmla="*/ 685 h 1481428"/>
              <a:gd name="connsiteX3-181" fmla="*/ 920995 w 1520793"/>
              <a:gd name="connsiteY3-182" fmla="*/ 6172 h 1481428"/>
              <a:gd name="connsiteX4-183" fmla="*/ 1093000 w 1520793"/>
              <a:gd name="connsiteY4-184" fmla="*/ 28119 h 1481428"/>
              <a:gd name="connsiteX5-185" fmla="*/ 1251204 w 1520793"/>
              <a:gd name="connsiteY5-186" fmla="*/ 72699 h 1481428"/>
              <a:gd name="connsiteX6-187" fmla="*/ 1383922 w 1520793"/>
              <a:gd name="connsiteY6-188" fmla="*/ 146702 h 1481428"/>
              <a:gd name="connsiteX7-189" fmla="*/ 1503544 w 1520793"/>
              <a:gd name="connsiteY7-190" fmla="*/ 321112 h 1481428"/>
              <a:gd name="connsiteX8-191" fmla="*/ 1518399 w 1520793"/>
              <a:gd name="connsiteY8-192" fmla="*/ 405746 h 1481428"/>
              <a:gd name="connsiteX9-193" fmla="*/ 1520793 w 1520793"/>
              <a:gd name="connsiteY9-194" fmla="*/ 423990 h 1481428"/>
              <a:gd name="connsiteX10-195" fmla="*/ 1520793 w 1520793"/>
              <a:gd name="connsiteY10-196" fmla="*/ 453344 h 1481428"/>
              <a:gd name="connsiteX11-197" fmla="*/ 1518893 w 1520793"/>
              <a:gd name="connsiteY11-198" fmla="*/ 465277 h 1481428"/>
              <a:gd name="connsiteX12-199" fmla="*/ 1497066 w 1520793"/>
              <a:gd name="connsiteY12-200" fmla="*/ 602447 h 1481428"/>
              <a:gd name="connsiteX13-201" fmla="*/ 1434544 w 1520793"/>
              <a:gd name="connsiteY13-202" fmla="*/ 781041 h 1481428"/>
              <a:gd name="connsiteX14-203" fmla="*/ 1307037 w 1520793"/>
              <a:gd name="connsiteY14-204" fmla="*/ 1025271 h 1481428"/>
              <a:gd name="connsiteX15-205" fmla="*/ 1154395 w 1520793"/>
              <a:gd name="connsiteY15-206" fmla="*/ 1243782 h 1481428"/>
              <a:gd name="connsiteX16-207" fmla="*/ 1027240 w 1520793"/>
              <a:gd name="connsiteY16-208" fmla="*/ 1371760 h 1481428"/>
              <a:gd name="connsiteX17-209" fmla="*/ 904942 w 1520793"/>
              <a:gd name="connsiteY17-210" fmla="*/ 1448576 h 1481428"/>
              <a:gd name="connsiteX18-211" fmla="*/ 790813 w 1520793"/>
              <a:gd name="connsiteY18-212" fmla="*/ 1479232 h 1481428"/>
              <a:gd name="connsiteX19-213" fmla="*/ 771240 w 1520793"/>
              <a:gd name="connsiteY19-214" fmla="*/ 1481428 h 1481428"/>
              <a:gd name="connsiteX20-215" fmla="*/ 748287 w 1520793"/>
              <a:gd name="connsiteY20-216" fmla="*/ 1481428 h 1481428"/>
              <a:gd name="connsiteX21-217" fmla="*/ 742654 w 1520793"/>
              <a:gd name="connsiteY21-218" fmla="*/ 1480398 h 1481428"/>
              <a:gd name="connsiteX22-219" fmla="*/ 709070 w 1520793"/>
              <a:gd name="connsiteY22-220" fmla="*/ 1476763 h 1481428"/>
              <a:gd name="connsiteX23-221" fmla="*/ 583605 w 1520793"/>
              <a:gd name="connsiteY23-222" fmla="*/ 1433692 h 1481428"/>
              <a:gd name="connsiteX24-223" fmla="*/ 446311 w 1520793"/>
              <a:gd name="connsiteY24-224" fmla="*/ 1331570 h 1481428"/>
              <a:gd name="connsiteX25-225" fmla="*/ 323521 w 1520793"/>
              <a:gd name="connsiteY25-226" fmla="*/ 1191657 h 1481428"/>
              <a:gd name="connsiteX26-227" fmla="*/ 103640 w 1520793"/>
              <a:gd name="connsiteY26-228" fmla="*/ 822946 h 1481428"/>
              <a:gd name="connsiteX27-229" fmla="*/ 23657 w 1520793"/>
              <a:gd name="connsiteY27-230" fmla="*/ 607385 h 1481428"/>
              <a:gd name="connsiteX28-231" fmla="*/ 1056 w 1520793"/>
              <a:gd name="connsiteY28-232" fmla="*/ 460820 h 1481428"/>
              <a:gd name="connsiteX29-233" fmla="*/ 0 w 1520793"/>
              <a:gd name="connsiteY29-234" fmla="*/ 453344 h 1481428"/>
              <a:gd name="connsiteX30-235" fmla="*/ 0 w 1520793"/>
              <a:gd name="connsiteY30-236" fmla="*/ 425293 h 1481428"/>
              <a:gd name="connsiteX31-237" fmla="*/ 1127 w 1520793"/>
              <a:gd name="connsiteY31-238" fmla="*/ 415896 h 1481428"/>
              <a:gd name="connsiteX32-239" fmla="*/ 9083 w 1520793"/>
              <a:gd name="connsiteY32-240" fmla="*/ 348889 h 1481428"/>
              <a:gd name="connsiteX33-241" fmla="*/ 100190 w 1520793"/>
              <a:gd name="connsiteY33-242" fmla="*/ 178662 h 1481428"/>
              <a:gd name="connsiteX34-243" fmla="*/ 216713 w 1520793"/>
              <a:gd name="connsiteY34-244" fmla="*/ 95950 h 1481428"/>
              <a:gd name="connsiteX35-245" fmla="*/ 379847 w 1520793"/>
              <a:gd name="connsiteY35-246" fmla="*/ 38339 h 1481428"/>
              <a:gd name="connsiteX36-247" fmla="*/ 519816 w 1520793"/>
              <a:gd name="connsiteY36-248" fmla="*/ 13854 h 1481428"/>
              <a:gd name="connsiteX37-249" fmla="*/ 632890 w 1520793"/>
              <a:gd name="connsiteY37-250" fmla="*/ 4115 h 1481428"/>
              <a:gd name="connsiteX38-251" fmla="*/ 745118 w 1520793"/>
              <a:gd name="connsiteY38-252" fmla="*/ 685 h 1481428"/>
              <a:gd name="connsiteX39-253" fmla="*/ 750822 w 1520793"/>
              <a:gd name="connsiteY39-254" fmla="*/ 0 h 148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-1" fmla="*/ 750822 w 3362570"/>
              <a:gd name="connsiteY0-2" fmla="*/ 19683 h 1520793"/>
              <a:gd name="connsiteX1-3" fmla="*/ 769972 w 3362570"/>
              <a:gd name="connsiteY1-4" fmla="*/ 19683 h 1520793"/>
              <a:gd name="connsiteX2-5" fmla="*/ 778210 w 3362570"/>
              <a:gd name="connsiteY2-6" fmla="*/ 20368 h 1520793"/>
              <a:gd name="connsiteX3-7" fmla="*/ 920995 w 3362570"/>
              <a:gd name="connsiteY3-8" fmla="*/ 25855 h 1520793"/>
              <a:gd name="connsiteX4-9" fmla="*/ 1093000 w 3362570"/>
              <a:gd name="connsiteY4-10" fmla="*/ 47802 h 1520793"/>
              <a:gd name="connsiteX5-11" fmla="*/ 1251204 w 3362570"/>
              <a:gd name="connsiteY5-12" fmla="*/ 92382 h 1520793"/>
              <a:gd name="connsiteX6-13" fmla="*/ 1383922 w 3362570"/>
              <a:gd name="connsiteY6-14" fmla="*/ 166385 h 1520793"/>
              <a:gd name="connsiteX7-15" fmla="*/ 1503544 w 3362570"/>
              <a:gd name="connsiteY7-16" fmla="*/ 340795 h 1520793"/>
              <a:gd name="connsiteX8-17" fmla="*/ 1518399 w 3362570"/>
              <a:gd name="connsiteY8-18" fmla="*/ 425429 h 1520793"/>
              <a:gd name="connsiteX9-19" fmla="*/ 1520793 w 3362570"/>
              <a:gd name="connsiteY9-20" fmla="*/ 443673 h 1520793"/>
              <a:gd name="connsiteX10-21" fmla="*/ 1520793 w 3362570"/>
              <a:gd name="connsiteY10-22" fmla="*/ 473027 h 1520793"/>
              <a:gd name="connsiteX11-23" fmla="*/ 1518893 w 3362570"/>
              <a:gd name="connsiteY11-24" fmla="*/ 484960 h 1520793"/>
              <a:gd name="connsiteX12-25" fmla="*/ 1497066 w 3362570"/>
              <a:gd name="connsiteY12-26" fmla="*/ 622130 h 1520793"/>
              <a:gd name="connsiteX13-27" fmla="*/ 1434544 w 3362570"/>
              <a:gd name="connsiteY13-28" fmla="*/ 800724 h 1520793"/>
              <a:gd name="connsiteX14-29" fmla="*/ 1307037 w 3362570"/>
              <a:gd name="connsiteY14-30" fmla="*/ 1044954 h 1520793"/>
              <a:gd name="connsiteX15-31" fmla="*/ 1154395 w 3362570"/>
              <a:gd name="connsiteY15-32" fmla="*/ 1263465 h 1520793"/>
              <a:gd name="connsiteX16-33" fmla="*/ 1027240 w 3362570"/>
              <a:gd name="connsiteY16-34" fmla="*/ 1391443 h 1520793"/>
              <a:gd name="connsiteX17-35" fmla="*/ 904942 w 3362570"/>
              <a:gd name="connsiteY17-36" fmla="*/ 1468259 h 1520793"/>
              <a:gd name="connsiteX18-37" fmla="*/ 790813 w 3362570"/>
              <a:gd name="connsiteY18-38" fmla="*/ 1498915 h 1520793"/>
              <a:gd name="connsiteX19-39" fmla="*/ 771240 w 3362570"/>
              <a:gd name="connsiteY19-40" fmla="*/ 1501111 h 1520793"/>
              <a:gd name="connsiteX20-41" fmla="*/ 748287 w 3362570"/>
              <a:gd name="connsiteY20-42" fmla="*/ 1501111 h 1520793"/>
              <a:gd name="connsiteX21-43" fmla="*/ 742654 w 3362570"/>
              <a:gd name="connsiteY21-44" fmla="*/ 1500081 h 1520793"/>
              <a:gd name="connsiteX22-45" fmla="*/ 709070 w 3362570"/>
              <a:gd name="connsiteY22-46" fmla="*/ 1496446 h 1520793"/>
              <a:gd name="connsiteX23-47" fmla="*/ 583605 w 3362570"/>
              <a:gd name="connsiteY23-48" fmla="*/ 1453375 h 1520793"/>
              <a:gd name="connsiteX24-49" fmla="*/ 446311 w 3362570"/>
              <a:gd name="connsiteY24-50" fmla="*/ 1351253 h 1520793"/>
              <a:gd name="connsiteX25-51" fmla="*/ 323521 w 3362570"/>
              <a:gd name="connsiteY25-52" fmla="*/ 1211340 h 1520793"/>
              <a:gd name="connsiteX26-53" fmla="*/ 103640 w 3362570"/>
              <a:gd name="connsiteY26-54" fmla="*/ 842629 h 1520793"/>
              <a:gd name="connsiteX27-55" fmla="*/ 23657 w 3362570"/>
              <a:gd name="connsiteY27-56" fmla="*/ 627068 h 1520793"/>
              <a:gd name="connsiteX28-57" fmla="*/ 1056 w 3362570"/>
              <a:gd name="connsiteY28-58" fmla="*/ 480503 h 1520793"/>
              <a:gd name="connsiteX29-59" fmla="*/ 0 w 3362570"/>
              <a:gd name="connsiteY29-60" fmla="*/ 473027 h 1520793"/>
              <a:gd name="connsiteX30-61" fmla="*/ 0 w 3362570"/>
              <a:gd name="connsiteY30-62" fmla="*/ 444976 h 1520793"/>
              <a:gd name="connsiteX31-63" fmla="*/ 1127 w 3362570"/>
              <a:gd name="connsiteY31-64" fmla="*/ 435579 h 1520793"/>
              <a:gd name="connsiteX32-65" fmla="*/ 9083 w 3362570"/>
              <a:gd name="connsiteY32-66" fmla="*/ 368572 h 1520793"/>
              <a:gd name="connsiteX33-67" fmla="*/ 100190 w 3362570"/>
              <a:gd name="connsiteY33-68" fmla="*/ 198345 h 1520793"/>
              <a:gd name="connsiteX34-69" fmla="*/ 216713 w 3362570"/>
              <a:gd name="connsiteY34-70" fmla="*/ 115633 h 1520793"/>
              <a:gd name="connsiteX35-71" fmla="*/ 379847 w 3362570"/>
              <a:gd name="connsiteY35-72" fmla="*/ 58022 h 1520793"/>
              <a:gd name="connsiteX36-73" fmla="*/ 519816 w 3362570"/>
              <a:gd name="connsiteY36-74" fmla="*/ 33537 h 1520793"/>
              <a:gd name="connsiteX37-75" fmla="*/ 632890 w 3362570"/>
              <a:gd name="connsiteY37-76" fmla="*/ 23798 h 1520793"/>
              <a:gd name="connsiteX38-77" fmla="*/ 745118 w 3362570"/>
              <a:gd name="connsiteY38-78" fmla="*/ 20368 h 1520793"/>
              <a:gd name="connsiteX39-79" fmla="*/ 750822 w 3362570"/>
              <a:gd name="connsiteY39-80" fmla="*/ 19683 h 1520793"/>
              <a:gd name="connsiteX40-81" fmla="*/ 1881142 w 3362570"/>
              <a:gd name="connsiteY40-82" fmla="*/ 1520793 h 1520793"/>
              <a:gd name="connsiteX41-83" fmla="*/ 3362570 w 3362570"/>
              <a:gd name="connsiteY41-84" fmla="*/ 0 h 1520793"/>
              <a:gd name="connsiteX42-85" fmla="*/ 3362570 w 3362570"/>
              <a:gd name="connsiteY42-86" fmla="*/ 1520793 h 1520793"/>
              <a:gd name="connsiteX43-87" fmla="*/ 1881142 w 3362570"/>
              <a:gd name="connsiteY43-88" fmla="*/ 1520793 h 1520793"/>
              <a:gd name="connsiteX0-89" fmla="*/ 750822 w 3362570"/>
              <a:gd name="connsiteY0-90" fmla="*/ 0 h 1501110"/>
              <a:gd name="connsiteX1-91" fmla="*/ 769972 w 3362570"/>
              <a:gd name="connsiteY1-92" fmla="*/ 0 h 1501110"/>
              <a:gd name="connsiteX2-93" fmla="*/ 778210 w 3362570"/>
              <a:gd name="connsiteY2-94" fmla="*/ 685 h 1501110"/>
              <a:gd name="connsiteX3-95" fmla="*/ 920995 w 3362570"/>
              <a:gd name="connsiteY3-96" fmla="*/ 6172 h 1501110"/>
              <a:gd name="connsiteX4-97" fmla="*/ 1093000 w 3362570"/>
              <a:gd name="connsiteY4-98" fmla="*/ 28119 h 1501110"/>
              <a:gd name="connsiteX5-99" fmla="*/ 1251204 w 3362570"/>
              <a:gd name="connsiteY5-100" fmla="*/ 72699 h 1501110"/>
              <a:gd name="connsiteX6-101" fmla="*/ 1383922 w 3362570"/>
              <a:gd name="connsiteY6-102" fmla="*/ 146702 h 1501110"/>
              <a:gd name="connsiteX7-103" fmla="*/ 1503544 w 3362570"/>
              <a:gd name="connsiteY7-104" fmla="*/ 321112 h 1501110"/>
              <a:gd name="connsiteX8-105" fmla="*/ 1518399 w 3362570"/>
              <a:gd name="connsiteY8-106" fmla="*/ 405746 h 1501110"/>
              <a:gd name="connsiteX9-107" fmla="*/ 1520793 w 3362570"/>
              <a:gd name="connsiteY9-108" fmla="*/ 423990 h 1501110"/>
              <a:gd name="connsiteX10-109" fmla="*/ 1520793 w 3362570"/>
              <a:gd name="connsiteY10-110" fmla="*/ 453344 h 1501110"/>
              <a:gd name="connsiteX11-111" fmla="*/ 1518893 w 3362570"/>
              <a:gd name="connsiteY11-112" fmla="*/ 465277 h 1501110"/>
              <a:gd name="connsiteX12-113" fmla="*/ 1497066 w 3362570"/>
              <a:gd name="connsiteY12-114" fmla="*/ 602447 h 1501110"/>
              <a:gd name="connsiteX13-115" fmla="*/ 1434544 w 3362570"/>
              <a:gd name="connsiteY13-116" fmla="*/ 781041 h 1501110"/>
              <a:gd name="connsiteX14-117" fmla="*/ 1307037 w 3362570"/>
              <a:gd name="connsiteY14-118" fmla="*/ 1025271 h 1501110"/>
              <a:gd name="connsiteX15-119" fmla="*/ 1154395 w 3362570"/>
              <a:gd name="connsiteY15-120" fmla="*/ 1243782 h 1501110"/>
              <a:gd name="connsiteX16-121" fmla="*/ 1027240 w 3362570"/>
              <a:gd name="connsiteY16-122" fmla="*/ 1371760 h 1501110"/>
              <a:gd name="connsiteX17-123" fmla="*/ 904942 w 3362570"/>
              <a:gd name="connsiteY17-124" fmla="*/ 1448576 h 1501110"/>
              <a:gd name="connsiteX18-125" fmla="*/ 790813 w 3362570"/>
              <a:gd name="connsiteY18-126" fmla="*/ 1479232 h 1501110"/>
              <a:gd name="connsiteX19-127" fmla="*/ 771240 w 3362570"/>
              <a:gd name="connsiteY19-128" fmla="*/ 1481428 h 1501110"/>
              <a:gd name="connsiteX20-129" fmla="*/ 748287 w 3362570"/>
              <a:gd name="connsiteY20-130" fmla="*/ 1481428 h 1501110"/>
              <a:gd name="connsiteX21-131" fmla="*/ 742654 w 3362570"/>
              <a:gd name="connsiteY21-132" fmla="*/ 1480398 h 1501110"/>
              <a:gd name="connsiteX22-133" fmla="*/ 709070 w 3362570"/>
              <a:gd name="connsiteY22-134" fmla="*/ 1476763 h 1501110"/>
              <a:gd name="connsiteX23-135" fmla="*/ 583605 w 3362570"/>
              <a:gd name="connsiteY23-136" fmla="*/ 1433692 h 1501110"/>
              <a:gd name="connsiteX24-137" fmla="*/ 446311 w 3362570"/>
              <a:gd name="connsiteY24-138" fmla="*/ 1331570 h 1501110"/>
              <a:gd name="connsiteX25-139" fmla="*/ 323521 w 3362570"/>
              <a:gd name="connsiteY25-140" fmla="*/ 1191657 h 1501110"/>
              <a:gd name="connsiteX26-141" fmla="*/ 103640 w 3362570"/>
              <a:gd name="connsiteY26-142" fmla="*/ 822946 h 1501110"/>
              <a:gd name="connsiteX27-143" fmla="*/ 23657 w 3362570"/>
              <a:gd name="connsiteY27-144" fmla="*/ 607385 h 1501110"/>
              <a:gd name="connsiteX28-145" fmla="*/ 1056 w 3362570"/>
              <a:gd name="connsiteY28-146" fmla="*/ 460820 h 1501110"/>
              <a:gd name="connsiteX29-147" fmla="*/ 0 w 3362570"/>
              <a:gd name="connsiteY29-148" fmla="*/ 453344 h 1501110"/>
              <a:gd name="connsiteX30-149" fmla="*/ 0 w 3362570"/>
              <a:gd name="connsiteY30-150" fmla="*/ 425293 h 1501110"/>
              <a:gd name="connsiteX31-151" fmla="*/ 1127 w 3362570"/>
              <a:gd name="connsiteY31-152" fmla="*/ 415896 h 1501110"/>
              <a:gd name="connsiteX32-153" fmla="*/ 9083 w 3362570"/>
              <a:gd name="connsiteY32-154" fmla="*/ 348889 h 1501110"/>
              <a:gd name="connsiteX33-155" fmla="*/ 100190 w 3362570"/>
              <a:gd name="connsiteY33-156" fmla="*/ 178662 h 1501110"/>
              <a:gd name="connsiteX34-157" fmla="*/ 216713 w 3362570"/>
              <a:gd name="connsiteY34-158" fmla="*/ 95950 h 1501110"/>
              <a:gd name="connsiteX35-159" fmla="*/ 379847 w 3362570"/>
              <a:gd name="connsiteY35-160" fmla="*/ 38339 h 1501110"/>
              <a:gd name="connsiteX36-161" fmla="*/ 519816 w 3362570"/>
              <a:gd name="connsiteY36-162" fmla="*/ 13854 h 1501110"/>
              <a:gd name="connsiteX37-163" fmla="*/ 632890 w 3362570"/>
              <a:gd name="connsiteY37-164" fmla="*/ 4115 h 1501110"/>
              <a:gd name="connsiteX38-165" fmla="*/ 745118 w 3362570"/>
              <a:gd name="connsiteY38-166" fmla="*/ 685 h 1501110"/>
              <a:gd name="connsiteX39-167" fmla="*/ 750822 w 3362570"/>
              <a:gd name="connsiteY39-168" fmla="*/ 0 h 1501110"/>
              <a:gd name="connsiteX40-169" fmla="*/ 1881142 w 3362570"/>
              <a:gd name="connsiteY40-170" fmla="*/ 1501110 h 1501110"/>
              <a:gd name="connsiteX41-171" fmla="*/ 3362570 w 3362570"/>
              <a:gd name="connsiteY41-172" fmla="*/ 1501110 h 1501110"/>
              <a:gd name="connsiteX42-173" fmla="*/ 1881142 w 3362570"/>
              <a:gd name="connsiteY42-174" fmla="*/ 1501110 h 1501110"/>
              <a:gd name="connsiteX0-175" fmla="*/ 750822 w 1520793"/>
              <a:gd name="connsiteY0-176" fmla="*/ 0 h 1481428"/>
              <a:gd name="connsiteX1-177" fmla="*/ 769972 w 1520793"/>
              <a:gd name="connsiteY1-178" fmla="*/ 0 h 1481428"/>
              <a:gd name="connsiteX2-179" fmla="*/ 778210 w 1520793"/>
              <a:gd name="connsiteY2-180" fmla="*/ 685 h 1481428"/>
              <a:gd name="connsiteX3-181" fmla="*/ 920995 w 1520793"/>
              <a:gd name="connsiteY3-182" fmla="*/ 6172 h 1481428"/>
              <a:gd name="connsiteX4-183" fmla="*/ 1093000 w 1520793"/>
              <a:gd name="connsiteY4-184" fmla="*/ 28119 h 1481428"/>
              <a:gd name="connsiteX5-185" fmla="*/ 1251204 w 1520793"/>
              <a:gd name="connsiteY5-186" fmla="*/ 72699 h 1481428"/>
              <a:gd name="connsiteX6-187" fmla="*/ 1383922 w 1520793"/>
              <a:gd name="connsiteY6-188" fmla="*/ 146702 h 1481428"/>
              <a:gd name="connsiteX7-189" fmla="*/ 1503544 w 1520793"/>
              <a:gd name="connsiteY7-190" fmla="*/ 321112 h 1481428"/>
              <a:gd name="connsiteX8-191" fmla="*/ 1518399 w 1520793"/>
              <a:gd name="connsiteY8-192" fmla="*/ 405746 h 1481428"/>
              <a:gd name="connsiteX9-193" fmla="*/ 1520793 w 1520793"/>
              <a:gd name="connsiteY9-194" fmla="*/ 423990 h 1481428"/>
              <a:gd name="connsiteX10-195" fmla="*/ 1520793 w 1520793"/>
              <a:gd name="connsiteY10-196" fmla="*/ 453344 h 1481428"/>
              <a:gd name="connsiteX11-197" fmla="*/ 1518893 w 1520793"/>
              <a:gd name="connsiteY11-198" fmla="*/ 465277 h 1481428"/>
              <a:gd name="connsiteX12-199" fmla="*/ 1497066 w 1520793"/>
              <a:gd name="connsiteY12-200" fmla="*/ 602447 h 1481428"/>
              <a:gd name="connsiteX13-201" fmla="*/ 1434544 w 1520793"/>
              <a:gd name="connsiteY13-202" fmla="*/ 781041 h 1481428"/>
              <a:gd name="connsiteX14-203" fmla="*/ 1307037 w 1520793"/>
              <a:gd name="connsiteY14-204" fmla="*/ 1025271 h 1481428"/>
              <a:gd name="connsiteX15-205" fmla="*/ 1154395 w 1520793"/>
              <a:gd name="connsiteY15-206" fmla="*/ 1243782 h 1481428"/>
              <a:gd name="connsiteX16-207" fmla="*/ 1027240 w 1520793"/>
              <a:gd name="connsiteY16-208" fmla="*/ 1371760 h 1481428"/>
              <a:gd name="connsiteX17-209" fmla="*/ 904942 w 1520793"/>
              <a:gd name="connsiteY17-210" fmla="*/ 1448576 h 1481428"/>
              <a:gd name="connsiteX18-211" fmla="*/ 790813 w 1520793"/>
              <a:gd name="connsiteY18-212" fmla="*/ 1479232 h 1481428"/>
              <a:gd name="connsiteX19-213" fmla="*/ 771240 w 1520793"/>
              <a:gd name="connsiteY19-214" fmla="*/ 1481428 h 1481428"/>
              <a:gd name="connsiteX20-215" fmla="*/ 748287 w 1520793"/>
              <a:gd name="connsiteY20-216" fmla="*/ 1481428 h 1481428"/>
              <a:gd name="connsiteX21-217" fmla="*/ 742654 w 1520793"/>
              <a:gd name="connsiteY21-218" fmla="*/ 1480398 h 1481428"/>
              <a:gd name="connsiteX22-219" fmla="*/ 709070 w 1520793"/>
              <a:gd name="connsiteY22-220" fmla="*/ 1476763 h 1481428"/>
              <a:gd name="connsiteX23-221" fmla="*/ 583605 w 1520793"/>
              <a:gd name="connsiteY23-222" fmla="*/ 1433692 h 1481428"/>
              <a:gd name="connsiteX24-223" fmla="*/ 446311 w 1520793"/>
              <a:gd name="connsiteY24-224" fmla="*/ 1331570 h 1481428"/>
              <a:gd name="connsiteX25-225" fmla="*/ 323521 w 1520793"/>
              <a:gd name="connsiteY25-226" fmla="*/ 1191657 h 1481428"/>
              <a:gd name="connsiteX26-227" fmla="*/ 103640 w 1520793"/>
              <a:gd name="connsiteY26-228" fmla="*/ 822946 h 1481428"/>
              <a:gd name="connsiteX27-229" fmla="*/ 23657 w 1520793"/>
              <a:gd name="connsiteY27-230" fmla="*/ 607385 h 1481428"/>
              <a:gd name="connsiteX28-231" fmla="*/ 1056 w 1520793"/>
              <a:gd name="connsiteY28-232" fmla="*/ 460820 h 1481428"/>
              <a:gd name="connsiteX29-233" fmla="*/ 0 w 1520793"/>
              <a:gd name="connsiteY29-234" fmla="*/ 453344 h 1481428"/>
              <a:gd name="connsiteX30-235" fmla="*/ 0 w 1520793"/>
              <a:gd name="connsiteY30-236" fmla="*/ 425293 h 1481428"/>
              <a:gd name="connsiteX31-237" fmla="*/ 1127 w 1520793"/>
              <a:gd name="connsiteY31-238" fmla="*/ 415896 h 1481428"/>
              <a:gd name="connsiteX32-239" fmla="*/ 9083 w 1520793"/>
              <a:gd name="connsiteY32-240" fmla="*/ 348889 h 1481428"/>
              <a:gd name="connsiteX33-241" fmla="*/ 100190 w 1520793"/>
              <a:gd name="connsiteY33-242" fmla="*/ 178662 h 1481428"/>
              <a:gd name="connsiteX34-243" fmla="*/ 216713 w 1520793"/>
              <a:gd name="connsiteY34-244" fmla="*/ 95950 h 1481428"/>
              <a:gd name="connsiteX35-245" fmla="*/ 379847 w 1520793"/>
              <a:gd name="connsiteY35-246" fmla="*/ 38339 h 1481428"/>
              <a:gd name="connsiteX36-247" fmla="*/ 519816 w 1520793"/>
              <a:gd name="connsiteY36-248" fmla="*/ 13854 h 1481428"/>
              <a:gd name="connsiteX37-249" fmla="*/ 632890 w 1520793"/>
              <a:gd name="connsiteY37-250" fmla="*/ 4115 h 1481428"/>
              <a:gd name="connsiteX38-251" fmla="*/ 745118 w 1520793"/>
              <a:gd name="connsiteY38-252" fmla="*/ 685 h 1481428"/>
              <a:gd name="connsiteX39-253" fmla="*/ 750822 w 1520793"/>
              <a:gd name="connsiteY39-254" fmla="*/ 0 h 148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Title 64"/>
          <p:cNvSpPr>
            <a:spLocks noGrp="1"/>
          </p:cNvSpPr>
          <p:nvPr>
            <p:ph type="title"/>
          </p:nvPr>
        </p:nvSpPr>
        <p:spPr>
          <a:xfrm>
            <a:off x="1790700" y="941263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11" name="椭圆 10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66799" y="-2998783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35209" y="-2539999"/>
            <a:ext cx="7725220" cy="479515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92100" y="254000"/>
            <a:ext cx="2298900" cy="432000"/>
            <a:chOff x="381000" y="254000"/>
            <a:chExt cx="2298900" cy="432000"/>
          </a:xfrm>
        </p:grpSpPr>
        <p:sp>
          <p:nvSpPr>
            <p:cNvPr id="5" name="椭圆 4"/>
            <p:cNvSpPr/>
            <p:nvPr/>
          </p:nvSpPr>
          <p:spPr bwMode="auto">
            <a:xfrm>
              <a:off x="3810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033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256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247900" y="254000"/>
              <a:ext cx="432000" cy="43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 userDrawn="1"/>
        </p:nvSpPr>
        <p:spPr bwMode="auto">
          <a:xfrm>
            <a:off x="2921000" y="254000"/>
            <a:ext cx="9271000" cy="4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6578600"/>
            <a:ext cx="12192000" cy="279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921000" y="453513"/>
            <a:ext cx="9271000" cy="1467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361038" cy="685799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3429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6096000" cy="3429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>
              <a:defRPr 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BFB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2666999" y="-2667002"/>
            <a:ext cx="6858000" cy="12192004"/>
          </a:xfrm>
        </p:spPr>
      </p:pic>
      <p:grpSp>
        <p:nvGrpSpPr>
          <p:cNvPr id="9" name="Group 7"/>
          <p:cNvGrpSpPr/>
          <p:nvPr/>
        </p:nvGrpSpPr>
        <p:grpSpPr>
          <a:xfrm>
            <a:off x="477600" y="518200"/>
            <a:ext cx="5845472" cy="5845472"/>
            <a:chOff x="543744" y="1200944"/>
            <a:chExt cx="4888160" cy="4888160"/>
          </a:xfrm>
        </p:grpSpPr>
        <p:sp>
          <p:nvSpPr>
            <p:cNvPr id="10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00B0F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00B0F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2" name="TextBox 10"/>
          <p:cNvSpPr txBox="1"/>
          <p:nvPr/>
        </p:nvSpPr>
        <p:spPr>
          <a:xfrm>
            <a:off x="1114622" y="3731862"/>
            <a:ext cx="445886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kumimoji="0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中的作用域以及继承</a:t>
            </a:r>
            <a:endParaRPr kumimoji="0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51767" y="2712454"/>
            <a:ext cx="5184576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ko-KR" sz="6000" b="1" dirty="0">
              <a:solidFill>
                <a:schemeClr val="bg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84555" y="1370965"/>
            <a:ext cx="57658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2019</a:t>
            </a:r>
            <a:r>
              <a:rPr lang="zh-CN" altLang="en-US" sz="4000" dirty="0" smtClean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前端组暑假培训</a:t>
            </a:r>
            <a:r>
              <a:rPr lang="en-US" altLang="zh-CN" sz="9600" dirty="0" smtClean="0">
                <a:solidFill>
                  <a:schemeClr val="bg1"/>
                </a:solidFill>
                <a:latin typeface="Agency FB" panose="020B0503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X</a:t>
            </a:r>
            <a:endParaRPr lang="en-US" altLang="ko-KR" sz="16600" dirty="0">
              <a:solidFill>
                <a:schemeClr val="bg1"/>
              </a:solidFill>
              <a:latin typeface="Agency FB" panose="020B0503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114622" y="4862572"/>
            <a:ext cx="445886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：郑伟滨</a:t>
            </a:r>
            <a:endParaRPr kumimoji="0" lang="en-US" altLang="ko-KR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闭包实际用处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4001770"/>
            <a:ext cx="2286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993900"/>
            <a:ext cx="6269355" cy="24187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0495" y="4939665"/>
            <a:ext cx="5665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可以设置多种缓存，每种缓存具有相同的散列表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缓存只有返回的函数才可以访问，其他没人能够访问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如何扩大作用域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2614295"/>
            <a:ext cx="4787900" cy="2733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4245" y="1670050"/>
            <a:ext cx="776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</a:t>
            </a:r>
            <a:r>
              <a:rPr lang="en-US" altLang="zh-CN"/>
              <a:t>with</a:t>
            </a:r>
            <a:r>
              <a:rPr lang="zh-CN" altLang="en-US"/>
              <a:t>语句就能扩大作用域，但是不建议用</a:t>
            </a:r>
            <a:r>
              <a:rPr lang="en-US" altLang="zh-CN"/>
              <a:t>with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5" name="图片 4" descr="Untitled Diagram (6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10" y="2117725"/>
            <a:ext cx="454215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什么是作用域对象？为何要作用域对象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84985" y="2056130"/>
            <a:ext cx="82943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作用域对象的就是在函数中</a:t>
            </a:r>
            <a:r>
              <a:rPr lang="en-US" altLang="zh-CN"/>
              <a:t>this</a:t>
            </a:r>
            <a:r>
              <a:rPr lang="zh-CN" altLang="en-US"/>
              <a:t>的指向。如果这个函数作为一个对象的方法的话，</a:t>
            </a:r>
            <a:endParaRPr lang="zh-CN" altLang="en-US"/>
          </a:p>
          <a:p>
            <a:r>
              <a:rPr lang="zh-CN" altLang="en-US"/>
              <a:t>那么这个作用域对象就是这个对象。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3081020"/>
            <a:ext cx="4491990" cy="2890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78015" y="4263390"/>
            <a:ext cx="3913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作用域对象的存在就是方便访问到对象的一些属性方法。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的作用域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8" name="Title 1"/>
          <p:cNvSpPr txBox="1"/>
          <p:nvPr/>
        </p:nvSpPr>
        <p:spPr>
          <a:xfrm>
            <a:off x="4229100" y="1471353"/>
            <a:ext cx="3733800" cy="3404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en-US" sz="16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90700" y="4323217"/>
            <a:ext cx="8610600" cy="4953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790700" y="5295674"/>
            <a:ext cx="8610600" cy="495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2019.07.10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C:\Users\Administrator\Desktop\图片\1562677009(1).jpg1562677009(1)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 l="3800" r="3800"/>
          <a:stretch>
            <a:fillRect/>
          </a:stretch>
        </p:blipFill>
        <p:spPr>
          <a:xfrm>
            <a:off x="5295441" y="1487574"/>
            <a:ext cx="1601118" cy="1732822"/>
          </a:xfrm>
        </p:spPr>
      </p:pic>
      <p:grpSp>
        <p:nvGrpSpPr>
          <p:cNvPr id="2" name="组合 1"/>
          <p:cNvGrpSpPr/>
          <p:nvPr/>
        </p:nvGrpSpPr>
        <p:grpSpPr>
          <a:xfrm>
            <a:off x="2595083" y="3633402"/>
            <a:ext cx="7002145" cy="1064542"/>
            <a:chOff x="2595083" y="3594032"/>
            <a:chExt cx="7002145" cy="1064542"/>
          </a:xfrm>
        </p:grpSpPr>
        <p:sp>
          <p:nvSpPr>
            <p:cNvPr id="10" name="TextBox 9"/>
            <p:cNvSpPr txBox="1"/>
            <p:nvPr/>
          </p:nvSpPr>
          <p:spPr>
            <a:xfrm>
              <a:off x="2595083" y="3594032"/>
              <a:ext cx="7002145" cy="3937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kumimoji="0" lang="en-US" sz="3200" i="0" u="none" strike="noStrike" kern="1200" cap="none" spc="2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tillium" charset="0"/>
                </a:rPr>
                <a:t>JS</a:t>
              </a:r>
              <a:r>
                <a:rPr kumimoji="0" lang="zh-CN" altLang="en-US" sz="3200" i="0" u="none" strike="noStrike" kern="1200" cap="none" spc="2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tillium" charset="0"/>
                </a:rPr>
                <a:t>的作用域链以及作用域对象</a:t>
              </a:r>
              <a:endParaRPr kumimoji="0" lang="zh-CN" altLang="en-US" sz="320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tillium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729112" y="4188100"/>
              <a:ext cx="691243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4"/>
            <p:cNvSpPr txBox="1"/>
            <p:nvPr/>
          </p:nvSpPr>
          <p:spPr>
            <a:xfrm>
              <a:off x="2765898" y="4413464"/>
              <a:ext cx="6660204" cy="245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14000"/>
                </a:lnSpc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tillium Light" charset="0"/>
                </a:rPr>
                <a:t>如何理解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tillium Light" charset="0"/>
                </a:rPr>
                <a:t>JS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tillium Light" charset="0"/>
                </a:rPr>
                <a:t>的作用域链以及作用域对象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tillium Light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41060" y="3660817"/>
              <a:ext cx="30988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42863"/>
            <a:ext cx="8610600" cy="49548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/>
              <a:t>什么叫做作用域</a:t>
            </a:r>
            <a:endParaRPr lang="zh-CN" altLang="en-US" sz="2800" b="1" dirty="0"/>
          </a:p>
        </p:txBody>
      </p:sp>
      <p:sp>
        <p:nvSpPr>
          <p:cNvPr id="38" name="Title 1"/>
          <p:cNvSpPr txBox="1"/>
          <p:nvPr/>
        </p:nvSpPr>
        <p:spPr>
          <a:xfrm>
            <a:off x="4229100" y="1471353"/>
            <a:ext cx="3733800" cy="3404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scope?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6370" y="1976120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简单一句话：作用域指的是一个变量能够活动的范围。</a:t>
            </a:r>
            <a:endParaRPr lang="zh-CN" altLang="en-US"/>
          </a:p>
          <a:p>
            <a:r>
              <a:rPr lang="zh-CN" altLang="en-US"/>
              <a:t>在哪里能被访问到，哪里就是它的作用域。很简单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3423285"/>
            <a:ext cx="2286000" cy="2286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688840" y="4105275"/>
            <a:ext cx="5355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ES5</a:t>
            </a:r>
            <a:r>
              <a:rPr lang="zh-CN" altLang="en-US"/>
              <a:t>版本中，</a:t>
            </a:r>
            <a:r>
              <a:rPr lang="en-US" altLang="zh-CN"/>
              <a:t>JavaScript</a:t>
            </a:r>
            <a:r>
              <a:rPr lang="zh-CN" altLang="en-US"/>
              <a:t>是没有块级作用域的。</a:t>
            </a:r>
            <a:endParaRPr lang="zh-CN" altLang="en-US"/>
          </a:p>
          <a:p>
            <a:r>
              <a:rPr lang="zh-CN" altLang="en-US"/>
              <a:t>即除了函数外，外部是可以访问到</a:t>
            </a:r>
            <a:r>
              <a:rPr lang="en-US" altLang="zh-CN"/>
              <a:t>{}</a:t>
            </a:r>
            <a:r>
              <a:rPr lang="zh-CN" altLang="en-US"/>
              <a:t>内部声明的变量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06855" y="292608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不过我们可以通过函数来模拟块级作用域。如下：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537585"/>
            <a:ext cx="3714750" cy="169481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55" y="3423285"/>
            <a:ext cx="5043805" cy="27012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245350" y="4243705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这是因为函数能够作为一个块级作用域，</a:t>
            </a:r>
            <a:endParaRPr lang="zh-CN" altLang="en-US"/>
          </a:p>
          <a:p>
            <a:r>
              <a:rPr lang="zh-CN" altLang="en-US"/>
              <a:t>外部不能访问内部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0" grpId="0"/>
      <p:bldP spid="20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一张图看明白</a:t>
            </a:r>
            <a:r>
              <a:rPr lang="en-US" altLang="zh-CN"/>
              <a:t>JavaScript</a:t>
            </a:r>
            <a:r>
              <a:rPr lang="zh-CN" altLang="en-US"/>
              <a:t>的作用域链</a:t>
            </a:r>
            <a:endParaRPr lang="zh-CN" altLang="en-US"/>
          </a:p>
        </p:txBody>
      </p:sp>
      <p:pic>
        <p:nvPicPr>
          <p:cNvPr id="4" name="图片 3" descr="Untitled Diagram (6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8820" y="1446530"/>
            <a:ext cx="4200525" cy="4200525"/>
          </a:xfrm>
          <a:prstGeom prst="rect">
            <a:avLst/>
          </a:prstGeom>
        </p:spPr>
      </p:pic>
      <p:pic>
        <p:nvPicPr>
          <p:cNvPr id="5" name="图片 4" descr="Untitled Diagram (6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0" y="1436370"/>
            <a:ext cx="4200525" cy="420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1436370"/>
            <a:ext cx="4311015" cy="4186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2910" y="3162935"/>
            <a:ext cx="1000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7420" y="597662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这么理解：每个函数都是一个小黑屋，黑屋里面能看到外面，外面却看不到里面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作用域链可以来干什么？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0700" y="1856740"/>
            <a:ext cx="836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模拟静态变量：</a:t>
            </a:r>
            <a:r>
              <a:rPr lang="en-US" altLang="zh-CN"/>
              <a:t>JS</a:t>
            </a:r>
            <a:r>
              <a:rPr lang="zh-CN" altLang="en-US"/>
              <a:t>本身是没有静态变量的，通过作用域链可以进行模仿静态变量。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60575" y="5379720"/>
            <a:ext cx="744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闭包：</a:t>
            </a:r>
            <a:r>
              <a:rPr lang="en-US" altLang="zh-CN"/>
              <a:t>JS</a:t>
            </a:r>
            <a:r>
              <a:rPr lang="zh-CN" altLang="en-US"/>
              <a:t>本身是没有静态变量的，通过作用域链可以进行模仿静态变量。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2580640"/>
            <a:ext cx="4047490" cy="2592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作用域链可以来干什么？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0125" y="168846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闭包：可以访问另外的作用域的变量叫做闭包。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2444115"/>
            <a:ext cx="5354955" cy="3347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3075" y="3241040"/>
            <a:ext cx="4538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getID</a:t>
            </a:r>
            <a:r>
              <a:rPr lang="zh-CN" altLang="en-US"/>
              <a:t>函数还有</a:t>
            </a:r>
            <a:r>
              <a:rPr lang="en-US" altLang="zh-CN"/>
              <a:t>user</a:t>
            </a:r>
            <a:r>
              <a:rPr lang="zh-CN" altLang="en-US"/>
              <a:t>函数本来是两个不同的分支，</a:t>
            </a:r>
            <a:r>
              <a:rPr lang="zh-CN" altLang="en-US">
                <a:sym typeface="+mn-ea"/>
              </a:rPr>
              <a:t>正常情况下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无论如何是无法访问到</a:t>
            </a:r>
            <a:r>
              <a:rPr lang="en-US" altLang="zh-CN">
                <a:sym typeface="+mn-ea"/>
              </a:rPr>
              <a:t>getID</a:t>
            </a:r>
            <a:r>
              <a:rPr lang="zh-CN" altLang="en-US">
                <a:sym typeface="+mn-ea"/>
              </a:rPr>
              <a:t>里面声明的变量。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但是通过闭包，</a:t>
            </a:r>
            <a:r>
              <a:rPr lang="en-US" altLang="zh-CN"/>
              <a:t>user</a:t>
            </a:r>
            <a:r>
              <a:rPr lang="zh-CN" altLang="en-US"/>
              <a:t>却可以访问</a:t>
            </a:r>
            <a:r>
              <a:rPr lang="en-US" altLang="zh-CN"/>
              <a:t>getID</a:t>
            </a:r>
            <a:r>
              <a:rPr lang="zh-CN" altLang="en-US"/>
              <a:t>里面的变量，这就是闭包。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闭包实际用处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4565" y="1588770"/>
            <a:ext cx="8166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缓存：缓存的作用是将刚刚通过某个操作得到的数据存放下来，</a:t>
            </a:r>
            <a:endParaRPr lang="zh-CN" altLang="en-US"/>
          </a:p>
          <a:p>
            <a:r>
              <a:rPr lang="zh-CN" altLang="en-US"/>
              <a:t>             然后想要再次操作相同的数据的时候就直接获取数据，不需要通过操作。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380" y="2380615"/>
            <a:ext cx="9159240" cy="176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4203700"/>
            <a:ext cx="2286000" cy="228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97705" y="4747260"/>
            <a:ext cx="7332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存在的问题：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别的地方可以随意修改</a:t>
            </a:r>
            <a:r>
              <a:rPr lang="en-US" altLang="zh-CN"/>
              <a:t>cache</a:t>
            </a:r>
            <a:r>
              <a:rPr lang="zh-CN" altLang="en-US"/>
              <a:t>对象。缓存应该是一个个人隐私的地方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如果把</a:t>
            </a:r>
            <a:r>
              <a:rPr lang="en-US" altLang="zh-CN"/>
              <a:t>getEleByID</a:t>
            </a:r>
            <a:r>
              <a:rPr lang="zh-CN" altLang="en-US"/>
              <a:t>换成别的，比如</a:t>
            </a:r>
            <a:r>
              <a:rPr lang="en-US" altLang="zh-CN"/>
              <a:t>getEleByClassName</a:t>
            </a:r>
            <a:r>
              <a:rPr lang="zh-CN" altLang="en-US"/>
              <a:t>，那么可能会产生</a:t>
            </a:r>
            <a:endParaRPr lang="zh-CN" altLang="en-US"/>
          </a:p>
          <a:p>
            <a:r>
              <a:rPr lang="zh-CN" altLang="en-US"/>
              <a:t>命名空间冲突，我想要多个独立的空间。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闭包实际用处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4001770"/>
            <a:ext cx="2286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993900"/>
            <a:ext cx="6269355" cy="24187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0495" y="4939665"/>
            <a:ext cx="5665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可以设置多种缓存，每种缓存具有相同的散列表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缓存只有返回的函数才可以访问，其他没人能够访问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闭包实际用处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4001770"/>
            <a:ext cx="2286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993900"/>
            <a:ext cx="6269355" cy="24187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0495" y="4939665"/>
            <a:ext cx="5665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可以设置多种缓存，每种缓存具有相同的散列表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缓存只有返回的函数才可以访问，其他没人能够访问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演示</Application>
  <PresentationFormat>自定义</PresentationFormat>
  <Paragraphs>91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微软雅黑</vt:lpstr>
      <vt:lpstr>Malgun Gothic</vt:lpstr>
      <vt:lpstr>Agency FB</vt:lpstr>
      <vt:lpstr>NumberOnly</vt:lpstr>
      <vt:lpstr>Titillium</vt:lpstr>
      <vt:lpstr>Segoe Print</vt:lpstr>
      <vt:lpstr>Titillium Light</vt:lpstr>
      <vt:lpstr>Calibri</vt:lpstr>
      <vt:lpstr>Arial Unicode MS</vt:lpstr>
      <vt:lpstr>等线</vt:lpstr>
      <vt:lpstr>第一PPT，www.1ppt.com</vt:lpstr>
      <vt:lpstr>PowerPoint 演示文稿</vt:lpstr>
      <vt:lpstr>PowerPoint 演示文稿</vt:lpstr>
      <vt:lpstr>什么叫做作用域</vt:lpstr>
      <vt:lpstr>一张图看明白JavaScript的作用域链</vt:lpstr>
      <vt:lpstr>作用域链可以来干什么？</vt:lpstr>
      <vt:lpstr>作用域链可以来干什么？</vt:lpstr>
      <vt:lpstr>闭包实际用处</vt:lpstr>
      <vt:lpstr>闭包实际用处</vt:lpstr>
      <vt:lpstr>闭包实际用处</vt:lpstr>
      <vt:lpstr>闭包实际用处</vt:lpstr>
      <vt:lpstr>如何扩大作用域</vt:lpstr>
      <vt:lpstr>什么是作用域对象？为何要作用域对象</vt:lpstr>
      <vt:lpstr>JavaScript的作用域</vt:lpstr>
      <vt:lpstr>谢谢观看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cp:lastModifiedBy>Administrator</cp:lastModifiedBy>
  <cp:revision>42</cp:revision>
  <dcterms:created xsi:type="dcterms:W3CDTF">2017-03-20T04:23:00Z</dcterms:created>
  <dcterms:modified xsi:type="dcterms:W3CDTF">2019-07-10T00:33:23Z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