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90-FEE0-3B44-B25E-BA93562D66C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AD8-AF22-744D-A08A-9494CAC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2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90-FEE0-3B44-B25E-BA93562D66C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AD8-AF22-744D-A08A-9494CAC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90-FEE0-3B44-B25E-BA93562D66C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AD8-AF22-744D-A08A-9494CAC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90-FEE0-3B44-B25E-BA93562D66C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AD8-AF22-744D-A08A-9494CAC886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6150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90-FEE0-3B44-B25E-BA93562D66C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AD8-AF22-744D-A08A-9494CAC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92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90-FEE0-3B44-B25E-BA93562D66C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AD8-AF22-744D-A08A-9494CAC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35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90-FEE0-3B44-B25E-BA93562D66C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AD8-AF22-744D-A08A-9494CAC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00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90-FEE0-3B44-B25E-BA93562D66C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AD8-AF22-744D-A08A-9494CAC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12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90-FEE0-3B44-B25E-BA93562D66C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AD8-AF22-744D-A08A-9494CAC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70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90-FEE0-3B44-B25E-BA93562D66C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AD8-AF22-744D-A08A-9494CAC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6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90-FEE0-3B44-B25E-BA93562D66C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AD8-AF22-744D-A08A-9494CAC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774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90-FEE0-3B44-B25E-BA93562D66C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AD8-AF22-744D-A08A-9494CAC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2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90-FEE0-3B44-B25E-BA93562D66C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AD8-AF22-744D-A08A-9494CAC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9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90-FEE0-3B44-B25E-BA93562D66C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AD8-AF22-744D-A08A-9494CAC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1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90-FEE0-3B44-B25E-BA93562D66C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AD8-AF22-744D-A08A-9494CAC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47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90-FEE0-3B44-B25E-BA93562D66C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AD8-AF22-744D-A08A-9494CAC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44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5490-FEE0-3B44-B25E-BA93562D66C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AD8-AF22-744D-A08A-9494CAC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FE5490-FEE0-3B44-B25E-BA93562D66C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1FAD8-AF22-744D-A08A-9494CAC8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41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Rusheel</a:t>
            </a:r>
            <a:r>
              <a:rPr lang="en-US" dirty="0" smtClean="0"/>
              <a:t> Shah</a:t>
            </a:r>
          </a:p>
          <a:p>
            <a:r>
              <a:rPr lang="en-US" dirty="0" smtClean="0"/>
              <a:t>Elle </a:t>
            </a:r>
            <a:r>
              <a:rPr lang="en-US" dirty="0" err="1" smtClean="0"/>
              <a:t>Zadina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Reality/Augmented </a:t>
            </a:r>
            <a:r>
              <a:rPr lang="en-US" dirty="0" smtClean="0"/>
              <a:t>Reality</a:t>
            </a:r>
          </a:p>
          <a:p>
            <a:r>
              <a:rPr lang="en-US" dirty="0" smtClean="0"/>
              <a:t> Controlling </a:t>
            </a:r>
            <a:r>
              <a:rPr lang="en-US" dirty="0" err="1"/>
              <a:t>Lampi</a:t>
            </a:r>
            <a:r>
              <a:rPr lang="en-US" dirty="0"/>
              <a:t> through Microsoft </a:t>
            </a:r>
            <a:r>
              <a:rPr lang="en-US" dirty="0" err="1"/>
              <a:t>HoloLens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3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not make </a:t>
            </a:r>
            <a:r>
              <a:rPr lang="en-US" dirty="0" smtClean="0"/>
              <a:t>an augmented reality </a:t>
            </a:r>
            <a:r>
              <a:rPr lang="en-US" dirty="0" err="1" smtClean="0"/>
              <a:t>Lampi</a:t>
            </a:r>
            <a:r>
              <a:rPr lang="en-US" dirty="0" smtClean="0"/>
              <a:t> </a:t>
            </a:r>
            <a:r>
              <a:rPr lang="en-US" dirty="0"/>
              <a:t>app?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/>
              <a:t>We know we can control physical devices through wireless technologies (i.e. Bluetooth)</a:t>
            </a:r>
          </a:p>
          <a:p>
            <a:r>
              <a:rPr lang="en-US" dirty="0" smtClean="0"/>
              <a:t>Can we control a physical device in a virtual environment?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3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err="1" smtClean="0"/>
              <a:t>HoloLens</a:t>
            </a:r>
            <a:endParaRPr lang="en-US" dirty="0" smtClean="0"/>
          </a:p>
          <a:p>
            <a:r>
              <a:rPr lang="en-US" dirty="0" err="1" smtClean="0"/>
              <a:t>NodeJS</a:t>
            </a:r>
            <a:r>
              <a:rPr lang="en-US" dirty="0" smtClean="0"/>
              <a:t>/Express</a:t>
            </a:r>
          </a:p>
          <a:p>
            <a:r>
              <a:rPr lang="en-US" dirty="0" smtClean="0"/>
              <a:t>Unity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smtClean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4569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13" y="2052638"/>
            <a:ext cx="8781350" cy="4195762"/>
          </a:xfrm>
        </p:spPr>
      </p:pic>
    </p:spTree>
    <p:extLst>
      <p:ext uri="{BB962C8B-B14F-4D97-AF65-F5344CB8AC3E}">
        <p14:creationId xmlns:p14="http://schemas.microsoft.com/office/powerpoint/2010/main" val="35083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Hurdles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MQTT, security protocol</a:t>
            </a:r>
          </a:p>
          <a:p>
            <a:r>
              <a:rPr lang="en-US" dirty="0" smtClean="0"/>
              <a:t>JSON parsing</a:t>
            </a:r>
          </a:p>
          <a:p>
            <a:r>
              <a:rPr lang="en-US" dirty="0" err="1" smtClean="0"/>
              <a:t>NodeJS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72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Wingdings 3</vt:lpstr>
      <vt:lpstr>Arial</vt:lpstr>
      <vt:lpstr>Ion</vt:lpstr>
      <vt:lpstr>Final Project Presentation</vt:lpstr>
      <vt:lpstr>Project Description</vt:lpstr>
      <vt:lpstr>Background</vt:lpstr>
      <vt:lpstr>Technologies</vt:lpstr>
      <vt:lpstr>Architecture</vt:lpstr>
      <vt:lpstr>Hurdles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Microsoft Office User</dc:creator>
  <cp:lastModifiedBy>Microsoft Office User</cp:lastModifiedBy>
  <cp:revision>4</cp:revision>
  <dcterms:created xsi:type="dcterms:W3CDTF">2017-05-10T20:37:08Z</dcterms:created>
  <dcterms:modified xsi:type="dcterms:W3CDTF">2017-05-10T23:18:41Z</dcterms:modified>
</cp:coreProperties>
</file>