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9" r:id="rId1"/>
  </p:sldMasterIdLst>
  <p:notesMasterIdLst>
    <p:notesMasterId r:id="rId30"/>
  </p:notesMasterIdLst>
  <p:sldIdLst>
    <p:sldId id="435" r:id="rId2"/>
    <p:sldId id="432" r:id="rId3"/>
    <p:sldId id="503" r:id="rId4"/>
    <p:sldId id="505" r:id="rId5"/>
    <p:sldId id="507" r:id="rId6"/>
    <p:sldId id="508" r:id="rId7"/>
    <p:sldId id="513" r:id="rId8"/>
    <p:sldId id="510" r:id="rId9"/>
    <p:sldId id="515" r:id="rId10"/>
    <p:sldId id="518" r:id="rId11"/>
    <p:sldId id="519" r:id="rId12"/>
    <p:sldId id="520" r:id="rId13"/>
    <p:sldId id="521" r:id="rId14"/>
    <p:sldId id="527" r:id="rId15"/>
    <p:sldId id="529" r:id="rId16"/>
    <p:sldId id="528" r:id="rId17"/>
    <p:sldId id="530" r:id="rId18"/>
    <p:sldId id="525" r:id="rId19"/>
    <p:sldId id="517" r:id="rId20"/>
    <p:sldId id="526" r:id="rId21"/>
    <p:sldId id="522" r:id="rId22"/>
    <p:sldId id="523" r:id="rId23"/>
    <p:sldId id="514" r:id="rId24"/>
    <p:sldId id="524" r:id="rId25"/>
    <p:sldId id="531" r:id="rId26"/>
    <p:sldId id="511" r:id="rId27"/>
    <p:sldId id="512" r:id="rId28"/>
    <p:sldId id="532"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A82"/>
    <a:srgbClr val="E8A52E"/>
    <a:srgbClr val="44A5C4"/>
    <a:srgbClr val="F17724"/>
    <a:srgbClr val="AE7F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77" autoAdjust="0"/>
    <p:restoredTop sz="82873" autoAdjust="0"/>
  </p:normalViewPr>
  <p:slideViewPr>
    <p:cSldViewPr snapToGrid="0">
      <p:cViewPr varScale="1">
        <p:scale>
          <a:sx n="71" d="100"/>
          <a:sy n="71" d="100"/>
        </p:scale>
        <p:origin x="1632"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DB5C9B-7740-4851-BDDB-A666905513E2}" type="datetimeFigureOut">
              <a:rPr lang="fr-FR" smtClean="0"/>
              <a:t>04/07/2021</a:t>
            </a:fld>
            <a:endParaRPr lang="fr-FR"/>
          </a:p>
        </p:txBody>
      </p:sp>
      <p:sp>
        <p:nvSpPr>
          <p:cNvPr id="4" name="Espace réservé de l'image des diapositives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65C867-D18A-4919-B33D-00CA5AC396B5}" type="slidenum">
              <a:rPr lang="fr-FR" smtClean="0"/>
              <a:t>‹N°›</a:t>
            </a:fld>
            <a:endParaRPr lang="fr-FR"/>
          </a:p>
        </p:txBody>
      </p:sp>
    </p:spTree>
    <p:extLst>
      <p:ext uri="{BB962C8B-B14F-4D97-AF65-F5344CB8AC3E}">
        <p14:creationId xmlns:p14="http://schemas.microsoft.com/office/powerpoint/2010/main" val="2787418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171717"/>
                </a:solidFill>
                <a:effectLst/>
                <a:latin typeface="Segoe UI" panose="020B0502040204020203" pitchFamily="34" charset="0"/>
              </a:rPr>
              <a:t>Un </a:t>
            </a:r>
            <a:r>
              <a:rPr lang="fr-FR" b="0" i="0" dirty="0" err="1">
                <a:solidFill>
                  <a:srgbClr val="171717"/>
                </a:solidFill>
                <a:effectLst/>
                <a:latin typeface="Segoe UI" panose="020B0502040204020203" pitchFamily="34" charset="0"/>
              </a:rPr>
              <a:t>shell</a:t>
            </a:r>
            <a:r>
              <a:rPr lang="fr-FR" b="0" i="0" dirty="0">
                <a:solidFill>
                  <a:srgbClr val="171717"/>
                </a:solidFill>
                <a:effectLst/>
                <a:latin typeface="Segoe UI" panose="020B0502040204020203" pitchFamily="34" charset="0"/>
              </a:rPr>
              <a:t> de ligne de commande ne dispose pas d’une interface graphique, où vous pouvez utiliser une souris pour interagir avec des éléments graphiques. À la place, vous tapez des commandes de texte dans une console de l’ordinateur. Voici quelques-uns des avantages de l’utilisation d’une console,</a:t>
            </a:r>
          </a:p>
          <a:p>
            <a:endParaRPr lang="fr-FR" b="0" i="0" dirty="0">
              <a:solidFill>
                <a:srgbClr val="171717"/>
              </a:solidFill>
              <a:effectLst/>
              <a:latin typeface="Segoe UI" panose="020B0502040204020203" pitchFamily="34" charset="0"/>
            </a:endParaRPr>
          </a:p>
          <a:p>
            <a:pPr algn="l">
              <a:buFont typeface="Arial" panose="020B0604020202020204" pitchFamily="34" charset="0"/>
              <a:buChar char="•"/>
            </a:pPr>
            <a:r>
              <a:rPr lang="fr-FR" b="0" i="0" dirty="0">
                <a:solidFill>
                  <a:srgbClr val="171717"/>
                </a:solidFill>
                <a:effectLst/>
                <a:latin typeface="Segoe UI" panose="020B0502040204020203" pitchFamily="34" charset="0"/>
              </a:rPr>
              <a:t>L’interaction avec une console est souvent plus rapide que l’utilisation d’une interface graphique.</a:t>
            </a:r>
          </a:p>
          <a:p>
            <a:pPr algn="l">
              <a:buFont typeface="Arial" panose="020B0604020202020204" pitchFamily="34" charset="0"/>
              <a:buChar char="•"/>
            </a:pPr>
            <a:r>
              <a:rPr lang="fr-FR" b="0" i="0" dirty="0">
                <a:solidFill>
                  <a:srgbClr val="171717"/>
                </a:solidFill>
                <a:effectLst/>
                <a:latin typeface="Segoe UI" panose="020B0502040204020203" pitchFamily="34" charset="0"/>
              </a:rPr>
              <a:t>Dans une console, vous pouvez exécuter des lots de commandes : elle est donc idéale pour l’automatisation des tâches pour des pipelines d’intégration continue.</a:t>
            </a:r>
          </a:p>
          <a:p>
            <a:endParaRPr lang="fr-FR" dirty="0"/>
          </a:p>
        </p:txBody>
      </p:sp>
      <p:sp>
        <p:nvSpPr>
          <p:cNvPr id="4" name="Espace réservé du numéro de diapositive 3"/>
          <p:cNvSpPr>
            <a:spLocks noGrp="1"/>
          </p:cNvSpPr>
          <p:nvPr>
            <p:ph type="sldNum" sz="quarter" idx="5"/>
          </p:nvPr>
        </p:nvSpPr>
        <p:spPr/>
        <p:txBody>
          <a:bodyPr/>
          <a:lstStyle/>
          <a:p>
            <a:fld id="{5465C867-D18A-4919-B33D-00CA5AC396B5}" type="slidenum">
              <a:rPr lang="fr-FR" smtClean="0"/>
              <a:t>2</a:t>
            </a:fld>
            <a:endParaRPr lang="fr-FR"/>
          </a:p>
        </p:txBody>
      </p:sp>
    </p:spTree>
    <p:extLst>
      <p:ext uri="{BB962C8B-B14F-4D97-AF65-F5344CB8AC3E}">
        <p14:creationId xmlns:p14="http://schemas.microsoft.com/office/powerpoint/2010/main" val="20476335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465C867-D18A-4919-B33D-00CA5AC396B5}" type="slidenum">
              <a:rPr lang="fr-FR" smtClean="0"/>
              <a:t>22</a:t>
            </a:fld>
            <a:endParaRPr lang="fr-FR"/>
          </a:p>
        </p:txBody>
      </p:sp>
    </p:spTree>
    <p:extLst>
      <p:ext uri="{BB962C8B-B14F-4D97-AF65-F5344CB8AC3E}">
        <p14:creationId xmlns:p14="http://schemas.microsoft.com/office/powerpoint/2010/main" val="163925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465C867-D18A-4919-B33D-00CA5AC396B5}" type="slidenum">
              <a:rPr lang="fr-FR" smtClean="0"/>
              <a:t>23</a:t>
            </a:fld>
            <a:endParaRPr lang="fr-FR"/>
          </a:p>
        </p:txBody>
      </p:sp>
    </p:spTree>
    <p:extLst>
      <p:ext uri="{BB962C8B-B14F-4D97-AF65-F5344CB8AC3E}">
        <p14:creationId xmlns:p14="http://schemas.microsoft.com/office/powerpoint/2010/main" val="27197015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465C867-D18A-4919-B33D-00CA5AC396B5}" type="slidenum">
              <a:rPr lang="fr-FR" smtClean="0"/>
              <a:t>26</a:t>
            </a:fld>
            <a:endParaRPr lang="fr-FR"/>
          </a:p>
        </p:txBody>
      </p:sp>
    </p:spTree>
    <p:extLst>
      <p:ext uri="{BB962C8B-B14F-4D97-AF65-F5344CB8AC3E}">
        <p14:creationId xmlns:p14="http://schemas.microsoft.com/office/powerpoint/2010/main" val="2294864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465C867-D18A-4919-B33D-00CA5AC396B5}" type="slidenum">
              <a:rPr lang="fr-FR" smtClean="0"/>
              <a:t>27</a:t>
            </a:fld>
            <a:endParaRPr lang="fr-FR"/>
          </a:p>
        </p:txBody>
      </p:sp>
    </p:spTree>
    <p:extLst>
      <p:ext uri="{BB962C8B-B14F-4D97-AF65-F5344CB8AC3E}">
        <p14:creationId xmlns:p14="http://schemas.microsoft.com/office/powerpoint/2010/main" val="30822713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465C867-D18A-4919-B33D-00CA5AC396B5}" type="slidenum">
              <a:rPr lang="fr-FR" smtClean="0"/>
              <a:t>28</a:t>
            </a:fld>
            <a:endParaRPr lang="fr-FR"/>
          </a:p>
        </p:txBody>
      </p:sp>
    </p:spTree>
    <p:extLst>
      <p:ext uri="{BB962C8B-B14F-4D97-AF65-F5344CB8AC3E}">
        <p14:creationId xmlns:p14="http://schemas.microsoft.com/office/powerpoint/2010/main" val="3706194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465C867-D18A-4919-B33D-00CA5AC396B5}" type="slidenum">
              <a:rPr lang="fr-FR" smtClean="0"/>
              <a:t>3</a:t>
            </a:fld>
            <a:endParaRPr lang="fr-FR"/>
          </a:p>
        </p:txBody>
      </p:sp>
    </p:spTree>
    <p:extLst>
      <p:ext uri="{BB962C8B-B14F-4D97-AF65-F5344CB8AC3E}">
        <p14:creationId xmlns:p14="http://schemas.microsoft.com/office/powerpoint/2010/main" val="1030607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465C867-D18A-4919-B33D-00CA5AC396B5}" type="slidenum">
              <a:rPr lang="fr-FR" smtClean="0"/>
              <a:t>4</a:t>
            </a:fld>
            <a:endParaRPr lang="fr-FR"/>
          </a:p>
        </p:txBody>
      </p:sp>
    </p:spTree>
    <p:extLst>
      <p:ext uri="{BB962C8B-B14F-4D97-AF65-F5344CB8AC3E}">
        <p14:creationId xmlns:p14="http://schemas.microsoft.com/office/powerpoint/2010/main" val="1137568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171717"/>
                </a:solidFill>
                <a:effectLst/>
                <a:latin typeface="Segoe UI" panose="020B0502040204020203" pitchFamily="34" charset="0"/>
              </a:rPr>
              <a:t>Toutefois, l’option d’installation serveur avec expérience utilisateur installe toujours de nombreux services et d’autres composants qui ne sont généralement pas nécessaires pour un scénario d’utilisation particulier.</a:t>
            </a:r>
          </a:p>
          <a:p>
            <a:endParaRPr lang="fr-FR" b="0" i="0" dirty="0">
              <a:solidFill>
                <a:srgbClr val="171717"/>
              </a:solidFill>
              <a:effectLst/>
              <a:latin typeface="Segoe UI" panose="020B0502040204020203" pitchFamily="34" charset="0"/>
            </a:endParaRPr>
          </a:p>
          <a:p>
            <a:r>
              <a:rPr lang="fr-FR" b="0" i="0" dirty="0">
                <a:solidFill>
                  <a:srgbClr val="171717"/>
                </a:solidFill>
                <a:effectLst/>
                <a:latin typeface="Segoe UI" panose="020B0502040204020203" pitchFamily="34" charset="0"/>
              </a:rPr>
              <a:t>En d’autres termes, il n’y a </a:t>
            </a:r>
            <a:r>
              <a:rPr lang="fr-FR" b="1" i="0" dirty="0">
                <a:solidFill>
                  <a:srgbClr val="171717"/>
                </a:solidFill>
                <a:effectLst/>
                <a:latin typeface="Segoe UI" panose="020B0502040204020203" pitchFamily="34" charset="0"/>
              </a:rPr>
              <a:t>pas de bureau</a:t>
            </a:r>
            <a:r>
              <a:rPr lang="fr-FR" b="0" i="0" dirty="0">
                <a:solidFill>
                  <a:srgbClr val="171717"/>
                </a:solidFill>
                <a:effectLst/>
                <a:latin typeface="Segoe UI" panose="020B0502040204020203" pitchFamily="34" charset="0"/>
              </a:rPr>
              <a:t> dans Server </a:t>
            </a:r>
            <a:r>
              <a:rPr lang="fr-FR" b="0" i="0" dirty="0" err="1">
                <a:solidFill>
                  <a:srgbClr val="171717"/>
                </a:solidFill>
                <a:effectLst/>
                <a:latin typeface="Segoe UI" panose="020B0502040204020203" pitchFamily="34" charset="0"/>
              </a:rPr>
              <a:t>Core</a:t>
            </a:r>
            <a:r>
              <a:rPr lang="fr-FR" b="0" i="0" dirty="0">
                <a:solidFill>
                  <a:srgbClr val="171717"/>
                </a:solidFill>
                <a:effectLst/>
                <a:latin typeface="Segoe UI" panose="020B0502040204020203" pitchFamily="34" charset="0"/>
              </a:rPr>
              <a:t>, par conception</a:t>
            </a:r>
          </a:p>
          <a:p>
            <a:endParaRPr lang="fr-FR" dirty="0"/>
          </a:p>
        </p:txBody>
      </p:sp>
      <p:sp>
        <p:nvSpPr>
          <p:cNvPr id="4" name="Espace réservé du numéro de diapositive 3"/>
          <p:cNvSpPr>
            <a:spLocks noGrp="1"/>
          </p:cNvSpPr>
          <p:nvPr>
            <p:ph type="sldNum" sz="quarter" idx="5"/>
          </p:nvPr>
        </p:nvSpPr>
        <p:spPr/>
        <p:txBody>
          <a:bodyPr/>
          <a:lstStyle/>
          <a:p>
            <a:fld id="{5465C867-D18A-4919-B33D-00CA5AC396B5}" type="slidenum">
              <a:rPr lang="fr-FR" smtClean="0"/>
              <a:t>6</a:t>
            </a:fld>
            <a:endParaRPr lang="fr-FR"/>
          </a:p>
        </p:txBody>
      </p:sp>
    </p:spTree>
    <p:extLst>
      <p:ext uri="{BB962C8B-B14F-4D97-AF65-F5344CB8AC3E}">
        <p14:creationId xmlns:p14="http://schemas.microsoft.com/office/powerpoint/2010/main" val="1456736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465C867-D18A-4919-B33D-00CA5AC396B5}" type="slidenum">
              <a:rPr lang="fr-FR" smtClean="0"/>
              <a:t>8</a:t>
            </a:fld>
            <a:endParaRPr lang="fr-FR"/>
          </a:p>
        </p:txBody>
      </p:sp>
    </p:spTree>
    <p:extLst>
      <p:ext uri="{BB962C8B-B14F-4D97-AF65-F5344CB8AC3E}">
        <p14:creationId xmlns:p14="http://schemas.microsoft.com/office/powerpoint/2010/main" val="36581857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465C867-D18A-4919-B33D-00CA5AC396B5}" type="slidenum">
              <a:rPr lang="fr-FR" smtClean="0"/>
              <a:t>9</a:t>
            </a:fld>
            <a:endParaRPr lang="fr-FR"/>
          </a:p>
        </p:txBody>
      </p:sp>
    </p:spTree>
    <p:extLst>
      <p:ext uri="{BB962C8B-B14F-4D97-AF65-F5344CB8AC3E}">
        <p14:creationId xmlns:p14="http://schemas.microsoft.com/office/powerpoint/2010/main" val="20983294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465C867-D18A-4919-B33D-00CA5AC396B5}" type="slidenum">
              <a:rPr lang="fr-FR" smtClean="0"/>
              <a:t>19</a:t>
            </a:fld>
            <a:endParaRPr lang="fr-FR"/>
          </a:p>
        </p:txBody>
      </p:sp>
    </p:spTree>
    <p:extLst>
      <p:ext uri="{BB962C8B-B14F-4D97-AF65-F5344CB8AC3E}">
        <p14:creationId xmlns:p14="http://schemas.microsoft.com/office/powerpoint/2010/main" val="39017753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465C867-D18A-4919-B33D-00CA5AC396B5}" type="slidenum">
              <a:rPr lang="fr-FR" smtClean="0"/>
              <a:t>20</a:t>
            </a:fld>
            <a:endParaRPr lang="fr-FR"/>
          </a:p>
        </p:txBody>
      </p:sp>
    </p:spTree>
    <p:extLst>
      <p:ext uri="{BB962C8B-B14F-4D97-AF65-F5344CB8AC3E}">
        <p14:creationId xmlns:p14="http://schemas.microsoft.com/office/powerpoint/2010/main" val="4282062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465C867-D18A-4919-B33D-00CA5AC396B5}" type="slidenum">
              <a:rPr lang="fr-FR" smtClean="0"/>
              <a:t>21</a:t>
            </a:fld>
            <a:endParaRPr lang="fr-FR"/>
          </a:p>
        </p:txBody>
      </p:sp>
    </p:spTree>
    <p:extLst>
      <p:ext uri="{BB962C8B-B14F-4D97-AF65-F5344CB8AC3E}">
        <p14:creationId xmlns:p14="http://schemas.microsoft.com/office/powerpoint/2010/main" val="7249276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91680" y="2130429"/>
            <a:ext cx="6766520" cy="1470025"/>
          </a:xfrm>
        </p:spPr>
        <p:txBody>
          <a:bodyPr>
            <a:normAutofit/>
          </a:bodyPr>
          <a:lstStyle>
            <a:lvl1pPr>
              <a:defRPr sz="2025"/>
            </a:lvl1pPr>
          </a:lstStyle>
          <a:p>
            <a:r>
              <a:rPr lang="en-US" dirty="0"/>
              <a:t>Click to edit Master title style</a:t>
            </a:r>
          </a:p>
        </p:txBody>
      </p:sp>
      <p:sp>
        <p:nvSpPr>
          <p:cNvPr id="3" name="Subtitle 2"/>
          <p:cNvSpPr>
            <a:spLocks noGrp="1"/>
          </p:cNvSpPr>
          <p:nvPr>
            <p:ph type="subTitle" idx="1"/>
          </p:nvPr>
        </p:nvSpPr>
        <p:spPr>
          <a:xfrm>
            <a:off x="2051721" y="3886200"/>
            <a:ext cx="5720680" cy="910952"/>
          </a:xfrm>
        </p:spPr>
        <p:txBody>
          <a:bodyPr/>
          <a:lstStyle>
            <a:lvl1pPr marL="0" indent="0" algn="ctr">
              <a:buNone/>
              <a:defRPr>
                <a:solidFill>
                  <a:schemeClr val="tx1">
                    <a:tint val="75000"/>
                  </a:schemeClr>
                </a:solidFill>
              </a:defRPr>
            </a:lvl1pPr>
            <a:lvl2pPr marL="342884" indent="0" algn="ctr">
              <a:buNone/>
              <a:defRPr>
                <a:solidFill>
                  <a:schemeClr val="tx1">
                    <a:tint val="75000"/>
                  </a:schemeClr>
                </a:solidFill>
              </a:defRPr>
            </a:lvl2pPr>
            <a:lvl3pPr marL="685766" indent="0" algn="ctr">
              <a:buNone/>
              <a:defRPr>
                <a:solidFill>
                  <a:schemeClr val="tx1">
                    <a:tint val="75000"/>
                  </a:schemeClr>
                </a:solidFill>
              </a:defRPr>
            </a:lvl3pPr>
            <a:lvl4pPr marL="1028648" indent="0" algn="ctr">
              <a:buNone/>
              <a:defRPr>
                <a:solidFill>
                  <a:schemeClr val="tx1">
                    <a:tint val="75000"/>
                  </a:schemeClr>
                </a:solidFill>
              </a:defRPr>
            </a:lvl4pPr>
            <a:lvl5pPr marL="1371532" indent="0" algn="ctr">
              <a:buNone/>
              <a:defRPr>
                <a:solidFill>
                  <a:schemeClr val="tx1">
                    <a:tint val="75000"/>
                  </a:schemeClr>
                </a:solidFill>
              </a:defRPr>
            </a:lvl5pPr>
            <a:lvl6pPr marL="1714415" indent="0" algn="ctr">
              <a:buNone/>
              <a:defRPr>
                <a:solidFill>
                  <a:schemeClr val="tx1">
                    <a:tint val="75000"/>
                  </a:schemeClr>
                </a:solidFill>
              </a:defRPr>
            </a:lvl6pPr>
            <a:lvl7pPr marL="2057297" indent="0" algn="ctr">
              <a:buNone/>
              <a:defRPr>
                <a:solidFill>
                  <a:schemeClr val="tx1">
                    <a:tint val="75000"/>
                  </a:schemeClr>
                </a:solidFill>
              </a:defRPr>
            </a:lvl7pPr>
            <a:lvl8pPr marL="2400180" indent="0" algn="ctr">
              <a:buNone/>
              <a:defRPr>
                <a:solidFill>
                  <a:schemeClr val="tx1">
                    <a:tint val="75000"/>
                  </a:schemeClr>
                </a:solidFill>
              </a:defRPr>
            </a:lvl8pPr>
            <a:lvl9pPr marL="2743063"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2592952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Comparison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85802" y="1596936"/>
            <a:ext cx="3811588" cy="173124"/>
          </a:xfrm>
        </p:spPr>
        <p:txBody>
          <a:bodyPr wrap="square" anchor="b">
            <a:spAutoFit/>
          </a:bodyPr>
          <a:lstStyle>
            <a:lvl1pPr marL="0" indent="0">
              <a:spcBef>
                <a:spcPts val="0"/>
              </a:spcBef>
              <a:buNone/>
              <a:defRPr sz="1125" b="1"/>
            </a:lvl1pPr>
            <a:lvl2pPr marL="342884" indent="0">
              <a:buNone/>
              <a:defRPr sz="1500" b="1"/>
            </a:lvl2pPr>
            <a:lvl3pPr marL="685766" indent="0">
              <a:buNone/>
              <a:defRPr sz="1350" b="1"/>
            </a:lvl3pPr>
            <a:lvl4pPr marL="1028648" indent="0">
              <a:buNone/>
              <a:defRPr sz="1200" b="1"/>
            </a:lvl4pPr>
            <a:lvl5pPr marL="1371532" indent="0">
              <a:buNone/>
              <a:defRPr sz="1200" b="1"/>
            </a:lvl5pPr>
            <a:lvl6pPr marL="1714415" indent="0">
              <a:buNone/>
              <a:defRPr sz="1200" b="1"/>
            </a:lvl6pPr>
            <a:lvl7pPr marL="2057297" indent="0">
              <a:buNone/>
              <a:defRPr sz="1200" b="1"/>
            </a:lvl7pPr>
            <a:lvl8pPr marL="2400180" indent="0">
              <a:buNone/>
              <a:defRPr sz="1200" b="1"/>
            </a:lvl8pPr>
            <a:lvl9pPr marL="2743063" indent="0">
              <a:buNone/>
              <a:defRPr sz="1200" b="1"/>
            </a:lvl9pPr>
          </a:lstStyle>
          <a:p>
            <a:pPr lvl="0"/>
            <a:r>
              <a:rPr lang="en-US"/>
              <a:t>Edit Master text styles</a:t>
            </a:r>
          </a:p>
        </p:txBody>
      </p:sp>
      <p:sp>
        <p:nvSpPr>
          <p:cNvPr id="4" name="Content Placeholder 3"/>
          <p:cNvSpPr>
            <a:spLocks noGrp="1"/>
          </p:cNvSpPr>
          <p:nvPr>
            <p:ph sz="half" idx="2"/>
          </p:nvPr>
        </p:nvSpPr>
        <p:spPr>
          <a:xfrm>
            <a:off x="685802" y="1803373"/>
            <a:ext cx="3811588" cy="4368831"/>
          </a:xfrm>
        </p:spPr>
        <p:txBody>
          <a:bodyPr>
            <a:normAutofit/>
          </a:bodyPr>
          <a:lstStyle>
            <a:lvl1pPr>
              <a:defRPr sz="1125"/>
            </a:lvl1pPr>
            <a:lvl2pPr>
              <a:defRPr sz="900"/>
            </a:lvl2pPr>
            <a:lvl3pPr>
              <a:defRPr sz="900"/>
            </a:lvl3pPr>
            <a:lvl4pPr>
              <a:defRPr sz="900"/>
            </a:lvl4pPr>
            <a:lvl5pPr>
              <a:defRPr sz="9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8" y="1596936"/>
            <a:ext cx="3813175" cy="173124"/>
          </a:xfrm>
        </p:spPr>
        <p:txBody>
          <a:bodyPr wrap="square" anchor="b">
            <a:spAutoFit/>
          </a:bodyPr>
          <a:lstStyle>
            <a:lvl1pPr marL="0" indent="0">
              <a:spcBef>
                <a:spcPts val="0"/>
              </a:spcBef>
              <a:buNone/>
              <a:defRPr sz="1125" b="1"/>
            </a:lvl1pPr>
            <a:lvl2pPr marL="342884" indent="0">
              <a:buNone/>
              <a:defRPr sz="1500" b="1"/>
            </a:lvl2pPr>
            <a:lvl3pPr marL="685766" indent="0">
              <a:buNone/>
              <a:defRPr sz="1350" b="1"/>
            </a:lvl3pPr>
            <a:lvl4pPr marL="1028648" indent="0">
              <a:buNone/>
              <a:defRPr sz="1200" b="1"/>
            </a:lvl4pPr>
            <a:lvl5pPr marL="1371532" indent="0">
              <a:buNone/>
              <a:defRPr sz="1200" b="1"/>
            </a:lvl5pPr>
            <a:lvl6pPr marL="1714415" indent="0">
              <a:buNone/>
              <a:defRPr sz="1200" b="1"/>
            </a:lvl6pPr>
            <a:lvl7pPr marL="2057297" indent="0">
              <a:buNone/>
              <a:defRPr sz="1200" b="1"/>
            </a:lvl7pPr>
            <a:lvl8pPr marL="2400180" indent="0">
              <a:buNone/>
              <a:defRPr sz="1200" b="1"/>
            </a:lvl8pPr>
            <a:lvl9pPr marL="2743063" indent="0">
              <a:buNone/>
              <a:defRPr sz="1200" b="1"/>
            </a:lvl9pPr>
          </a:lstStyle>
          <a:p>
            <a:pPr lvl="0"/>
            <a:r>
              <a:rPr lang="en-US"/>
              <a:t>Edit Master text styles</a:t>
            </a:r>
          </a:p>
        </p:txBody>
      </p:sp>
      <p:sp>
        <p:nvSpPr>
          <p:cNvPr id="6" name="Content Placeholder 5"/>
          <p:cNvSpPr>
            <a:spLocks noGrp="1"/>
          </p:cNvSpPr>
          <p:nvPr>
            <p:ph sz="quarter" idx="4"/>
          </p:nvPr>
        </p:nvSpPr>
        <p:spPr>
          <a:xfrm>
            <a:off x="4645028" y="1803373"/>
            <a:ext cx="3813175" cy="4368831"/>
          </a:xfrm>
        </p:spPr>
        <p:txBody>
          <a:bodyPr>
            <a:normAutofit/>
          </a:bodyPr>
          <a:lstStyle>
            <a:lvl1pPr>
              <a:defRPr sz="1125"/>
            </a:lvl1pPr>
            <a:lvl2pPr>
              <a:defRPr sz="900"/>
            </a:lvl2pPr>
            <a:lvl3pPr>
              <a:defRPr sz="900"/>
            </a:lvl3pPr>
            <a:lvl4pPr>
              <a:defRPr sz="900"/>
            </a:lvl4pPr>
            <a:lvl5pPr>
              <a:defRPr sz="9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p:cNvSpPr>
            <a:spLocks noGrp="1"/>
          </p:cNvSpPr>
          <p:nvPr>
            <p:ph type="body" sz="quarter" idx="10" hasCustomPrompt="1"/>
          </p:nvPr>
        </p:nvSpPr>
        <p:spPr>
          <a:xfrm>
            <a:off x="685800" y="933451"/>
            <a:ext cx="7772400" cy="406400"/>
          </a:xfrm>
        </p:spPr>
        <p:txBody>
          <a:bodyPr>
            <a:normAutofit/>
          </a:bodyPr>
          <a:lstStyle>
            <a:lvl1pPr marL="0" indent="0" algn="ctr">
              <a:lnSpc>
                <a:spcPct val="86000"/>
              </a:lnSpc>
              <a:spcBef>
                <a:spcPts val="0"/>
              </a:spcBef>
              <a:buNone/>
              <a:defRPr sz="1013" baseline="0"/>
            </a:lvl1pPr>
          </a:lstStyle>
          <a:p>
            <a:pPr lvl="0"/>
            <a:r>
              <a:rPr lang="en-US" dirty="0"/>
              <a:t>Click here to edit subtitle</a:t>
            </a:r>
          </a:p>
        </p:txBody>
      </p:sp>
    </p:spTree>
    <p:extLst>
      <p:ext uri="{BB962C8B-B14F-4D97-AF65-F5344CB8AC3E}">
        <p14:creationId xmlns:p14="http://schemas.microsoft.com/office/powerpoint/2010/main" val="2165234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689788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Title Sub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4"/>
          <p:cNvSpPr>
            <a:spLocks noGrp="1"/>
          </p:cNvSpPr>
          <p:nvPr>
            <p:ph type="body" sz="quarter" idx="10" hasCustomPrompt="1"/>
          </p:nvPr>
        </p:nvSpPr>
        <p:spPr>
          <a:xfrm>
            <a:off x="685800" y="933451"/>
            <a:ext cx="7772400" cy="406400"/>
          </a:xfrm>
        </p:spPr>
        <p:txBody>
          <a:bodyPr>
            <a:normAutofit/>
          </a:bodyPr>
          <a:lstStyle>
            <a:lvl1pPr marL="0" indent="0" algn="ctr">
              <a:lnSpc>
                <a:spcPct val="86000"/>
              </a:lnSpc>
              <a:spcBef>
                <a:spcPts val="0"/>
              </a:spcBef>
              <a:buNone/>
              <a:defRPr sz="1013" baseline="0"/>
            </a:lvl1pPr>
          </a:lstStyle>
          <a:p>
            <a:pPr lvl="0"/>
            <a:r>
              <a:rPr lang="en-US" dirty="0"/>
              <a:t>Click here to edit subtitle</a:t>
            </a:r>
          </a:p>
        </p:txBody>
      </p:sp>
    </p:spTree>
    <p:extLst>
      <p:ext uri="{BB962C8B-B14F-4D97-AF65-F5344CB8AC3E}">
        <p14:creationId xmlns:p14="http://schemas.microsoft.com/office/powerpoint/2010/main" val="5499069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82793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7_Title Only">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2" y="0"/>
            <a:ext cx="2297431" cy="3438144"/>
          </a:xfrm>
        </p:spPr>
        <p:txBody>
          <a:bodyPr lIns="182880" tIns="91440" rIns="182880" bIns="91440"/>
          <a:lstStyle>
            <a:lvl1pPr marL="0" indent="0">
              <a:buFontTx/>
              <a:buNone/>
              <a:defRPr/>
            </a:lvl1pPr>
          </a:lstStyle>
          <a:p>
            <a:r>
              <a:rPr lang="en-US"/>
              <a:t>Click icon to add picture</a:t>
            </a:r>
          </a:p>
        </p:txBody>
      </p:sp>
      <p:sp>
        <p:nvSpPr>
          <p:cNvPr id="7" name="Picture Placeholder 3"/>
          <p:cNvSpPr>
            <a:spLocks noGrp="1"/>
          </p:cNvSpPr>
          <p:nvPr>
            <p:ph type="pic" sz="quarter" idx="11"/>
          </p:nvPr>
        </p:nvSpPr>
        <p:spPr>
          <a:xfrm>
            <a:off x="2286763" y="0"/>
            <a:ext cx="2297431" cy="3438144"/>
          </a:xfrm>
        </p:spPr>
        <p:txBody>
          <a:bodyPr lIns="182880" tIns="91440" rIns="182880" bIns="91440"/>
          <a:lstStyle>
            <a:lvl1pPr marL="0" indent="0">
              <a:buFontTx/>
              <a:buNone/>
              <a:defRPr/>
            </a:lvl1pPr>
          </a:lstStyle>
          <a:p>
            <a:r>
              <a:rPr lang="en-US"/>
              <a:t>Click icon to add picture</a:t>
            </a:r>
          </a:p>
        </p:txBody>
      </p:sp>
      <p:sp>
        <p:nvSpPr>
          <p:cNvPr id="12" name="Picture Placeholder 3"/>
          <p:cNvSpPr>
            <a:spLocks noGrp="1"/>
          </p:cNvSpPr>
          <p:nvPr>
            <p:ph type="pic" sz="quarter" idx="12"/>
          </p:nvPr>
        </p:nvSpPr>
        <p:spPr>
          <a:xfrm>
            <a:off x="4573526" y="0"/>
            <a:ext cx="2297431" cy="3438144"/>
          </a:xfrm>
        </p:spPr>
        <p:txBody>
          <a:bodyPr lIns="182880" tIns="91440" rIns="182880" bIns="91440"/>
          <a:lstStyle>
            <a:lvl1pPr marL="0" indent="0">
              <a:buFontTx/>
              <a:buNone/>
              <a:defRPr/>
            </a:lvl1pPr>
          </a:lstStyle>
          <a:p>
            <a:r>
              <a:rPr lang="en-US"/>
              <a:t>Click icon to add picture</a:t>
            </a:r>
          </a:p>
        </p:txBody>
      </p:sp>
      <p:sp>
        <p:nvSpPr>
          <p:cNvPr id="13" name="Picture Placeholder 3"/>
          <p:cNvSpPr>
            <a:spLocks noGrp="1"/>
          </p:cNvSpPr>
          <p:nvPr>
            <p:ph type="pic" sz="quarter" idx="13"/>
          </p:nvPr>
        </p:nvSpPr>
        <p:spPr>
          <a:xfrm>
            <a:off x="6860287" y="0"/>
            <a:ext cx="2297431" cy="3438144"/>
          </a:xfrm>
        </p:spPr>
        <p:txBody>
          <a:bodyPr lIns="182880" tIns="91440" rIns="182880" bIns="91440"/>
          <a:lstStyle>
            <a:lvl1pPr marL="0" indent="0">
              <a:buFontTx/>
              <a:buNone/>
              <a:defRPr/>
            </a:lvl1pPr>
          </a:lstStyle>
          <a:p>
            <a:r>
              <a:rPr lang="en-US"/>
              <a:t>Click icon to add picture</a:t>
            </a:r>
          </a:p>
        </p:txBody>
      </p:sp>
      <p:sp>
        <p:nvSpPr>
          <p:cNvPr id="15" name="Picture Placeholder 3"/>
          <p:cNvSpPr>
            <a:spLocks noGrp="1"/>
          </p:cNvSpPr>
          <p:nvPr>
            <p:ph type="pic" sz="quarter" idx="15"/>
          </p:nvPr>
        </p:nvSpPr>
        <p:spPr>
          <a:xfrm>
            <a:off x="2" y="3419856"/>
            <a:ext cx="2297431" cy="3438144"/>
          </a:xfrm>
        </p:spPr>
        <p:txBody>
          <a:bodyPr lIns="182880" tIns="91440" rIns="182880" bIns="91440"/>
          <a:lstStyle>
            <a:lvl1pPr marL="0" indent="0">
              <a:buFontTx/>
              <a:buNone/>
              <a:defRPr/>
            </a:lvl1pPr>
          </a:lstStyle>
          <a:p>
            <a:r>
              <a:rPr lang="en-US"/>
              <a:t>Click icon to add picture</a:t>
            </a:r>
          </a:p>
        </p:txBody>
      </p:sp>
      <p:sp>
        <p:nvSpPr>
          <p:cNvPr id="16" name="Picture Placeholder 3"/>
          <p:cNvSpPr>
            <a:spLocks noGrp="1"/>
          </p:cNvSpPr>
          <p:nvPr>
            <p:ph type="pic" sz="quarter" idx="16"/>
          </p:nvPr>
        </p:nvSpPr>
        <p:spPr>
          <a:xfrm>
            <a:off x="2286763" y="3419856"/>
            <a:ext cx="2297431" cy="3438144"/>
          </a:xfrm>
        </p:spPr>
        <p:txBody>
          <a:bodyPr lIns="182880" tIns="91440" rIns="182880" bIns="91440"/>
          <a:lstStyle>
            <a:lvl1pPr marL="0" indent="0">
              <a:buFontTx/>
              <a:buNone/>
              <a:defRPr/>
            </a:lvl1pPr>
          </a:lstStyle>
          <a:p>
            <a:r>
              <a:rPr lang="en-US"/>
              <a:t>Click icon to add picture</a:t>
            </a:r>
          </a:p>
        </p:txBody>
      </p:sp>
      <p:sp>
        <p:nvSpPr>
          <p:cNvPr id="17" name="Picture Placeholder 3"/>
          <p:cNvSpPr>
            <a:spLocks noGrp="1"/>
          </p:cNvSpPr>
          <p:nvPr>
            <p:ph type="pic" sz="quarter" idx="17"/>
          </p:nvPr>
        </p:nvSpPr>
        <p:spPr>
          <a:xfrm>
            <a:off x="4573526" y="3419856"/>
            <a:ext cx="2297431" cy="3438144"/>
          </a:xfrm>
        </p:spPr>
        <p:txBody>
          <a:bodyPr lIns="182880" tIns="91440" rIns="182880" bIns="91440"/>
          <a:lstStyle>
            <a:lvl1pPr marL="0" indent="0">
              <a:buFontTx/>
              <a:buNone/>
              <a:defRPr/>
            </a:lvl1pPr>
          </a:lstStyle>
          <a:p>
            <a:r>
              <a:rPr lang="en-US"/>
              <a:t>Click icon to add picture</a:t>
            </a:r>
          </a:p>
        </p:txBody>
      </p:sp>
      <p:sp>
        <p:nvSpPr>
          <p:cNvPr id="18" name="Picture Placeholder 3"/>
          <p:cNvSpPr>
            <a:spLocks noGrp="1"/>
          </p:cNvSpPr>
          <p:nvPr>
            <p:ph type="pic" sz="quarter" idx="18"/>
          </p:nvPr>
        </p:nvSpPr>
        <p:spPr>
          <a:xfrm>
            <a:off x="6860287" y="3419856"/>
            <a:ext cx="2297431" cy="3438144"/>
          </a:xfrm>
        </p:spPr>
        <p:txBody>
          <a:bodyPr lIns="182880" tIns="91440" rIns="182880" bIns="91440"/>
          <a:lstStyle>
            <a:lvl1pPr marL="0" indent="0">
              <a:buFontTx/>
              <a:buNone/>
              <a:defRPr/>
            </a:lvl1pPr>
          </a:lstStyle>
          <a:p>
            <a:r>
              <a:rPr lang="en-US"/>
              <a:t>Click icon to add picture</a:t>
            </a:r>
          </a:p>
        </p:txBody>
      </p:sp>
    </p:spTree>
    <p:extLst>
      <p:ext uri="{BB962C8B-B14F-4D97-AF65-F5344CB8AC3E}">
        <p14:creationId xmlns:p14="http://schemas.microsoft.com/office/powerpoint/2010/main" val="41920343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8_Title Only">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2" y="0"/>
            <a:ext cx="1831087" cy="2295144"/>
          </a:xfrm>
        </p:spPr>
        <p:txBody>
          <a:bodyPr lIns="182880" tIns="91440" rIns="182880" bIns="91440"/>
          <a:lstStyle>
            <a:lvl1pPr marL="0" indent="0">
              <a:buFontTx/>
              <a:buNone/>
              <a:defRPr/>
            </a:lvl1pPr>
          </a:lstStyle>
          <a:p>
            <a:r>
              <a:rPr lang="en-US"/>
              <a:t>Click icon to add picture</a:t>
            </a:r>
            <a:endParaRPr lang="en-US" dirty="0"/>
          </a:p>
        </p:txBody>
      </p:sp>
      <p:sp>
        <p:nvSpPr>
          <p:cNvPr id="7" name="Picture Placeholder 3"/>
          <p:cNvSpPr>
            <a:spLocks noGrp="1"/>
          </p:cNvSpPr>
          <p:nvPr>
            <p:ph type="pic" sz="quarter" idx="11"/>
          </p:nvPr>
        </p:nvSpPr>
        <p:spPr>
          <a:xfrm>
            <a:off x="1828230" y="0"/>
            <a:ext cx="1831087" cy="2295144"/>
          </a:xfrm>
        </p:spPr>
        <p:txBody>
          <a:bodyPr lIns="182880" tIns="91440" rIns="182880" bIns="91440"/>
          <a:lstStyle>
            <a:lvl1pPr marL="0" indent="0">
              <a:buFontTx/>
              <a:buNone/>
              <a:defRPr/>
            </a:lvl1pPr>
          </a:lstStyle>
          <a:p>
            <a:r>
              <a:rPr lang="en-US"/>
              <a:t>Click icon to add picture</a:t>
            </a:r>
          </a:p>
        </p:txBody>
      </p:sp>
      <p:sp>
        <p:nvSpPr>
          <p:cNvPr id="12" name="Picture Placeholder 3"/>
          <p:cNvSpPr>
            <a:spLocks noGrp="1"/>
          </p:cNvSpPr>
          <p:nvPr>
            <p:ph type="pic" sz="quarter" idx="12"/>
          </p:nvPr>
        </p:nvSpPr>
        <p:spPr>
          <a:xfrm>
            <a:off x="3656459" y="0"/>
            <a:ext cx="1831087" cy="2295144"/>
          </a:xfrm>
        </p:spPr>
        <p:txBody>
          <a:bodyPr lIns="182880" tIns="91440" rIns="182880" bIns="91440"/>
          <a:lstStyle>
            <a:lvl1pPr marL="0" indent="0">
              <a:buFontTx/>
              <a:buNone/>
              <a:defRPr/>
            </a:lvl1pPr>
          </a:lstStyle>
          <a:p>
            <a:r>
              <a:rPr lang="en-US"/>
              <a:t>Click icon to add picture</a:t>
            </a:r>
          </a:p>
        </p:txBody>
      </p:sp>
      <p:sp>
        <p:nvSpPr>
          <p:cNvPr id="13" name="Picture Placeholder 3"/>
          <p:cNvSpPr>
            <a:spLocks noGrp="1"/>
          </p:cNvSpPr>
          <p:nvPr>
            <p:ph type="pic" sz="quarter" idx="13"/>
          </p:nvPr>
        </p:nvSpPr>
        <p:spPr>
          <a:xfrm>
            <a:off x="5484687" y="0"/>
            <a:ext cx="1831087" cy="2295144"/>
          </a:xfrm>
        </p:spPr>
        <p:txBody>
          <a:bodyPr lIns="182880" tIns="91440" rIns="182880" bIns="91440"/>
          <a:lstStyle>
            <a:lvl1pPr marL="0" indent="0">
              <a:buFontTx/>
              <a:buNone/>
              <a:defRPr/>
            </a:lvl1pPr>
          </a:lstStyle>
          <a:p>
            <a:r>
              <a:rPr lang="en-US"/>
              <a:t>Click icon to add picture</a:t>
            </a:r>
          </a:p>
        </p:txBody>
      </p:sp>
      <p:sp>
        <p:nvSpPr>
          <p:cNvPr id="14" name="Picture Placeholder 3"/>
          <p:cNvSpPr>
            <a:spLocks noGrp="1"/>
          </p:cNvSpPr>
          <p:nvPr>
            <p:ph type="pic" sz="quarter" idx="14"/>
          </p:nvPr>
        </p:nvSpPr>
        <p:spPr>
          <a:xfrm>
            <a:off x="7312915" y="0"/>
            <a:ext cx="1831087" cy="2295144"/>
          </a:xfrm>
        </p:spPr>
        <p:txBody>
          <a:bodyPr lIns="182880" tIns="91440" rIns="182880" bIns="91440"/>
          <a:lstStyle>
            <a:lvl1pPr marL="0" indent="0">
              <a:buFontTx/>
              <a:buNone/>
              <a:defRPr/>
            </a:lvl1pPr>
          </a:lstStyle>
          <a:p>
            <a:r>
              <a:rPr lang="en-US"/>
              <a:t>Click icon to add picture</a:t>
            </a:r>
          </a:p>
        </p:txBody>
      </p:sp>
      <p:sp>
        <p:nvSpPr>
          <p:cNvPr id="15" name="Picture Placeholder 3"/>
          <p:cNvSpPr>
            <a:spLocks noGrp="1"/>
          </p:cNvSpPr>
          <p:nvPr>
            <p:ph type="pic" sz="quarter" idx="15"/>
          </p:nvPr>
        </p:nvSpPr>
        <p:spPr>
          <a:xfrm>
            <a:off x="2" y="2281428"/>
            <a:ext cx="1831087" cy="2295144"/>
          </a:xfrm>
        </p:spPr>
        <p:txBody>
          <a:bodyPr lIns="182880" tIns="91440" rIns="182880" bIns="91440"/>
          <a:lstStyle>
            <a:lvl1pPr marL="0" indent="0">
              <a:buFontTx/>
              <a:buNone/>
              <a:defRPr/>
            </a:lvl1pPr>
          </a:lstStyle>
          <a:p>
            <a:r>
              <a:rPr lang="en-US"/>
              <a:t>Click icon to add picture</a:t>
            </a:r>
            <a:endParaRPr lang="en-US" dirty="0"/>
          </a:p>
        </p:txBody>
      </p:sp>
      <p:sp>
        <p:nvSpPr>
          <p:cNvPr id="16" name="Picture Placeholder 3"/>
          <p:cNvSpPr>
            <a:spLocks noGrp="1"/>
          </p:cNvSpPr>
          <p:nvPr>
            <p:ph type="pic" sz="quarter" idx="16"/>
          </p:nvPr>
        </p:nvSpPr>
        <p:spPr>
          <a:xfrm>
            <a:off x="1828230" y="2281428"/>
            <a:ext cx="1831087" cy="2295144"/>
          </a:xfrm>
        </p:spPr>
        <p:txBody>
          <a:bodyPr lIns="182880" tIns="91440" rIns="182880" bIns="91440"/>
          <a:lstStyle>
            <a:lvl1pPr marL="0" indent="0">
              <a:buFontTx/>
              <a:buNone/>
              <a:defRPr/>
            </a:lvl1pPr>
          </a:lstStyle>
          <a:p>
            <a:r>
              <a:rPr lang="en-US"/>
              <a:t>Click icon to add picture</a:t>
            </a:r>
          </a:p>
        </p:txBody>
      </p:sp>
      <p:sp>
        <p:nvSpPr>
          <p:cNvPr id="17" name="Picture Placeholder 3"/>
          <p:cNvSpPr>
            <a:spLocks noGrp="1"/>
          </p:cNvSpPr>
          <p:nvPr>
            <p:ph type="pic" sz="quarter" idx="17"/>
          </p:nvPr>
        </p:nvSpPr>
        <p:spPr>
          <a:xfrm>
            <a:off x="3656459" y="2281428"/>
            <a:ext cx="1831087" cy="2295144"/>
          </a:xfrm>
        </p:spPr>
        <p:txBody>
          <a:bodyPr lIns="182880" tIns="91440" rIns="182880" bIns="91440"/>
          <a:lstStyle>
            <a:lvl1pPr marL="0" indent="0">
              <a:buFontTx/>
              <a:buNone/>
              <a:defRPr/>
            </a:lvl1pPr>
          </a:lstStyle>
          <a:p>
            <a:r>
              <a:rPr lang="en-US"/>
              <a:t>Click icon to add picture</a:t>
            </a:r>
          </a:p>
        </p:txBody>
      </p:sp>
      <p:sp>
        <p:nvSpPr>
          <p:cNvPr id="18" name="Picture Placeholder 3"/>
          <p:cNvSpPr>
            <a:spLocks noGrp="1"/>
          </p:cNvSpPr>
          <p:nvPr>
            <p:ph type="pic" sz="quarter" idx="18"/>
          </p:nvPr>
        </p:nvSpPr>
        <p:spPr>
          <a:xfrm>
            <a:off x="5484687" y="2281428"/>
            <a:ext cx="1831087" cy="2295144"/>
          </a:xfrm>
        </p:spPr>
        <p:txBody>
          <a:bodyPr lIns="182880" tIns="91440" rIns="182880" bIns="91440"/>
          <a:lstStyle>
            <a:lvl1pPr marL="0" indent="0">
              <a:buFontTx/>
              <a:buNone/>
              <a:defRPr/>
            </a:lvl1pPr>
          </a:lstStyle>
          <a:p>
            <a:r>
              <a:rPr lang="en-US"/>
              <a:t>Click icon to add picture</a:t>
            </a:r>
          </a:p>
        </p:txBody>
      </p:sp>
      <p:sp>
        <p:nvSpPr>
          <p:cNvPr id="19" name="Picture Placeholder 3"/>
          <p:cNvSpPr>
            <a:spLocks noGrp="1"/>
          </p:cNvSpPr>
          <p:nvPr>
            <p:ph type="pic" sz="quarter" idx="19"/>
          </p:nvPr>
        </p:nvSpPr>
        <p:spPr>
          <a:xfrm>
            <a:off x="7312915" y="2281428"/>
            <a:ext cx="1831087" cy="2295144"/>
          </a:xfrm>
        </p:spPr>
        <p:txBody>
          <a:bodyPr lIns="182880" tIns="91440" rIns="182880" bIns="91440"/>
          <a:lstStyle>
            <a:lvl1pPr marL="0" indent="0">
              <a:buFontTx/>
              <a:buNone/>
              <a:defRPr/>
            </a:lvl1pPr>
          </a:lstStyle>
          <a:p>
            <a:r>
              <a:rPr lang="en-US"/>
              <a:t>Click icon to add picture</a:t>
            </a:r>
          </a:p>
        </p:txBody>
      </p:sp>
      <p:sp>
        <p:nvSpPr>
          <p:cNvPr id="20" name="Picture Placeholder 3"/>
          <p:cNvSpPr>
            <a:spLocks noGrp="1"/>
          </p:cNvSpPr>
          <p:nvPr>
            <p:ph type="pic" sz="quarter" idx="20"/>
          </p:nvPr>
        </p:nvSpPr>
        <p:spPr>
          <a:xfrm>
            <a:off x="2" y="4562856"/>
            <a:ext cx="1831087" cy="2295144"/>
          </a:xfrm>
        </p:spPr>
        <p:txBody>
          <a:bodyPr lIns="182880" tIns="91440" rIns="182880" bIns="91440"/>
          <a:lstStyle>
            <a:lvl1pPr marL="0" indent="0">
              <a:buFontTx/>
              <a:buNone/>
              <a:defRPr/>
            </a:lvl1pPr>
          </a:lstStyle>
          <a:p>
            <a:r>
              <a:rPr lang="en-US"/>
              <a:t>Click icon to add picture</a:t>
            </a:r>
          </a:p>
        </p:txBody>
      </p:sp>
      <p:sp>
        <p:nvSpPr>
          <p:cNvPr id="21" name="Picture Placeholder 3"/>
          <p:cNvSpPr>
            <a:spLocks noGrp="1"/>
          </p:cNvSpPr>
          <p:nvPr>
            <p:ph type="pic" sz="quarter" idx="21"/>
          </p:nvPr>
        </p:nvSpPr>
        <p:spPr>
          <a:xfrm>
            <a:off x="1835088" y="4562856"/>
            <a:ext cx="1831087" cy="2295144"/>
          </a:xfrm>
        </p:spPr>
        <p:txBody>
          <a:bodyPr lIns="182880" tIns="91440" rIns="182880" bIns="91440"/>
          <a:lstStyle>
            <a:lvl1pPr marL="0" indent="0">
              <a:buFontTx/>
              <a:buNone/>
              <a:defRPr/>
            </a:lvl1pPr>
          </a:lstStyle>
          <a:p>
            <a:r>
              <a:rPr lang="en-US"/>
              <a:t>Click icon to add picture</a:t>
            </a:r>
          </a:p>
        </p:txBody>
      </p:sp>
      <p:sp>
        <p:nvSpPr>
          <p:cNvPr id="22" name="Picture Placeholder 3"/>
          <p:cNvSpPr>
            <a:spLocks noGrp="1"/>
          </p:cNvSpPr>
          <p:nvPr>
            <p:ph type="pic" sz="quarter" idx="22"/>
          </p:nvPr>
        </p:nvSpPr>
        <p:spPr>
          <a:xfrm>
            <a:off x="3663316" y="4562856"/>
            <a:ext cx="1831087" cy="2295144"/>
          </a:xfrm>
        </p:spPr>
        <p:txBody>
          <a:bodyPr lIns="182880" tIns="91440" rIns="182880" bIns="91440"/>
          <a:lstStyle>
            <a:lvl1pPr marL="0" indent="0">
              <a:buFontTx/>
              <a:buNone/>
              <a:defRPr/>
            </a:lvl1pPr>
          </a:lstStyle>
          <a:p>
            <a:r>
              <a:rPr lang="en-US"/>
              <a:t>Click icon to add picture</a:t>
            </a:r>
          </a:p>
        </p:txBody>
      </p:sp>
      <p:sp>
        <p:nvSpPr>
          <p:cNvPr id="23" name="Picture Placeholder 3"/>
          <p:cNvSpPr>
            <a:spLocks noGrp="1"/>
          </p:cNvSpPr>
          <p:nvPr>
            <p:ph type="pic" sz="quarter" idx="23"/>
          </p:nvPr>
        </p:nvSpPr>
        <p:spPr>
          <a:xfrm>
            <a:off x="5491544" y="4562856"/>
            <a:ext cx="1831087" cy="2295144"/>
          </a:xfrm>
        </p:spPr>
        <p:txBody>
          <a:bodyPr lIns="182880" tIns="91440" rIns="182880" bIns="91440"/>
          <a:lstStyle>
            <a:lvl1pPr marL="0" indent="0">
              <a:buFontTx/>
              <a:buNone/>
              <a:defRPr/>
            </a:lvl1pPr>
          </a:lstStyle>
          <a:p>
            <a:r>
              <a:rPr lang="en-US"/>
              <a:t>Click icon to add picture</a:t>
            </a:r>
          </a:p>
        </p:txBody>
      </p:sp>
      <p:sp>
        <p:nvSpPr>
          <p:cNvPr id="24" name="Picture Placeholder 3"/>
          <p:cNvSpPr>
            <a:spLocks noGrp="1"/>
          </p:cNvSpPr>
          <p:nvPr>
            <p:ph type="pic" sz="quarter" idx="24"/>
          </p:nvPr>
        </p:nvSpPr>
        <p:spPr>
          <a:xfrm>
            <a:off x="7312915" y="4562856"/>
            <a:ext cx="1831087" cy="2295144"/>
          </a:xfrm>
        </p:spPr>
        <p:txBody>
          <a:bodyPr lIns="182880" tIns="91440" rIns="182880" bIns="91440"/>
          <a:lstStyle>
            <a:lvl1pPr marL="0" indent="0">
              <a:buFontTx/>
              <a:buNone/>
              <a:defRPr/>
            </a:lvl1pPr>
          </a:lstStyle>
          <a:p>
            <a:r>
              <a:rPr lang="en-US"/>
              <a:t>Click icon to add picture</a:t>
            </a:r>
          </a:p>
        </p:txBody>
      </p:sp>
    </p:spTree>
    <p:extLst>
      <p:ext uri="{BB962C8B-B14F-4D97-AF65-F5344CB8AC3E}">
        <p14:creationId xmlns:p14="http://schemas.microsoft.com/office/powerpoint/2010/main" val="30927093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9_Title Only">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536192" cy="1728216"/>
          </a:xfrm>
        </p:spPr>
        <p:txBody>
          <a:bodyPr lIns="182880" tIns="91440" rIns="182880" bIns="91440"/>
          <a:lstStyle>
            <a:lvl1pPr marL="0" indent="0">
              <a:buFontTx/>
              <a:buNone/>
              <a:defRPr/>
            </a:lvl1pPr>
          </a:lstStyle>
          <a:p>
            <a:r>
              <a:rPr lang="en-US"/>
              <a:t>Click icon to add picture</a:t>
            </a:r>
          </a:p>
        </p:txBody>
      </p:sp>
      <p:sp>
        <p:nvSpPr>
          <p:cNvPr id="7" name="Picture Placeholder 3"/>
          <p:cNvSpPr>
            <a:spLocks noGrp="1"/>
          </p:cNvSpPr>
          <p:nvPr>
            <p:ph type="pic" sz="quarter" idx="11"/>
          </p:nvPr>
        </p:nvSpPr>
        <p:spPr>
          <a:xfrm>
            <a:off x="1521561" y="0"/>
            <a:ext cx="1536192" cy="1728216"/>
          </a:xfrm>
        </p:spPr>
        <p:txBody>
          <a:bodyPr lIns="182880" tIns="91440" rIns="182880" bIns="91440"/>
          <a:lstStyle>
            <a:lvl1pPr marL="0" indent="0">
              <a:buFontTx/>
              <a:buNone/>
              <a:defRPr/>
            </a:lvl1pPr>
          </a:lstStyle>
          <a:p>
            <a:r>
              <a:rPr lang="en-US"/>
              <a:t>Click icon to add picture</a:t>
            </a:r>
          </a:p>
        </p:txBody>
      </p:sp>
      <p:sp>
        <p:nvSpPr>
          <p:cNvPr id="12" name="Picture Placeholder 3"/>
          <p:cNvSpPr>
            <a:spLocks noGrp="1"/>
          </p:cNvSpPr>
          <p:nvPr>
            <p:ph type="pic" sz="quarter" idx="12"/>
          </p:nvPr>
        </p:nvSpPr>
        <p:spPr>
          <a:xfrm>
            <a:off x="3043124" y="0"/>
            <a:ext cx="1536192" cy="1728216"/>
          </a:xfrm>
        </p:spPr>
        <p:txBody>
          <a:bodyPr lIns="182880" tIns="91440" rIns="182880" bIns="91440"/>
          <a:lstStyle>
            <a:lvl1pPr marL="0" indent="0">
              <a:buFontTx/>
              <a:buNone/>
              <a:defRPr/>
            </a:lvl1pPr>
          </a:lstStyle>
          <a:p>
            <a:r>
              <a:rPr lang="en-US"/>
              <a:t>Click icon to add picture</a:t>
            </a:r>
          </a:p>
        </p:txBody>
      </p:sp>
      <p:sp>
        <p:nvSpPr>
          <p:cNvPr id="13" name="Picture Placeholder 3"/>
          <p:cNvSpPr>
            <a:spLocks noGrp="1"/>
          </p:cNvSpPr>
          <p:nvPr>
            <p:ph type="pic" sz="quarter" idx="13"/>
          </p:nvPr>
        </p:nvSpPr>
        <p:spPr>
          <a:xfrm>
            <a:off x="4564685" y="0"/>
            <a:ext cx="1536192" cy="1728216"/>
          </a:xfrm>
        </p:spPr>
        <p:txBody>
          <a:bodyPr lIns="182880" tIns="91440" rIns="182880" bIns="91440"/>
          <a:lstStyle>
            <a:lvl1pPr marL="0" indent="0">
              <a:buFontTx/>
              <a:buNone/>
              <a:defRPr/>
            </a:lvl1pPr>
          </a:lstStyle>
          <a:p>
            <a:r>
              <a:rPr lang="en-US"/>
              <a:t>Click icon to add picture</a:t>
            </a:r>
          </a:p>
        </p:txBody>
      </p:sp>
      <p:sp>
        <p:nvSpPr>
          <p:cNvPr id="14" name="Picture Placeholder 3"/>
          <p:cNvSpPr>
            <a:spLocks noGrp="1"/>
          </p:cNvSpPr>
          <p:nvPr>
            <p:ph type="pic" sz="quarter" idx="14"/>
          </p:nvPr>
        </p:nvSpPr>
        <p:spPr>
          <a:xfrm>
            <a:off x="7607808" y="0"/>
            <a:ext cx="1536192" cy="1728216"/>
          </a:xfrm>
        </p:spPr>
        <p:txBody>
          <a:bodyPr lIns="182880" tIns="91440" rIns="182880" bIns="91440"/>
          <a:lstStyle>
            <a:lvl1pPr marL="0" indent="0">
              <a:buFontTx/>
              <a:buNone/>
              <a:defRPr/>
            </a:lvl1pPr>
          </a:lstStyle>
          <a:p>
            <a:r>
              <a:rPr lang="en-US"/>
              <a:t>Click icon to add picture</a:t>
            </a:r>
          </a:p>
        </p:txBody>
      </p:sp>
      <p:sp>
        <p:nvSpPr>
          <p:cNvPr id="25" name="Picture Placeholder 3"/>
          <p:cNvSpPr>
            <a:spLocks noGrp="1"/>
          </p:cNvSpPr>
          <p:nvPr>
            <p:ph type="pic" sz="quarter" idx="25"/>
          </p:nvPr>
        </p:nvSpPr>
        <p:spPr>
          <a:xfrm>
            <a:off x="6086247" y="0"/>
            <a:ext cx="1536192" cy="1728216"/>
          </a:xfrm>
        </p:spPr>
        <p:txBody>
          <a:bodyPr lIns="182880" tIns="91440" rIns="182880" bIns="91440"/>
          <a:lstStyle>
            <a:lvl1pPr marL="0" indent="0">
              <a:buFontTx/>
              <a:buNone/>
              <a:defRPr/>
            </a:lvl1pPr>
          </a:lstStyle>
          <a:p>
            <a:r>
              <a:rPr lang="en-US"/>
              <a:t>Click icon to add picture</a:t>
            </a:r>
          </a:p>
        </p:txBody>
      </p:sp>
      <p:sp>
        <p:nvSpPr>
          <p:cNvPr id="28" name="Picture Placeholder 3"/>
          <p:cNvSpPr>
            <a:spLocks noGrp="1"/>
          </p:cNvSpPr>
          <p:nvPr>
            <p:ph type="pic" sz="quarter" idx="26"/>
          </p:nvPr>
        </p:nvSpPr>
        <p:spPr>
          <a:xfrm>
            <a:off x="0" y="1709928"/>
            <a:ext cx="1536192" cy="1728216"/>
          </a:xfrm>
        </p:spPr>
        <p:txBody>
          <a:bodyPr lIns="182880" tIns="91440" rIns="182880" bIns="91440"/>
          <a:lstStyle>
            <a:lvl1pPr marL="0" indent="0">
              <a:buFontTx/>
              <a:buNone/>
              <a:defRPr/>
            </a:lvl1pPr>
          </a:lstStyle>
          <a:p>
            <a:r>
              <a:rPr lang="en-US"/>
              <a:t>Click icon to add picture</a:t>
            </a:r>
          </a:p>
        </p:txBody>
      </p:sp>
      <p:sp>
        <p:nvSpPr>
          <p:cNvPr id="29" name="Picture Placeholder 3"/>
          <p:cNvSpPr>
            <a:spLocks noGrp="1"/>
          </p:cNvSpPr>
          <p:nvPr>
            <p:ph type="pic" sz="quarter" idx="27"/>
          </p:nvPr>
        </p:nvSpPr>
        <p:spPr>
          <a:xfrm>
            <a:off x="1521561" y="1709928"/>
            <a:ext cx="1536192" cy="1728216"/>
          </a:xfrm>
        </p:spPr>
        <p:txBody>
          <a:bodyPr lIns="182880" tIns="91440" rIns="182880" bIns="91440"/>
          <a:lstStyle>
            <a:lvl1pPr marL="0" indent="0">
              <a:buFontTx/>
              <a:buNone/>
              <a:defRPr/>
            </a:lvl1pPr>
          </a:lstStyle>
          <a:p>
            <a:r>
              <a:rPr lang="en-US"/>
              <a:t>Click icon to add picture</a:t>
            </a:r>
          </a:p>
        </p:txBody>
      </p:sp>
      <p:sp>
        <p:nvSpPr>
          <p:cNvPr id="30" name="Picture Placeholder 3"/>
          <p:cNvSpPr>
            <a:spLocks noGrp="1"/>
          </p:cNvSpPr>
          <p:nvPr>
            <p:ph type="pic" sz="quarter" idx="28"/>
          </p:nvPr>
        </p:nvSpPr>
        <p:spPr>
          <a:xfrm>
            <a:off x="3043124" y="1709928"/>
            <a:ext cx="1536192" cy="1728216"/>
          </a:xfrm>
        </p:spPr>
        <p:txBody>
          <a:bodyPr lIns="182880" tIns="91440" rIns="182880" bIns="91440"/>
          <a:lstStyle>
            <a:lvl1pPr marL="0" indent="0">
              <a:buFontTx/>
              <a:buNone/>
              <a:defRPr/>
            </a:lvl1pPr>
          </a:lstStyle>
          <a:p>
            <a:r>
              <a:rPr lang="en-US"/>
              <a:t>Click icon to add picture</a:t>
            </a:r>
          </a:p>
        </p:txBody>
      </p:sp>
      <p:sp>
        <p:nvSpPr>
          <p:cNvPr id="31" name="Picture Placeholder 3"/>
          <p:cNvSpPr>
            <a:spLocks noGrp="1"/>
          </p:cNvSpPr>
          <p:nvPr>
            <p:ph type="pic" sz="quarter" idx="29"/>
          </p:nvPr>
        </p:nvSpPr>
        <p:spPr>
          <a:xfrm>
            <a:off x="4564685" y="1709928"/>
            <a:ext cx="1536192" cy="1728216"/>
          </a:xfrm>
        </p:spPr>
        <p:txBody>
          <a:bodyPr lIns="182880" tIns="91440" rIns="182880" bIns="91440"/>
          <a:lstStyle>
            <a:lvl1pPr marL="0" indent="0">
              <a:buFontTx/>
              <a:buNone/>
              <a:defRPr/>
            </a:lvl1pPr>
          </a:lstStyle>
          <a:p>
            <a:r>
              <a:rPr lang="en-US"/>
              <a:t>Click icon to add picture</a:t>
            </a:r>
          </a:p>
        </p:txBody>
      </p:sp>
      <p:sp>
        <p:nvSpPr>
          <p:cNvPr id="32" name="Picture Placeholder 3"/>
          <p:cNvSpPr>
            <a:spLocks noGrp="1"/>
          </p:cNvSpPr>
          <p:nvPr>
            <p:ph type="pic" sz="quarter" idx="30"/>
          </p:nvPr>
        </p:nvSpPr>
        <p:spPr>
          <a:xfrm>
            <a:off x="7607808" y="1709928"/>
            <a:ext cx="1536192" cy="1728216"/>
          </a:xfrm>
        </p:spPr>
        <p:txBody>
          <a:bodyPr lIns="182880" tIns="91440" rIns="182880" bIns="91440"/>
          <a:lstStyle>
            <a:lvl1pPr marL="0" indent="0">
              <a:buFontTx/>
              <a:buNone/>
              <a:defRPr/>
            </a:lvl1pPr>
          </a:lstStyle>
          <a:p>
            <a:r>
              <a:rPr lang="en-US"/>
              <a:t>Click icon to add picture</a:t>
            </a:r>
          </a:p>
        </p:txBody>
      </p:sp>
      <p:sp>
        <p:nvSpPr>
          <p:cNvPr id="33" name="Picture Placeholder 3"/>
          <p:cNvSpPr>
            <a:spLocks noGrp="1"/>
          </p:cNvSpPr>
          <p:nvPr>
            <p:ph type="pic" sz="quarter" idx="31"/>
          </p:nvPr>
        </p:nvSpPr>
        <p:spPr>
          <a:xfrm>
            <a:off x="6086247" y="1709928"/>
            <a:ext cx="1536192" cy="1728216"/>
          </a:xfrm>
        </p:spPr>
        <p:txBody>
          <a:bodyPr lIns="182880" tIns="91440" rIns="182880" bIns="91440"/>
          <a:lstStyle>
            <a:lvl1pPr marL="0" indent="0">
              <a:buFontTx/>
              <a:buNone/>
              <a:defRPr/>
            </a:lvl1pPr>
          </a:lstStyle>
          <a:p>
            <a:r>
              <a:rPr lang="en-US"/>
              <a:t>Click icon to add picture</a:t>
            </a:r>
          </a:p>
        </p:txBody>
      </p:sp>
      <p:sp>
        <p:nvSpPr>
          <p:cNvPr id="34" name="Picture Placeholder 3"/>
          <p:cNvSpPr>
            <a:spLocks noGrp="1"/>
          </p:cNvSpPr>
          <p:nvPr>
            <p:ph type="pic" sz="quarter" idx="32"/>
          </p:nvPr>
        </p:nvSpPr>
        <p:spPr>
          <a:xfrm>
            <a:off x="0" y="3419856"/>
            <a:ext cx="1536192" cy="1728216"/>
          </a:xfrm>
        </p:spPr>
        <p:txBody>
          <a:bodyPr lIns="182880" tIns="91440" rIns="182880" bIns="91440"/>
          <a:lstStyle>
            <a:lvl1pPr marL="0" indent="0">
              <a:buFontTx/>
              <a:buNone/>
              <a:defRPr/>
            </a:lvl1pPr>
          </a:lstStyle>
          <a:p>
            <a:r>
              <a:rPr lang="en-US"/>
              <a:t>Click icon to add picture</a:t>
            </a:r>
          </a:p>
        </p:txBody>
      </p:sp>
      <p:sp>
        <p:nvSpPr>
          <p:cNvPr id="35" name="Picture Placeholder 3"/>
          <p:cNvSpPr>
            <a:spLocks noGrp="1"/>
          </p:cNvSpPr>
          <p:nvPr>
            <p:ph type="pic" sz="quarter" idx="33"/>
          </p:nvPr>
        </p:nvSpPr>
        <p:spPr>
          <a:xfrm>
            <a:off x="1521561" y="3419856"/>
            <a:ext cx="1536192" cy="1728216"/>
          </a:xfrm>
        </p:spPr>
        <p:txBody>
          <a:bodyPr lIns="182880" tIns="91440" rIns="182880" bIns="91440"/>
          <a:lstStyle>
            <a:lvl1pPr marL="0" indent="0">
              <a:buFontTx/>
              <a:buNone/>
              <a:defRPr/>
            </a:lvl1pPr>
          </a:lstStyle>
          <a:p>
            <a:r>
              <a:rPr lang="en-US"/>
              <a:t>Click icon to add picture</a:t>
            </a:r>
          </a:p>
        </p:txBody>
      </p:sp>
      <p:sp>
        <p:nvSpPr>
          <p:cNvPr id="36" name="Picture Placeholder 3"/>
          <p:cNvSpPr>
            <a:spLocks noGrp="1"/>
          </p:cNvSpPr>
          <p:nvPr>
            <p:ph type="pic" sz="quarter" idx="34"/>
          </p:nvPr>
        </p:nvSpPr>
        <p:spPr>
          <a:xfrm>
            <a:off x="3043124" y="3419856"/>
            <a:ext cx="1536192" cy="1728216"/>
          </a:xfrm>
        </p:spPr>
        <p:txBody>
          <a:bodyPr lIns="182880" tIns="91440" rIns="182880" bIns="91440"/>
          <a:lstStyle>
            <a:lvl1pPr marL="0" indent="0">
              <a:buFontTx/>
              <a:buNone/>
              <a:defRPr/>
            </a:lvl1pPr>
          </a:lstStyle>
          <a:p>
            <a:r>
              <a:rPr lang="en-US"/>
              <a:t>Click icon to add picture</a:t>
            </a:r>
          </a:p>
        </p:txBody>
      </p:sp>
      <p:sp>
        <p:nvSpPr>
          <p:cNvPr id="37" name="Picture Placeholder 3"/>
          <p:cNvSpPr>
            <a:spLocks noGrp="1"/>
          </p:cNvSpPr>
          <p:nvPr>
            <p:ph type="pic" sz="quarter" idx="35"/>
          </p:nvPr>
        </p:nvSpPr>
        <p:spPr>
          <a:xfrm>
            <a:off x="4564685" y="3419856"/>
            <a:ext cx="1536192" cy="1728216"/>
          </a:xfrm>
        </p:spPr>
        <p:txBody>
          <a:bodyPr lIns="182880" tIns="91440" rIns="182880" bIns="91440"/>
          <a:lstStyle>
            <a:lvl1pPr marL="0" indent="0">
              <a:buFontTx/>
              <a:buNone/>
              <a:defRPr/>
            </a:lvl1pPr>
          </a:lstStyle>
          <a:p>
            <a:r>
              <a:rPr lang="en-US"/>
              <a:t>Click icon to add picture</a:t>
            </a:r>
          </a:p>
        </p:txBody>
      </p:sp>
      <p:sp>
        <p:nvSpPr>
          <p:cNvPr id="38" name="Picture Placeholder 3"/>
          <p:cNvSpPr>
            <a:spLocks noGrp="1"/>
          </p:cNvSpPr>
          <p:nvPr>
            <p:ph type="pic" sz="quarter" idx="36"/>
          </p:nvPr>
        </p:nvSpPr>
        <p:spPr>
          <a:xfrm>
            <a:off x="7607808" y="3419856"/>
            <a:ext cx="1536192" cy="1728216"/>
          </a:xfrm>
        </p:spPr>
        <p:txBody>
          <a:bodyPr lIns="182880" tIns="91440" rIns="182880" bIns="91440"/>
          <a:lstStyle>
            <a:lvl1pPr marL="0" indent="0">
              <a:buFontTx/>
              <a:buNone/>
              <a:defRPr/>
            </a:lvl1pPr>
          </a:lstStyle>
          <a:p>
            <a:r>
              <a:rPr lang="en-US"/>
              <a:t>Click icon to add picture</a:t>
            </a:r>
          </a:p>
        </p:txBody>
      </p:sp>
      <p:sp>
        <p:nvSpPr>
          <p:cNvPr id="39" name="Picture Placeholder 3"/>
          <p:cNvSpPr>
            <a:spLocks noGrp="1"/>
          </p:cNvSpPr>
          <p:nvPr>
            <p:ph type="pic" sz="quarter" idx="37"/>
          </p:nvPr>
        </p:nvSpPr>
        <p:spPr>
          <a:xfrm>
            <a:off x="6086247" y="3419856"/>
            <a:ext cx="1536192" cy="1728216"/>
          </a:xfrm>
        </p:spPr>
        <p:txBody>
          <a:bodyPr lIns="182880" tIns="91440" rIns="182880" bIns="91440"/>
          <a:lstStyle>
            <a:lvl1pPr marL="0" indent="0">
              <a:buFontTx/>
              <a:buNone/>
              <a:defRPr/>
            </a:lvl1pPr>
          </a:lstStyle>
          <a:p>
            <a:r>
              <a:rPr lang="en-US"/>
              <a:t>Click icon to add picture</a:t>
            </a:r>
          </a:p>
        </p:txBody>
      </p:sp>
      <p:sp>
        <p:nvSpPr>
          <p:cNvPr id="40" name="Picture Placeholder 3"/>
          <p:cNvSpPr>
            <a:spLocks noGrp="1"/>
          </p:cNvSpPr>
          <p:nvPr>
            <p:ph type="pic" sz="quarter" idx="38"/>
          </p:nvPr>
        </p:nvSpPr>
        <p:spPr>
          <a:xfrm>
            <a:off x="0" y="5129784"/>
            <a:ext cx="1536192" cy="1728216"/>
          </a:xfrm>
        </p:spPr>
        <p:txBody>
          <a:bodyPr lIns="182880" tIns="91440" rIns="182880" bIns="91440"/>
          <a:lstStyle>
            <a:lvl1pPr marL="0" indent="0">
              <a:buFontTx/>
              <a:buNone/>
              <a:defRPr/>
            </a:lvl1pPr>
          </a:lstStyle>
          <a:p>
            <a:r>
              <a:rPr lang="en-US"/>
              <a:t>Click icon to add picture</a:t>
            </a:r>
          </a:p>
        </p:txBody>
      </p:sp>
      <p:sp>
        <p:nvSpPr>
          <p:cNvPr id="41" name="Picture Placeholder 3"/>
          <p:cNvSpPr>
            <a:spLocks noGrp="1"/>
          </p:cNvSpPr>
          <p:nvPr>
            <p:ph type="pic" sz="quarter" idx="39"/>
          </p:nvPr>
        </p:nvSpPr>
        <p:spPr>
          <a:xfrm>
            <a:off x="1521561" y="5129784"/>
            <a:ext cx="1536192" cy="1728216"/>
          </a:xfrm>
        </p:spPr>
        <p:txBody>
          <a:bodyPr lIns="182880" tIns="91440" rIns="182880" bIns="91440"/>
          <a:lstStyle>
            <a:lvl1pPr marL="0" indent="0">
              <a:buFontTx/>
              <a:buNone/>
              <a:defRPr/>
            </a:lvl1pPr>
          </a:lstStyle>
          <a:p>
            <a:r>
              <a:rPr lang="en-US"/>
              <a:t>Click icon to add picture</a:t>
            </a:r>
          </a:p>
        </p:txBody>
      </p:sp>
      <p:sp>
        <p:nvSpPr>
          <p:cNvPr id="42" name="Picture Placeholder 3"/>
          <p:cNvSpPr>
            <a:spLocks noGrp="1"/>
          </p:cNvSpPr>
          <p:nvPr>
            <p:ph type="pic" sz="quarter" idx="40"/>
          </p:nvPr>
        </p:nvSpPr>
        <p:spPr>
          <a:xfrm>
            <a:off x="3043124" y="5129784"/>
            <a:ext cx="1536192" cy="1728216"/>
          </a:xfrm>
        </p:spPr>
        <p:txBody>
          <a:bodyPr lIns="182880" tIns="91440" rIns="182880" bIns="91440"/>
          <a:lstStyle>
            <a:lvl1pPr marL="0" indent="0">
              <a:buFontTx/>
              <a:buNone/>
              <a:defRPr/>
            </a:lvl1pPr>
          </a:lstStyle>
          <a:p>
            <a:r>
              <a:rPr lang="en-US"/>
              <a:t>Click icon to add picture</a:t>
            </a:r>
          </a:p>
        </p:txBody>
      </p:sp>
      <p:sp>
        <p:nvSpPr>
          <p:cNvPr id="43" name="Picture Placeholder 3"/>
          <p:cNvSpPr>
            <a:spLocks noGrp="1"/>
          </p:cNvSpPr>
          <p:nvPr>
            <p:ph type="pic" sz="quarter" idx="41"/>
          </p:nvPr>
        </p:nvSpPr>
        <p:spPr>
          <a:xfrm>
            <a:off x="4564685" y="5129784"/>
            <a:ext cx="1536192" cy="1728216"/>
          </a:xfrm>
        </p:spPr>
        <p:txBody>
          <a:bodyPr lIns="182880" tIns="91440" rIns="182880" bIns="91440"/>
          <a:lstStyle>
            <a:lvl1pPr marL="0" indent="0">
              <a:buFontTx/>
              <a:buNone/>
              <a:defRPr/>
            </a:lvl1pPr>
          </a:lstStyle>
          <a:p>
            <a:r>
              <a:rPr lang="en-US"/>
              <a:t>Click icon to add picture</a:t>
            </a:r>
          </a:p>
        </p:txBody>
      </p:sp>
      <p:sp>
        <p:nvSpPr>
          <p:cNvPr id="44" name="Picture Placeholder 3"/>
          <p:cNvSpPr>
            <a:spLocks noGrp="1"/>
          </p:cNvSpPr>
          <p:nvPr>
            <p:ph type="pic" sz="quarter" idx="42"/>
          </p:nvPr>
        </p:nvSpPr>
        <p:spPr>
          <a:xfrm>
            <a:off x="7607808" y="5129784"/>
            <a:ext cx="1536192" cy="1728216"/>
          </a:xfrm>
        </p:spPr>
        <p:txBody>
          <a:bodyPr lIns="182880" tIns="91440" rIns="182880" bIns="91440"/>
          <a:lstStyle>
            <a:lvl1pPr marL="0" indent="0">
              <a:buFontTx/>
              <a:buNone/>
              <a:defRPr/>
            </a:lvl1pPr>
          </a:lstStyle>
          <a:p>
            <a:r>
              <a:rPr lang="en-US"/>
              <a:t>Click icon to add picture</a:t>
            </a:r>
          </a:p>
        </p:txBody>
      </p:sp>
      <p:sp>
        <p:nvSpPr>
          <p:cNvPr id="45" name="Picture Placeholder 3"/>
          <p:cNvSpPr>
            <a:spLocks noGrp="1"/>
          </p:cNvSpPr>
          <p:nvPr>
            <p:ph type="pic" sz="quarter" idx="43"/>
          </p:nvPr>
        </p:nvSpPr>
        <p:spPr>
          <a:xfrm>
            <a:off x="6086247" y="5129784"/>
            <a:ext cx="1536192" cy="1728216"/>
          </a:xfrm>
        </p:spPr>
        <p:txBody>
          <a:bodyPr lIns="182880" tIns="91440" rIns="182880" bIns="91440"/>
          <a:lstStyle>
            <a:lvl1pPr marL="0" indent="0">
              <a:buFontTx/>
              <a:buNone/>
              <a:defRPr/>
            </a:lvl1pPr>
          </a:lstStyle>
          <a:p>
            <a:r>
              <a:rPr lang="en-US"/>
              <a:t>Click icon to add picture</a:t>
            </a:r>
          </a:p>
        </p:txBody>
      </p:sp>
    </p:spTree>
    <p:extLst>
      <p:ext uri="{BB962C8B-B14F-4D97-AF65-F5344CB8AC3E}">
        <p14:creationId xmlns:p14="http://schemas.microsoft.com/office/powerpoint/2010/main" val="16285430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our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4"/>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685800" y="1397001"/>
            <a:ext cx="1828800" cy="3407438"/>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788"/>
            </a:lvl1pPr>
          </a:lstStyle>
          <a:p>
            <a:pPr lvl="0"/>
            <a:r>
              <a:rPr lang="en-US"/>
              <a:t>Click icon to add picture</a:t>
            </a:r>
          </a:p>
        </p:txBody>
      </p:sp>
      <p:sp>
        <p:nvSpPr>
          <p:cNvPr id="5" name="Picture Placeholder 3"/>
          <p:cNvSpPr>
            <a:spLocks noGrp="1"/>
          </p:cNvSpPr>
          <p:nvPr>
            <p:ph type="pic" sz="quarter" idx="11"/>
          </p:nvPr>
        </p:nvSpPr>
        <p:spPr>
          <a:xfrm>
            <a:off x="2667000" y="1397001"/>
            <a:ext cx="1828800" cy="3407438"/>
          </a:xfrm>
          <a:solidFill>
            <a:schemeClr val="bg1">
              <a:lumMod val="90000"/>
              <a:lumOff val="10000"/>
            </a:schemeClr>
          </a:solidFill>
          <a:ln w="3175">
            <a:solidFill>
              <a:schemeClr val="bg1">
                <a:lumMod val="50000"/>
                <a:alpha val="40000"/>
              </a:schemeClr>
            </a:solidFill>
          </a:ln>
          <a:effectLst>
            <a:outerShdw dist="50800" dir="5400000" algn="t" rotWithShape="0">
              <a:schemeClr val="accent3"/>
            </a:outerShdw>
          </a:effectLst>
        </p:spPr>
        <p:txBody>
          <a:bodyPr vert="horz" lIns="0" tIns="0" rIns="0" bIns="0" rtlCol="0" anchor="ctr">
            <a:normAutofit/>
          </a:bodyPr>
          <a:lstStyle>
            <a:lvl1pPr marL="0" indent="0" algn="ctr">
              <a:buNone/>
              <a:defRPr lang="en-US" sz="788"/>
            </a:lvl1pPr>
          </a:lstStyle>
          <a:p>
            <a:pPr lvl="0"/>
            <a:r>
              <a:rPr lang="en-US"/>
              <a:t>Click icon to add picture</a:t>
            </a:r>
          </a:p>
        </p:txBody>
      </p:sp>
      <p:sp>
        <p:nvSpPr>
          <p:cNvPr id="6" name="Picture Placeholder 3"/>
          <p:cNvSpPr>
            <a:spLocks noGrp="1"/>
          </p:cNvSpPr>
          <p:nvPr>
            <p:ph type="pic" sz="quarter" idx="12"/>
          </p:nvPr>
        </p:nvSpPr>
        <p:spPr>
          <a:xfrm>
            <a:off x="4648200" y="1397001"/>
            <a:ext cx="1828800" cy="3407438"/>
          </a:xfrm>
          <a:solidFill>
            <a:schemeClr val="bg1">
              <a:lumMod val="90000"/>
              <a:lumOff val="10000"/>
            </a:schemeClr>
          </a:solidFill>
          <a:ln w="3175">
            <a:solidFill>
              <a:schemeClr val="bg1">
                <a:lumMod val="50000"/>
                <a:alpha val="40000"/>
              </a:schemeClr>
            </a:solidFill>
          </a:ln>
          <a:effectLst>
            <a:outerShdw dist="50800" dir="5400000" algn="t" rotWithShape="0">
              <a:schemeClr val="accent5"/>
            </a:outerShdw>
          </a:effectLst>
        </p:spPr>
        <p:txBody>
          <a:bodyPr vert="horz" lIns="0" tIns="0" rIns="0" bIns="0" rtlCol="0" anchor="ctr">
            <a:normAutofit/>
          </a:bodyPr>
          <a:lstStyle>
            <a:lvl1pPr marL="0" indent="0" algn="ctr">
              <a:buNone/>
              <a:defRPr lang="en-US" sz="788"/>
            </a:lvl1pPr>
          </a:lstStyle>
          <a:p>
            <a:pPr lvl="0"/>
            <a:r>
              <a:rPr lang="en-US"/>
              <a:t>Click icon to add picture</a:t>
            </a:r>
          </a:p>
        </p:txBody>
      </p:sp>
      <p:sp>
        <p:nvSpPr>
          <p:cNvPr id="7" name="Picture Placeholder 3"/>
          <p:cNvSpPr>
            <a:spLocks noGrp="1"/>
          </p:cNvSpPr>
          <p:nvPr>
            <p:ph type="pic" sz="quarter" idx="13"/>
          </p:nvPr>
        </p:nvSpPr>
        <p:spPr>
          <a:xfrm>
            <a:off x="6629400" y="1397001"/>
            <a:ext cx="1828800" cy="3407438"/>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788"/>
            </a:lvl1pPr>
          </a:lstStyle>
          <a:p>
            <a:pPr lvl="0"/>
            <a:r>
              <a:rPr lang="en-US"/>
              <a:t>Click icon to add picture</a:t>
            </a:r>
          </a:p>
        </p:txBody>
      </p:sp>
      <p:sp>
        <p:nvSpPr>
          <p:cNvPr id="10" name="Text Placeholder 9"/>
          <p:cNvSpPr>
            <a:spLocks noGrp="1"/>
          </p:cNvSpPr>
          <p:nvPr>
            <p:ph type="body" sz="quarter" idx="14"/>
          </p:nvPr>
        </p:nvSpPr>
        <p:spPr>
          <a:xfrm>
            <a:off x="685800" y="4980568"/>
            <a:ext cx="1828800" cy="958851"/>
          </a:xfrm>
        </p:spPr>
        <p:txBody>
          <a:bodyPr>
            <a:noAutofit/>
          </a:bodyPr>
          <a:lstStyle>
            <a:lvl1pPr marL="0" indent="0">
              <a:buNone/>
              <a:defRPr sz="788"/>
            </a:lvl1pPr>
            <a:lvl2pPr marL="85721" indent="-85721">
              <a:buFont typeface="Arial" panose="020B0604020202020204" pitchFamily="34" charset="0"/>
              <a:buChar char="•"/>
              <a:defRPr sz="788"/>
            </a:lvl2pPr>
            <a:lvl3pPr marL="171442" indent="-85721">
              <a:defRPr sz="788"/>
            </a:lvl3pPr>
            <a:lvl4pPr marL="300023" indent="-128581">
              <a:defRPr sz="788"/>
            </a:lvl4pPr>
            <a:lvl5pPr marL="428603" indent="-128581">
              <a:defRPr sz="78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9"/>
          <p:cNvSpPr>
            <a:spLocks noGrp="1"/>
          </p:cNvSpPr>
          <p:nvPr>
            <p:ph type="body" sz="quarter" idx="15"/>
          </p:nvPr>
        </p:nvSpPr>
        <p:spPr>
          <a:xfrm>
            <a:off x="2667000" y="4980568"/>
            <a:ext cx="1828800" cy="958851"/>
          </a:xfrm>
        </p:spPr>
        <p:txBody>
          <a:bodyPr>
            <a:noAutofit/>
          </a:bodyPr>
          <a:lstStyle>
            <a:lvl1pPr marL="0" indent="0">
              <a:buNone/>
              <a:defRPr sz="788"/>
            </a:lvl1pPr>
            <a:lvl2pPr marL="85721" indent="-85721">
              <a:buFont typeface="Arial" panose="020B0604020202020204" pitchFamily="34" charset="0"/>
              <a:buChar char="•"/>
              <a:defRPr sz="788"/>
            </a:lvl2pPr>
            <a:lvl3pPr marL="171442" indent="-85721">
              <a:defRPr sz="788"/>
            </a:lvl3pPr>
            <a:lvl4pPr marL="300023" indent="-128581">
              <a:defRPr sz="788"/>
            </a:lvl4pPr>
            <a:lvl5pPr marL="428603" indent="-128581">
              <a:defRPr sz="78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9"/>
          <p:cNvSpPr>
            <a:spLocks noGrp="1"/>
          </p:cNvSpPr>
          <p:nvPr>
            <p:ph type="body" sz="quarter" idx="16"/>
          </p:nvPr>
        </p:nvSpPr>
        <p:spPr>
          <a:xfrm>
            <a:off x="4648200" y="4980568"/>
            <a:ext cx="1828800" cy="958851"/>
          </a:xfrm>
        </p:spPr>
        <p:txBody>
          <a:bodyPr>
            <a:noAutofit/>
          </a:bodyPr>
          <a:lstStyle>
            <a:lvl1pPr marL="0" indent="0">
              <a:buNone/>
              <a:defRPr sz="788"/>
            </a:lvl1pPr>
            <a:lvl2pPr marL="85721" indent="-85721">
              <a:buFont typeface="Arial" panose="020B0604020202020204" pitchFamily="34" charset="0"/>
              <a:buChar char="•"/>
              <a:defRPr sz="788"/>
            </a:lvl2pPr>
            <a:lvl3pPr marL="171442" indent="-85721">
              <a:defRPr sz="788"/>
            </a:lvl3pPr>
            <a:lvl4pPr marL="300023" indent="-128581">
              <a:defRPr sz="788"/>
            </a:lvl4pPr>
            <a:lvl5pPr marL="428603" indent="-128581">
              <a:defRPr sz="78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9"/>
          <p:cNvSpPr>
            <a:spLocks noGrp="1"/>
          </p:cNvSpPr>
          <p:nvPr>
            <p:ph type="body" sz="quarter" idx="17"/>
          </p:nvPr>
        </p:nvSpPr>
        <p:spPr>
          <a:xfrm>
            <a:off x="6629400" y="4980568"/>
            <a:ext cx="1828800" cy="958851"/>
          </a:xfrm>
        </p:spPr>
        <p:txBody>
          <a:bodyPr>
            <a:noAutofit/>
          </a:bodyPr>
          <a:lstStyle>
            <a:lvl1pPr marL="0" indent="0">
              <a:buNone/>
              <a:defRPr sz="788"/>
            </a:lvl1pPr>
            <a:lvl2pPr marL="85721" indent="-85721">
              <a:buFont typeface="Arial" panose="020B0604020202020204" pitchFamily="34" charset="0"/>
              <a:buChar char="•"/>
              <a:defRPr sz="788"/>
            </a:lvl2pPr>
            <a:lvl3pPr marL="171442" indent="-85721">
              <a:defRPr sz="788"/>
            </a:lvl3pPr>
            <a:lvl4pPr marL="300023" indent="-128581">
              <a:defRPr sz="788"/>
            </a:lvl4pPr>
            <a:lvl5pPr marL="428603" indent="-128581">
              <a:defRPr sz="78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31639397"/>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384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Four Image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4"/>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685800" y="1397001"/>
            <a:ext cx="1828800" cy="3407438"/>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788"/>
            </a:lvl1pPr>
          </a:lstStyle>
          <a:p>
            <a:pPr lvl="0"/>
            <a:r>
              <a:rPr lang="en-US"/>
              <a:t>Click icon to add picture</a:t>
            </a:r>
          </a:p>
        </p:txBody>
      </p:sp>
      <p:sp>
        <p:nvSpPr>
          <p:cNvPr id="5" name="Picture Placeholder 3"/>
          <p:cNvSpPr>
            <a:spLocks noGrp="1"/>
          </p:cNvSpPr>
          <p:nvPr>
            <p:ph type="pic" sz="quarter" idx="11"/>
          </p:nvPr>
        </p:nvSpPr>
        <p:spPr>
          <a:xfrm>
            <a:off x="2667000" y="1397001"/>
            <a:ext cx="1828800" cy="3407438"/>
          </a:xfrm>
          <a:solidFill>
            <a:schemeClr val="bg1">
              <a:lumMod val="90000"/>
              <a:lumOff val="10000"/>
            </a:schemeClr>
          </a:solidFill>
          <a:ln w="3175">
            <a:solidFill>
              <a:schemeClr val="bg1">
                <a:lumMod val="50000"/>
                <a:alpha val="40000"/>
              </a:schemeClr>
            </a:solidFill>
          </a:ln>
          <a:effectLst>
            <a:outerShdw dist="50800" dir="5400000" algn="t" rotWithShape="0">
              <a:schemeClr val="accent3"/>
            </a:outerShdw>
          </a:effectLst>
        </p:spPr>
        <p:txBody>
          <a:bodyPr vert="horz" lIns="0" tIns="0" rIns="0" bIns="0" rtlCol="0" anchor="ctr">
            <a:normAutofit/>
          </a:bodyPr>
          <a:lstStyle>
            <a:lvl1pPr marL="0" indent="0" algn="ctr">
              <a:buNone/>
              <a:defRPr lang="en-US" sz="788"/>
            </a:lvl1pPr>
          </a:lstStyle>
          <a:p>
            <a:pPr lvl="0"/>
            <a:r>
              <a:rPr lang="en-US"/>
              <a:t>Click icon to add picture</a:t>
            </a:r>
          </a:p>
        </p:txBody>
      </p:sp>
      <p:sp>
        <p:nvSpPr>
          <p:cNvPr id="6" name="Picture Placeholder 3"/>
          <p:cNvSpPr>
            <a:spLocks noGrp="1"/>
          </p:cNvSpPr>
          <p:nvPr>
            <p:ph type="pic" sz="quarter" idx="12"/>
          </p:nvPr>
        </p:nvSpPr>
        <p:spPr>
          <a:xfrm>
            <a:off x="4648200" y="1397001"/>
            <a:ext cx="1828800" cy="3407438"/>
          </a:xfrm>
          <a:solidFill>
            <a:schemeClr val="bg1">
              <a:lumMod val="90000"/>
              <a:lumOff val="10000"/>
            </a:schemeClr>
          </a:solidFill>
          <a:ln w="3175">
            <a:solidFill>
              <a:schemeClr val="bg1">
                <a:lumMod val="50000"/>
                <a:alpha val="40000"/>
              </a:schemeClr>
            </a:solidFill>
          </a:ln>
          <a:effectLst>
            <a:outerShdw dist="50800" dir="5400000" algn="t" rotWithShape="0">
              <a:schemeClr val="accent5"/>
            </a:outerShdw>
          </a:effectLst>
        </p:spPr>
        <p:txBody>
          <a:bodyPr vert="horz" lIns="0" tIns="0" rIns="0" bIns="0" rtlCol="0" anchor="ctr">
            <a:normAutofit/>
          </a:bodyPr>
          <a:lstStyle>
            <a:lvl1pPr marL="0" indent="0" algn="ctr">
              <a:buNone/>
              <a:defRPr lang="en-US" sz="788"/>
            </a:lvl1pPr>
          </a:lstStyle>
          <a:p>
            <a:pPr lvl="0"/>
            <a:r>
              <a:rPr lang="en-US"/>
              <a:t>Click icon to add picture</a:t>
            </a:r>
          </a:p>
        </p:txBody>
      </p:sp>
      <p:sp>
        <p:nvSpPr>
          <p:cNvPr id="7" name="Picture Placeholder 3"/>
          <p:cNvSpPr>
            <a:spLocks noGrp="1"/>
          </p:cNvSpPr>
          <p:nvPr>
            <p:ph type="pic" sz="quarter" idx="13"/>
          </p:nvPr>
        </p:nvSpPr>
        <p:spPr>
          <a:xfrm>
            <a:off x="6629400" y="1397001"/>
            <a:ext cx="1828800" cy="3407438"/>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788"/>
            </a:lvl1pPr>
          </a:lstStyle>
          <a:p>
            <a:pPr lvl="0"/>
            <a:r>
              <a:rPr lang="en-US"/>
              <a:t>Click icon to add picture</a:t>
            </a:r>
          </a:p>
        </p:txBody>
      </p:sp>
      <p:sp>
        <p:nvSpPr>
          <p:cNvPr id="10" name="Text Placeholder 9"/>
          <p:cNvSpPr>
            <a:spLocks noGrp="1"/>
          </p:cNvSpPr>
          <p:nvPr>
            <p:ph type="body" sz="quarter" idx="14"/>
          </p:nvPr>
        </p:nvSpPr>
        <p:spPr>
          <a:xfrm>
            <a:off x="685800" y="4980568"/>
            <a:ext cx="1828800" cy="958851"/>
          </a:xfrm>
        </p:spPr>
        <p:txBody>
          <a:bodyPr>
            <a:noAutofit/>
          </a:bodyPr>
          <a:lstStyle>
            <a:lvl1pPr marL="0" indent="0">
              <a:buNone/>
              <a:defRPr sz="788"/>
            </a:lvl1pPr>
            <a:lvl2pPr marL="85721" indent="-85721">
              <a:buFont typeface="Arial" panose="020B0604020202020204" pitchFamily="34" charset="0"/>
              <a:buChar char="•"/>
              <a:defRPr sz="788"/>
            </a:lvl2pPr>
            <a:lvl3pPr marL="171442" indent="-85721">
              <a:defRPr sz="788"/>
            </a:lvl3pPr>
            <a:lvl4pPr marL="300023" indent="-128581">
              <a:defRPr sz="788"/>
            </a:lvl4pPr>
            <a:lvl5pPr marL="428603" indent="-128581">
              <a:defRPr sz="78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9"/>
          <p:cNvSpPr>
            <a:spLocks noGrp="1"/>
          </p:cNvSpPr>
          <p:nvPr>
            <p:ph type="body" sz="quarter" idx="15"/>
          </p:nvPr>
        </p:nvSpPr>
        <p:spPr>
          <a:xfrm>
            <a:off x="2667000" y="4980568"/>
            <a:ext cx="1828800" cy="958851"/>
          </a:xfrm>
        </p:spPr>
        <p:txBody>
          <a:bodyPr>
            <a:noAutofit/>
          </a:bodyPr>
          <a:lstStyle>
            <a:lvl1pPr marL="0" indent="0">
              <a:buNone/>
              <a:defRPr sz="788"/>
            </a:lvl1pPr>
            <a:lvl2pPr marL="85721" indent="-85721">
              <a:buFont typeface="Arial" panose="020B0604020202020204" pitchFamily="34" charset="0"/>
              <a:buChar char="•"/>
              <a:defRPr sz="788"/>
            </a:lvl2pPr>
            <a:lvl3pPr marL="171442" indent="-85721">
              <a:defRPr sz="788"/>
            </a:lvl3pPr>
            <a:lvl4pPr marL="300023" indent="-128581">
              <a:defRPr sz="788"/>
            </a:lvl4pPr>
            <a:lvl5pPr marL="428603" indent="-128581">
              <a:defRPr sz="78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9"/>
          <p:cNvSpPr>
            <a:spLocks noGrp="1"/>
          </p:cNvSpPr>
          <p:nvPr>
            <p:ph type="body" sz="quarter" idx="16"/>
          </p:nvPr>
        </p:nvSpPr>
        <p:spPr>
          <a:xfrm>
            <a:off x="4648200" y="4980568"/>
            <a:ext cx="1828800" cy="958851"/>
          </a:xfrm>
        </p:spPr>
        <p:txBody>
          <a:bodyPr>
            <a:noAutofit/>
          </a:bodyPr>
          <a:lstStyle>
            <a:lvl1pPr marL="0" indent="0">
              <a:buNone/>
              <a:defRPr sz="788"/>
            </a:lvl1pPr>
            <a:lvl2pPr marL="85721" indent="-85721">
              <a:buFont typeface="Arial" panose="020B0604020202020204" pitchFamily="34" charset="0"/>
              <a:buChar char="•"/>
              <a:defRPr sz="788"/>
            </a:lvl2pPr>
            <a:lvl3pPr marL="171442" indent="-85721">
              <a:defRPr sz="788"/>
            </a:lvl3pPr>
            <a:lvl4pPr marL="300023" indent="-128581">
              <a:defRPr sz="788"/>
            </a:lvl4pPr>
            <a:lvl5pPr marL="428603" indent="-128581">
              <a:defRPr sz="78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9"/>
          <p:cNvSpPr>
            <a:spLocks noGrp="1"/>
          </p:cNvSpPr>
          <p:nvPr>
            <p:ph type="body" sz="quarter" idx="17"/>
          </p:nvPr>
        </p:nvSpPr>
        <p:spPr>
          <a:xfrm>
            <a:off x="6629400" y="4980568"/>
            <a:ext cx="1828800" cy="958851"/>
          </a:xfrm>
        </p:spPr>
        <p:txBody>
          <a:bodyPr>
            <a:noAutofit/>
          </a:bodyPr>
          <a:lstStyle>
            <a:lvl1pPr marL="0" indent="0">
              <a:buNone/>
              <a:defRPr sz="788"/>
            </a:lvl1pPr>
            <a:lvl2pPr marL="85721" indent="-85721">
              <a:buFont typeface="Arial" panose="020B0604020202020204" pitchFamily="34" charset="0"/>
              <a:buChar char="•"/>
              <a:defRPr sz="788"/>
            </a:lvl2pPr>
            <a:lvl3pPr marL="171442" indent="-85721">
              <a:defRPr sz="788"/>
            </a:lvl3pPr>
            <a:lvl4pPr marL="300023" indent="-128581">
              <a:defRPr sz="788"/>
            </a:lvl4pPr>
            <a:lvl5pPr marL="428603" indent="-128581">
              <a:defRPr sz="78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4"/>
          <p:cNvSpPr>
            <a:spLocks noGrp="1"/>
          </p:cNvSpPr>
          <p:nvPr>
            <p:ph type="body" sz="quarter" idx="18" hasCustomPrompt="1"/>
          </p:nvPr>
        </p:nvSpPr>
        <p:spPr>
          <a:xfrm>
            <a:off x="685800" y="933451"/>
            <a:ext cx="7772400" cy="406400"/>
          </a:xfrm>
        </p:spPr>
        <p:txBody>
          <a:bodyPr>
            <a:normAutofit/>
          </a:bodyPr>
          <a:lstStyle>
            <a:lvl1pPr marL="0" indent="0" algn="ctr">
              <a:lnSpc>
                <a:spcPct val="86000"/>
              </a:lnSpc>
              <a:spcBef>
                <a:spcPts val="0"/>
              </a:spcBef>
              <a:buNone/>
              <a:defRPr sz="1013" baseline="0"/>
            </a:lvl1pPr>
          </a:lstStyle>
          <a:p>
            <a:pPr lvl="0"/>
            <a:r>
              <a:rPr lang="en-US" dirty="0"/>
              <a:t>Click here to edit subtitle</a:t>
            </a:r>
          </a:p>
        </p:txBody>
      </p:sp>
    </p:spTree>
    <p:extLst>
      <p:ext uri="{BB962C8B-B14F-4D97-AF65-F5344CB8AC3E}">
        <p14:creationId xmlns:p14="http://schemas.microsoft.com/office/powerpoint/2010/main" val="3000792638"/>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384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hree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4"/>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685800" y="1397002"/>
            <a:ext cx="2496312" cy="3407439"/>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788"/>
            </a:lvl1pPr>
          </a:lstStyle>
          <a:p>
            <a:pPr lvl="0"/>
            <a:r>
              <a:rPr lang="en-US"/>
              <a:t>Click icon to add picture</a:t>
            </a:r>
          </a:p>
        </p:txBody>
      </p:sp>
      <p:sp>
        <p:nvSpPr>
          <p:cNvPr id="5" name="Picture Placeholder 3"/>
          <p:cNvSpPr>
            <a:spLocks noGrp="1"/>
          </p:cNvSpPr>
          <p:nvPr>
            <p:ph type="pic" sz="quarter" idx="11"/>
          </p:nvPr>
        </p:nvSpPr>
        <p:spPr>
          <a:xfrm>
            <a:off x="3323844" y="1397002"/>
            <a:ext cx="2496312" cy="3407439"/>
          </a:xfrm>
          <a:solidFill>
            <a:schemeClr val="bg1">
              <a:lumMod val="90000"/>
              <a:lumOff val="10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788"/>
            </a:lvl1pPr>
          </a:lstStyle>
          <a:p>
            <a:pPr lvl="0"/>
            <a:r>
              <a:rPr lang="en-US"/>
              <a:t>Click icon to add picture</a:t>
            </a:r>
          </a:p>
        </p:txBody>
      </p:sp>
      <p:sp>
        <p:nvSpPr>
          <p:cNvPr id="6" name="Picture Placeholder 3"/>
          <p:cNvSpPr>
            <a:spLocks noGrp="1"/>
          </p:cNvSpPr>
          <p:nvPr>
            <p:ph type="pic" sz="quarter" idx="12"/>
          </p:nvPr>
        </p:nvSpPr>
        <p:spPr>
          <a:xfrm>
            <a:off x="5961888" y="1397002"/>
            <a:ext cx="2496312" cy="3407439"/>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788"/>
            </a:lvl1pPr>
          </a:lstStyle>
          <a:p>
            <a:pPr lvl="0"/>
            <a:r>
              <a:rPr lang="en-US"/>
              <a:t>Click icon to add picture</a:t>
            </a:r>
          </a:p>
        </p:txBody>
      </p:sp>
      <p:sp>
        <p:nvSpPr>
          <p:cNvPr id="8" name="Text Placeholder 9"/>
          <p:cNvSpPr>
            <a:spLocks noGrp="1"/>
          </p:cNvSpPr>
          <p:nvPr>
            <p:ph type="body" sz="quarter" idx="14"/>
          </p:nvPr>
        </p:nvSpPr>
        <p:spPr>
          <a:xfrm>
            <a:off x="685800" y="4980568"/>
            <a:ext cx="2496312" cy="958851"/>
          </a:xfrm>
        </p:spPr>
        <p:txBody>
          <a:bodyPr>
            <a:noAutofit/>
          </a:bodyPr>
          <a:lstStyle>
            <a:lvl1pPr marL="0" indent="0">
              <a:buNone/>
              <a:defRPr sz="788"/>
            </a:lvl1pPr>
            <a:lvl2pPr marL="85721" indent="-85721">
              <a:buFont typeface="Arial" panose="020B0604020202020204" pitchFamily="34" charset="0"/>
              <a:buChar char="•"/>
              <a:defRPr sz="788"/>
            </a:lvl2pPr>
            <a:lvl3pPr marL="171442" indent="-85721">
              <a:defRPr sz="788"/>
            </a:lvl3pPr>
            <a:lvl4pPr marL="300023" indent="-128581">
              <a:defRPr sz="788"/>
            </a:lvl4pPr>
            <a:lvl5pPr marL="428603" indent="-128581">
              <a:defRPr sz="78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9"/>
          <p:cNvSpPr>
            <a:spLocks noGrp="1"/>
          </p:cNvSpPr>
          <p:nvPr>
            <p:ph type="body" sz="quarter" idx="15"/>
          </p:nvPr>
        </p:nvSpPr>
        <p:spPr>
          <a:xfrm>
            <a:off x="3323844" y="4980568"/>
            <a:ext cx="2496312" cy="958851"/>
          </a:xfrm>
        </p:spPr>
        <p:txBody>
          <a:bodyPr>
            <a:noAutofit/>
          </a:bodyPr>
          <a:lstStyle>
            <a:lvl1pPr marL="0" indent="0">
              <a:buNone/>
              <a:defRPr sz="788"/>
            </a:lvl1pPr>
            <a:lvl2pPr marL="85721" indent="-85721">
              <a:buFont typeface="Arial" panose="020B0604020202020204" pitchFamily="34" charset="0"/>
              <a:buChar char="•"/>
              <a:defRPr sz="788"/>
            </a:lvl2pPr>
            <a:lvl3pPr marL="171442" indent="-85721">
              <a:defRPr sz="788"/>
            </a:lvl3pPr>
            <a:lvl4pPr marL="300023" indent="-128581">
              <a:defRPr sz="788"/>
            </a:lvl4pPr>
            <a:lvl5pPr marL="428603" indent="-128581">
              <a:defRPr sz="78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5961888" y="4980568"/>
            <a:ext cx="2496312" cy="958851"/>
          </a:xfrm>
        </p:spPr>
        <p:txBody>
          <a:bodyPr>
            <a:noAutofit/>
          </a:bodyPr>
          <a:lstStyle>
            <a:lvl1pPr marL="0" indent="0">
              <a:buNone/>
              <a:defRPr sz="788"/>
            </a:lvl1pPr>
            <a:lvl2pPr marL="85721" indent="-85721">
              <a:buFont typeface="Arial" panose="020B0604020202020204" pitchFamily="34" charset="0"/>
              <a:buChar char="•"/>
              <a:defRPr sz="788"/>
            </a:lvl2pPr>
            <a:lvl3pPr marL="171442" indent="-85721">
              <a:defRPr sz="788"/>
            </a:lvl3pPr>
            <a:lvl4pPr marL="300023" indent="-128581">
              <a:defRPr sz="788"/>
            </a:lvl4pPr>
            <a:lvl5pPr marL="428603" indent="-128581">
              <a:defRPr sz="78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54488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9637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hree Image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4"/>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685800" y="1397002"/>
            <a:ext cx="2496312" cy="3407439"/>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788"/>
            </a:lvl1pPr>
          </a:lstStyle>
          <a:p>
            <a:pPr lvl="0"/>
            <a:r>
              <a:rPr lang="en-US"/>
              <a:t>Click icon to add picture</a:t>
            </a:r>
          </a:p>
        </p:txBody>
      </p:sp>
      <p:sp>
        <p:nvSpPr>
          <p:cNvPr id="5" name="Picture Placeholder 3"/>
          <p:cNvSpPr>
            <a:spLocks noGrp="1"/>
          </p:cNvSpPr>
          <p:nvPr>
            <p:ph type="pic" sz="quarter" idx="11"/>
          </p:nvPr>
        </p:nvSpPr>
        <p:spPr>
          <a:xfrm>
            <a:off x="3323844" y="1397002"/>
            <a:ext cx="2496312" cy="3407439"/>
          </a:xfrm>
          <a:solidFill>
            <a:schemeClr val="bg1">
              <a:lumMod val="90000"/>
              <a:lumOff val="10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788"/>
            </a:lvl1pPr>
          </a:lstStyle>
          <a:p>
            <a:pPr lvl="0"/>
            <a:r>
              <a:rPr lang="en-US"/>
              <a:t>Click icon to add picture</a:t>
            </a:r>
          </a:p>
        </p:txBody>
      </p:sp>
      <p:sp>
        <p:nvSpPr>
          <p:cNvPr id="6" name="Picture Placeholder 3"/>
          <p:cNvSpPr>
            <a:spLocks noGrp="1"/>
          </p:cNvSpPr>
          <p:nvPr>
            <p:ph type="pic" sz="quarter" idx="12"/>
          </p:nvPr>
        </p:nvSpPr>
        <p:spPr>
          <a:xfrm>
            <a:off x="5961888" y="1397002"/>
            <a:ext cx="2496312" cy="3407439"/>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788"/>
            </a:lvl1pPr>
          </a:lstStyle>
          <a:p>
            <a:pPr lvl="0"/>
            <a:r>
              <a:rPr lang="en-US"/>
              <a:t>Click icon to add picture</a:t>
            </a:r>
          </a:p>
        </p:txBody>
      </p:sp>
      <p:sp>
        <p:nvSpPr>
          <p:cNvPr id="8" name="Text Placeholder 9"/>
          <p:cNvSpPr>
            <a:spLocks noGrp="1"/>
          </p:cNvSpPr>
          <p:nvPr>
            <p:ph type="body" sz="quarter" idx="14"/>
          </p:nvPr>
        </p:nvSpPr>
        <p:spPr>
          <a:xfrm>
            <a:off x="685800" y="4980568"/>
            <a:ext cx="2496312" cy="958851"/>
          </a:xfrm>
        </p:spPr>
        <p:txBody>
          <a:bodyPr>
            <a:noAutofit/>
          </a:bodyPr>
          <a:lstStyle>
            <a:lvl1pPr marL="0" indent="0">
              <a:buNone/>
              <a:defRPr sz="788"/>
            </a:lvl1pPr>
            <a:lvl2pPr marL="85721" indent="-85721">
              <a:buFont typeface="Arial" panose="020B0604020202020204" pitchFamily="34" charset="0"/>
              <a:buChar char="•"/>
              <a:defRPr sz="788"/>
            </a:lvl2pPr>
            <a:lvl3pPr marL="171442" indent="-85721">
              <a:defRPr sz="788"/>
            </a:lvl3pPr>
            <a:lvl4pPr marL="300023" indent="-128581">
              <a:defRPr sz="788"/>
            </a:lvl4pPr>
            <a:lvl5pPr marL="428603" indent="-128581">
              <a:defRPr sz="78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9"/>
          <p:cNvSpPr>
            <a:spLocks noGrp="1"/>
          </p:cNvSpPr>
          <p:nvPr>
            <p:ph type="body" sz="quarter" idx="15"/>
          </p:nvPr>
        </p:nvSpPr>
        <p:spPr>
          <a:xfrm>
            <a:off x="3323844" y="4980568"/>
            <a:ext cx="2496312" cy="958851"/>
          </a:xfrm>
        </p:spPr>
        <p:txBody>
          <a:bodyPr>
            <a:noAutofit/>
          </a:bodyPr>
          <a:lstStyle>
            <a:lvl1pPr marL="0" indent="0">
              <a:buNone/>
              <a:defRPr sz="788"/>
            </a:lvl1pPr>
            <a:lvl2pPr marL="85721" indent="-85721">
              <a:buFont typeface="Arial" panose="020B0604020202020204" pitchFamily="34" charset="0"/>
              <a:buChar char="•"/>
              <a:defRPr sz="788"/>
            </a:lvl2pPr>
            <a:lvl3pPr marL="171442" indent="-85721">
              <a:defRPr sz="788"/>
            </a:lvl3pPr>
            <a:lvl4pPr marL="300023" indent="-128581">
              <a:defRPr sz="788"/>
            </a:lvl4pPr>
            <a:lvl5pPr marL="428603" indent="-128581">
              <a:defRPr sz="78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5961888" y="4980568"/>
            <a:ext cx="2496312" cy="958851"/>
          </a:xfrm>
        </p:spPr>
        <p:txBody>
          <a:bodyPr>
            <a:noAutofit/>
          </a:bodyPr>
          <a:lstStyle>
            <a:lvl1pPr marL="0" indent="0">
              <a:buNone/>
              <a:defRPr sz="788"/>
            </a:lvl1pPr>
            <a:lvl2pPr marL="85721" indent="-85721">
              <a:buFont typeface="Arial" panose="020B0604020202020204" pitchFamily="34" charset="0"/>
              <a:buChar char="•"/>
              <a:defRPr sz="788"/>
            </a:lvl2pPr>
            <a:lvl3pPr marL="171442" indent="-85721">
              <a:defRPr sz="788"/>
            </a:lvl3pPr>
            <a:lvl4pPr marL="300023" indent="-128581">
              <a:defRPr sz="788"/>
            </a:lvl4pPr>
            <a:lvl5pPr marL="428603" indent="-128581">
              <a:defRPr sz="78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8" hasCustomPrompt="1"/>
          </p:nvPr>
        </p:nvSpPr>
        <p:spPr>
          <a:xfrm>
            <a:off x="685800" y="933451"/>
            <a:ext cx="7772400" cy="406400"/>
          </a:xfrm>
        </p:spPr>
        <p:txBody>
          <a:bodyPr>
            <a:normAutofit/>
          </a:bodyPr>
          <a:lstStyle>
            <a:lvl1pPr marL="0" indent="0" algn="ctr">
              <a:lnSpc>
                <a:spcPct val="86000"/>
              </a:lnSpc>
              <a:spcBef>
                <a:spcPts val="0"/>
              </a:spcBef>
              <a:buNone/>
              <a:defRPr sz="1013" baseline="0"/>
            </a:lvl1pPr>
          </a:lstStyle>
          <a:p>
            <a:pPr lvl="0"/>
            <a:r>
              <a:rPr lang="en-US" dirty="0"/>
              <a:t>Click here to edit subtitle</a:t>
            </a:r>
          </a:p>
        </p:txBody>
      </p:sp>
    </p:spTree>
    <p:extLst>
      <p:ext uri="{BB962C8B-B14F-4D97-AF65-F5344CB8AC3E}">
        <p14:creationId xmlns:p14="http://schemas.microsoft.com/office/powerpoint/2010/main" val="6129473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wo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4"/>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685800" y="1397002"/>
            <a:ext cx="3814192" cy="3407439"/>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788"/>
            </a:lvl1pPr>
          </a:lstStyle>
          <a:p>
            <a:pPr lvl="0"/>
            <a:r>
              <a:rPr lang="en-US"/>
              <a:t>Click icon to add picture</a:t>
            </a:r>
          </a:p>
        </p:txBody>
      </p:sp>
      <p:sp>
        <p:nvSpPr>
          <p:cNvPr id="5" name="Picture Placeholder 3"/>
          <p:cNvSpPr>
            <a:spLocks noGrp="1"/>
          </p:cNvSpPr>
          <p:nvPr>
            <p:ph type="pic" sz="quarter" idx="11"/>
          </p:nvPr>
        </p:nvSpPr>
        <p:spPr>
          <a:xfrm>
            <a:off x="4644009" y="1397002"/>
            <a:ext cx="3814192" cy="3407439"/>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788"/>
            </a:lvl1pPr>
          </a:lstStyle>
          <a:p>
            <a:pPr lvl="0"/>
            <a:r>
              <a:rPr lang="en-US"/>
              <a:t>Click icon to add picture</a:t>
            </a:r>
          </a:p>
        </p:txBody>
      </p:sp>
      <p:sp>
        <p:nvSpPr>
          <p:cNvPr id="8" name="Text Placeholder 9"/>
          <p:cNvSpPr>
            <a:spLocks noGrp="1"/>
          </p:cNvSpPr>
          <p:nvPr>
            <p:ph type="body" sz="quarter" idx="14"/>
          </p:nvPr>
        </p:nvSpPr>
        <p:spPr>
          <a:xfrm>
            <a:off x="685800" y="4980568"/>
            <a:ext cx="3814192" cy="958851"/>
          </a:xfrm>
        </p:spPr>
        <p:txBody>
          <a:bodyPr>
            <a:noAutofit/>
          </a:bodyPr>
          <a:lstStyle>
            <a:lvl1pPr marL="0" indent="0">
              <a:buNone/>
              <a:defRPr sz="788"/>
            </a:lvl1pPr>
            <a:lvl2pPr marL="85721" indent="-85721">
              <a:buFont typeface="Arial" panose="020B0604020202020204" pitchFamily="34" charset="0"/>
              <a:buChar char="•"/>
              <a:defRPr sz="788"/>
            </a:lvl2pPr>
            <a:lvl3pPr marL="171442" indent="-85721">
              <a:defRPr sz="788"/>
            </a:lvl3pPr>
            <a:lvl4pPr marL="300023" indent="-128581">
              <a:defRPr sz="788"/>
            </a:lvl4pPr>
            <a:lvl5pPr marL="428603" indent="-128581">
              <a:defRPr sz="78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9"/>
          <p:cNvSpPr>
            <a:spLocks noGrp="1"/>
          </p:cNvSpPr>
          <p:nvPr>
            <p:ph type="body" sz="quarter" idx="15"/>
          </p:nvPr>
        </p:nvSpPr>
        <p:spPr>
          <a:xfrm>
            <a:off x="4644009" y="4980568"/>
            <a:ext cx="3814192" cy="958851"/>
          </a:xfrm>
        </p:spPr>
        <p:txBody>
          <a:bodyPr>
            <a:noAutofit/>
          </a:bodyPr>
          <a:lstStyle>
            <a:lvl1pPr marL="0" indent="0">
              <a:buNone/>
              <a:defRPr sz="788"/>
            </a:lvl1pPr>
            <a:lvl2pPr marL="85721" indent="-85721">
              <a:buFont typeface="Arial" panose="020B0604020202020204" pitchFamily="34" charset="0"/>
              <a:buChar char="•"/>
              <a:defRPr sz="788"/>
            </a:lvl2pPr>
            <a:lvl3pPr marL="171442" indent="-85721">
              <a:defRPr sz="788"/>
            </a:lvl3pPr>
            <a:lvl4pPr marL="300023" indent="-128581">
              <a:defRPr sz="788"/>
            </a:lvl4pPr>
            <a:lvl5pPr marL="428603" indent="-128581">
              <a:defRPr sz="78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386196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wo Image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4"/>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685800" y="1397002"/>
            <a:ext cx="3814192" cy="3407439"/>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788"/>
            </a:lvl1pPr>
          </a:lstStyle>
          <a:p>
            <a:pPr lvl="0"/>
            <a:r>
              <a:rPr lang="en-US"/>
              <a:t>Click icon to add picture</a:t>
            </a:r>
          </a:p>
        </p:txBody>
      </p:sp>
      <p:sp>
        <p:nvSpPr>
          <p:cNvPr id="5" name="Picture Placeholder 3"/>
          <p:cNvSpPr>
            <a:spLocks noGrp="1"/>
          </p:cNvSpPr>
          <p:nvPr>
            <p:ph type="pic" sz="quarter" idx="11"/>
          </p:nvPr>
        </p:nvSpPr>
        <p:spPr>
          <a:xfrm>
            <a:off x="4644009" y="1397002"/>
            <a:ext cx="3814192" cy="3407439"/>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788"/>
            </a:lvl1pPr>
          </a:lstStyle>
          <a:p>
            <a:pPr lvl="0"/>
            <a:r>
              <a:rPr lang="en-US"/>
              <a:t>Click icon to add picture</a:t>
            </a:r>
          </a:p>
        </p:txBody>
      </p:sp>
      <p:sp>
        <p:nvSpPr>
          <p:cNvPr id="8" name="Text Placeholder 9"/>
          <p:cNvSpPr>
            <a:spLocks noGrp="1"/>
          </p:cNvSpPr>
          <p:nvPr>
            <p:ph type="body" sz="quarter" idx="14"/>
          </p:nvPr>
        </p:nvSpPr>
        <p:spPr>
          <a:xfrm>
            <a:off x="685800" y="4980568"/>
            <a:ext cx="3814192" cy="958851"/>
          </a:xfrm>
        </p:spPr>
        <p:txBody>
          <a:bodyPr>
            <a:noAutofit/>
          </a:bodyPr>
          <a:lstStyle>
            <a:lvl1pPr marL="0" indent="0">
              <a:buNone/>
              <a:defRPr sz="788"/>
            </a:lvl1pPr>
            <a:lvl2pPr marL="85721" indent="-85721">
              <a:buFont typeface="Arial" panose="020B0604020202020204" pitchFamily="34" charset="0"/>
              <a:buChar char="•"/>
              <a:defRPr sz="788"/>
            </a:lvl2pPr>
            <a:lvl3pPr marL="171442" indent="-85721">
              <a:defRPr sz="788"/>
            </a:lvl3pPr>
            <a:lvl4pPr marL="300023" indent="-128581">
              <a:defRPr sz="788"/>
            </a:lvl4pPr>
            <a:lvl5pPr marL="428603" indent="-128581">
              <a:defRPr sz="78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9"/>
          <p:cNvSpPr>
            <a:spLocks noGrp="1"/>
          </p:cNvSpPr>
          <p:nvPr>
            <p:ph type="body" sz="quarter" idx="15"/>
          </p:nvPr>
        </p:nvSpPr>
        <p:spPr>
          <a:xfrm>
            <a:off x="4644009" y="4980568"/>
            <a:ext cx="3814192" cy="958851"/>
          </a:xfrm>
        </p:spPr>
        <p:txBody>
          <a:bodyPr>
            <a:noAutofit/>
          </a:bodyPr>
          <a:lstStyle>
            <a:lvl1pPr marL="0" indent="0">
              <a:buNone/>
              <a:defRPr sz="788"/>
            </a:lvl1pPr>
            <a:lvl2pPr marL="85721" indent="-85721">
              <a:buFont typeface="Arial" panose="020B0604020202020204" pitchFamily="34" charset="0"/>
              <a:buChar char="•"/>
              <a:defRPr sz="788"/>
            </a:lvl2pPr>
            <a:lvl3pPr marL="171442" indent="-85721">
              <a:defRPr sz="788"/>
            </a:lvl3pPr>
            <a:lvl4pPr marL="300023" indent="-128581">
              <a:defRPr sz="788"/>
            </a:lvl4pPr>
            <a:lvl5pPr marL="428603" indent="-128581">
              <a:defRPr sz="78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p:cNvSpPr>
            <a:spLocks noGrp="1"/>
          </p:cNvSpPr>
          <p:nvPr>
            <p:ph type="body" sz="quarter" idx="18" hasCustomPrompt="1"/>
          </p:nvPr>
        </p:nvSpPr>
        <p:spPr>
          <a:xfrm>
            <a:off x="685800" y="933451"/>
            <a:ext cx="7772400" cy="406400"/>
          </a:xfrm>
        </p:spPr>
        <p:txBody>
          <a:bodyPr>
            <a:normAutofit/>
          </a:bodyPr>
          <a:lstStyle>
            <a:lvl1pPr marL="0" indent="0" algn="ctr">
              <a:lnSpc>
                <a:spcPct val="86000"/>
              </a:lnSpc>
              <a:spcBef>
                <a:spcPts val="0"/>
              </a:spcBef>
              <a:buNone/>
              <a:defRPr sz="1013" baseline="0"/>
            </a:lvl1pPr>
          </a:lstStyle>
          <a:p>
            <a:pPr lvl="0"/>
            <a:r>
              <a:rPr lang="en-US" dirty="0"/>
              <a:t>Click here to edit subtitle</a:t>
            </a:r>
          </a:p>
        </p:txBody>
      </p:sp>
    </p:spTree>
    <p:extLst>
      <p:ext uri="{BB962C8B-B14F-4D97-AF65-F5344CB8AC3E}">
        <p14:creationId xmlns:p14="http://schemas.microsoft.com/office/powerpoint/2010/main" val="7773130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Four Tall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4"/>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685800" y="1397002"/>
            <a:ext cx="1828800" cy="1476165"/>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anchor="ctr">
            <a:normAutofit/>
          </a:bodyPr>
          <a:lstStyle>
            <a:lvl1pPr marL="0" indent="0" algn="ctr">
              <a:buNone/>
              <a:defRPr sz="788"/>
            </a:lvl1pPr>
          </a:lstStyle>
          <a:p>
            <a:r>
              <a:rPr lang="en-US"/>
              <a:t>Click icon to add picture</a:t>
            </a:r>
            <a:endParaRPr lang="en-US" dirty="0"/>
          </a:p>
        </p:txBody>
      </p:sp>
      <p:sp>
        <p:nvSpPr>
          <p:cNvPr id="5" name="Picture Placeholder 3"/>
          <p:cNvSpPr>
            <a:spLocks noGrp="1"/>
          </p:cNvSpPr>
          <p:nvPr>
            <p:ph type="pic" sz="quarter" idx="11"/>
          </p:nvPr>
        </p:nvSpPr>
        <p:spPr>
          <a:xfrm>
            <a:off x="2667000" y="1397002"/>
            <a:ext cx="1828800" cy="1476165"/>
          </a:xfrm>
          <a:solidFill>
            <a:schemeClr val="bg1">
              <a:lumMod val="90000"/>
              <a:lumOff val="10000"/>
            </a:schemeClr>
          </a:solidFill>
          <a:ln w="3175">
            <a:solidFill>
              <a:schemeClr val="bg1">
                <a:lumMod val="50000"/>
                <a:alpha val="40000"/>
              </a:schemeClr>
            </a:solidFill>
          </a:ln>
          <a:effectLst>
            <a:outerShdw dist="50800" dir="5400000" algn="t" rotWithShape="0">
              <a:schemeClr val="accent3"/>
            </a:outerShdw>
          </a:effectLst>
        </p:spPr>
        <p:txBody>
          <a:bodyPr anchor="ctr">
            <a:normAutofit/>
          </a:bodyPr>
          <a:lstStyle>
            <a:lvl1pPr marL="0" indent="0" algn="ctr">
              <a:buNone/>
              <a:defRPr sz="788"/>
            </a:lvl1pPr>
          </a:lstStyle>
          <a:p>
            <a:r>
              <a:rPr lang="en-US"/>
              <a:t>Click icon to add picture</a:t>
            </a:r>
          </a:p>
        </p:txBody>
      </p:sp>
      <p:sp>
        <p:nvSpPr>
          <p:cNvPr id="6" name="Picture Placeholder 3"/>
          <p:cNvSpPr>
            <a:spLocks noGrp="1"/>
          </p:cNvSpPr>
          <p:nvPr>
            <p:ph type="pic" sz="quarter" idx="12"/>
          </p:nvPr>
        </p:nvSpPr>
        <p:spPr>
          <a:xfrm>
            <a:off x="4648200" y="1397002"/>
            <a:ext cx="1828800" cy="1476165"/>
          </a:xfrm>
          <a:solidFill>
            <a:schemeClr val="bg1">
              <a:lumMod val="90000"/>
              <a:lumOff val="10000"/>
            </a:schemeClr>
          </a:solidFill>
          <a:ln w="3175">
            <a:solidFill>
              <a:schemeClr val="bg1">
                <a:lumMod val="50000"/>
                <a:alpha val="40000"/>
              </a:schemeClr>
            </a:solidFill>
          </a:ln>
          <a:effectLst>
            <a:outerShdw dist="50800" dir="5400000" algn="t" rotWithShape="0">
              <a:schemeClr val="accent5"/>
            </a:outerShdw>
          </a:effectLst>
        </p:spPr>
        <p:txBody>
          <a:bodyPr anchor="ctr">
            <a:normAutofit/>
          </a:bodyPr>
          <a:lstStyle>
            <a:lvl1pPr marL="0" indent="0" algn="ctr">
              <a:buNone/>
              <a:defRPr sz="788"/>
            </a:lvl1pPr>
          </a:lstStyle>
          <a:p>
            <a:r>
              <a:rPr lang="en-US"/>
              <a:t>Click icon to add picture</a:t>
            </a:r>
          </a:p>
        </p:txBody>
      </p:sp>
      <p:sp>
        <p:nvSpPr>
          <p:cNvPr id="7" name="Picture Placeholder 3"/>
          <p:cNvSpPr>
            <a:spLocks noGrp="1"/>
          </p:cNvSpPr>
          <p:nvPr>
            <p:ph type="pic" sz="quarter" idx="13"/>
          </p:nvPr>
        </p:nvSpPr>
        <p:spPr>
          <a:xfrm>
            <a:off x="6629400" y="1397002"/>
            <a:ext cx="1828800" cy="1476165"/>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anchor="ctr">
            <a:normAutofit/>
          </a:bodyPr>
          <a:lstStyle>
            <a:lvl1pPr marL="0" indent="0" algn="ctr">
              <a:buNone/>
              <a:defRPr sz="788"/>
            </a:lvl1pPr>
          </a:lstStyle>
          <a:p>
            <a:r>
              <a:rPr lang="en-US"/>
              <a:t>Click icon to add picture</a:t>
            </a:r>
          </a:p>
        </p:txBody>
      </p:sp>
      <p:sp>
        <p:nvSpPr>
          <p:cNvPr id="14" name="Content Placeholder 13"/>
          <p:cNvSpPr>
            <a:spLocks noGrp="1"/>
          </p:cNvSpPr>
          <p:nvPr>
            <p:ph sz="quarter" idx="18"/>
          </p:nvPr>
        </p:nvSpPr>
        <p:spPr>
          <a:xfrm>
            <a:off x="685802" y="3055282"/>
            <a:ext cx="1831087" cy="2988332"/>
          </a:xfrm>
        </p:spPr>
        <p:txBody>
          <a:bodyPr/>
          <a:lstStyle>
            <a:lvl1pPr marL="0" indent="0">
              <a:buNone/>
              <a:defRPr sz="1181"/>
            </a:lvl1pPr>
            <a:lvl2pPr marL="96439" indent="-96439">
              <a:buFont typeface="Arial" panose="020B0604020202020204" pitchFamily="34" charset="0"/>
              <a:buChar char="•"/>
              <a:defRPr sz="788"/>
            </a:lvl2pPr>
            <a:lvl3pPr marL="192876" indent="-96439">
              <a:defRPr sz="788"/>
            </a:lvl3pPr>
            <a:lvl4pPr marL="289315" indent="-96439">
              <a:defRPr sz="788"/>
            </a:lvl4pPr>
            <a:lvl5pPr>
              <a:defRPr sz="78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3"/>
          <p:cNvSpPr>
            <a:spLocks noGrp="1"/>
          </p:cNvSpPr>
          <p:nvPr>
            <p:ph sz="quarter" idx="19"/>
          </p:nvPr>
        </p:nvSpPr>
        <p:spPr>
          <a:xfrm>
            <a:off x="2666239" y="3055282"/>
            <a:ext cx="1831087" cy="2988332"/>
          </a:xfrm>
        </p:spPr>
        <p:txBody>
          <a:bodyPr/>
          <a:lstStyle>
            <a:lvl1pPr marL="0" indent="0">
              <a:buNone/>
              <a:defRPr sz="1181"/>
            </a:lvl1pPr>
            <a:lvl2pPr marL="96439" indent="-96439">
              <a:buFont typeface="Arial" panose="020B0604020202020204" pitchFamily="34" charset="0"/>
              <a:buChar char="•"/>
              <a:defRPr sz="788"/>
            </a:lvl2pPr>
            <a:lvl3pPr marL="192876" indent="-96439">
              <a:defRPr sz="788"/>
            </a:lvl3pPr>
            <a:lvl4pPr marL="289315" indent="-96439">
              <a:defRPr sz="788"/>
            </a:lvl4pPr>
            <a:lvl5pPr>
              <a:defRPr sz="78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13"/>
          <p:cNvSpPr>
            <a:spLocks noGrp="1"/>
          </p:cNvSpPr>
          <p:nvPr>
            <p:ph sz="quarter" idx="20"/>
          </p:nvPr>
        </p:nvSpPr>
        <p:spPr>
          <a:xfrm>
            <a:off x="4646678" y="3055282"/>
            <a:ext cx="1831087" cy="2988332"/>
          </a:xfrm>
        </p:spPr>
        <p:txBody>
          <a:bodyPr/>
          <a:lstStyle>
            <a:lvl1pPr marL="0" indent="0">
              <a:buNone/>
              <a:defRPr sz="1181"/>
            </a:lvl1pPr>
            <a:lvl2pPr marL="96439" indent="-96439">
              <a:buFont typeface="Arial" panose="020B0604020202020204" pitchFamily="34" charset="0"/>
              <a:buChar char="•"/>
              <a:defRPr sz="788"/>
            </a:lvl2pPr>
            <a:lvl3pPr marL="192876" indent="-96439">
              <a:defRPr sz="788"/>
            </a:lvl3pPr>
            <a:lvl4pPr marL="289315" indent="-96439">
              <a:defRPr sz="788"/>
            </a:lvl4pPr>
            <a:lvl5pPr>
              <a:defRPr sz="78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3"/>
          <p:cNvSpPr>
            <a:spLocks noGrp="1"/>
          </p:cNvSpPr>
          <p:nvPr>
            <p:ph sz="quarter" idx="21"/>
          </p:nvPr>
        </p:nvSpPr>
        <p:spPr>
          <a:xfrm>
            <a:off x="6627115" y="3055282"/>
            <a:ext cx="1831087" cy="2988332"/>
          </a:xfrm>
        </p:spPr>
        <p:txBody>
          <a:bodyPr/>
          <a:lstStyle>
            <a:lvl1pPr marL="0" indent="0">
              <a:buNone/>
              <a:defRPr sz="1181"/>
            </a:lvl1pPr>
            <a:lvl2pPr marL="96439" indent="-96439">
              <a:buFont typeface="Arial" panose="020B0604020202020204" pitchFamily="34" charset="0"/>
              <a:buChar char="•"/>
              <a:defRPr sz="788"/>
            </a:lvl2pPr>
            <a:lvl3pPr marL="192876" indent="-96439">
              <a:defRPr sz="788"/>
            </a:lvl3pPr>
            <a:lvl4pPr marL="289315" indent="-96439">
              <a:defRPr sz="788"/>
            </a:lvl4pPr>
            <a:lvl5pPr>
              <a:defRPr sz="78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08448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Four Tall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4"/>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685800" y="1397002"/>
            <a:ext cx="1828800" cy="1476165"/>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anchor="ctr">
            <a:normAutofit/>
          </a:bodyPr>
          <a:lstStyle>
            <a:lvl1pPr marL="0" indent="0" algn="ctr">
              <a:buNone/>
              <a:defRPr sz="788"/>
            </a:lvl1pPr>
          </a:lstStyle>
          <a:p>
            <a:r>
              <a:rPr lang="en-US"/>
              <a:t>Click icon to add picture</a:t>
            </a:r>
            <a:endParaRPr lang="en-US" dirty="0"/>
          </a:p>
        </p:txBody>
      </p:sp>
      <p:sp>
        <p:nvSpPr>
          <p:cNvPr id="5" name="Picture Placeholder 3"/>
          <p:cNvSpPr>
            <a:spLocks noGrp="1"/>
          </p:cNvSpPr>
          <p:nvPr>
            <p:ph type="pic" sz="quarter" idx="11"/>
          </p:nvPr>
        </p:nvSpPr>
        <p:spPr>
          <a:xfrm>
            <a:off x="2667000" y="1397002"/>
            <a:ext cx="1828800" cy="1476165"/>
          </a:xfrm>
          <a:solidFill>
            <a:schemeClr val="bg1">
              <a:lumMod val="90000"/>
              <a:lumOff val="10000"/>
            </a:schemeClr>
          </a:solidFill>
          <a:ln w="3175">
            <a:solidFill>
              <a:schemeClr val="bg1">
                <a:lumMod val="50000"/>
                <a:alpha val="40000"/>
              </a:schemeClr>
            </a:solidFill>
          </a:ln>
          <a:effectLst>
            <a:outerShdw dist="50800" dir="5400000" algn="t" rotWithShape="0">
              <a:schemeClr val="accent3"/>
            </a:outerShdw>
          </a:effectLst>
        </p:spPr>
        <p:txBody>
          <a:bodyPr anchor="ctr">
            <a:normAutofit/>
          </a:bodyPr>
          <a:lstStyle>
            <a:lvl1pPr marL="0" indent="0" algn="ctr">
              <a:buNone/>
              <a:defRPr sz="788"/>
            </a:lvl1pPr>
          </a:lstStyle>
          <a:p>
            <a:r>
              <a:rPr lang="en-US"/>
              <a:t>Click icon to add picture</a:t>
            </a:r>
          </a:p>
        </p:txBody>
      </p:sp>
      <p:sp>
        <p:nvSpPr>
          <p:cNvPr id="6" name="Picture Placeholder 3"/>
          <p:cNvSpPr>
            <a:spLocks noGrp="1"/>
          </p:cNvSpPr>
          <p:nvPr>
            <p:ph type="pic" sz="quarter" idx="12"/>
          </p:nvPr>
        </p:nvSpPr>
        <p:spPr>
          <a:xfrm>
            <a:off x="4648200" y="1397002"/>
            <a:ext cx="1828800" cy="1476165"/>
          </a:xfrm>
          <a:solidFill>
            <a:schemeClr val="bg1">
              <a:lumMod val="90000"/>
              <a:lumOff val="10000"/>
            </a:schemeClr>
          </a:solidFill>
          <a:ln w="3175">
            <a:solidFill>
              <a:schemeClr val="bg1">
                <a:lumMod val="50000"/>
                <a:alpha val="40000"/>
              </a:schemeClr>
            </a:solidFill>
          </a:ln>
          <a:effectLst>
            <a:outerShdw dist="50800" dir="5400000" algn="t" rotWithShape="0">
              <a:schemeClr val="accent5"/>
            </a:outerShdw>
          </a:effectLst>
        </p:spPr>
        <p:txBody>
          <a:bodyPr anchor="ctr">
            <a:normAutofit/>
          </a:bodyPr>
          <a:lstStyle>
            <a:lvl1pPr marL="0" indent="0" algn="ctr">
              <a:buNone/>
              <a:defRPr sz="788"/>
            </a:lvl1pPr>
          </a:lstStyle>
          <a:p>
            <a:r>
              <a:rPr lang="en-US"/>
              <a:t>Click icon to add picture</a:t>
            </a:r>
          </a:p>
        </p:txBody>
      </p:sp>
      <p:sp>
        <p:nvSpPr>
          <p:cNvPr id="7" name="Picture Placeholder 3"/>
          <p:cNvSpPr>
            <a:spLocks noGrp="1"/>
          </p:cNvSpPr>
          <p:nvPr>
            <p:ph type="pic" sz="quarter" idx="13"/>
          </p:nvPr>
        </p:nvSpPr>
        <p:spPr>
          <a:xfrm>
            <a:off x="6629400" y="1397002"/>
            <a:ext cx="1828800" cy="1476165"/>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anchor="ctr">
            <a:normAutofit/>
          </a:bodyPr>
          <a:lstStyle>
            <a:lvl1pPr marL="0" indent="0" algn="ctr">
              <a:buNone/>
              <a:defRPr sz="788"/>
            </a:lvl1pPr>
          </a:lstStyle>
          <a:p>
            <a:r>
              <a:rPr lang="en-US"/>
              <a:t>Click icon to add picture</a:t>
            </a:r>
          </a:p>
        </p:txBody>
      </p:sp>
      <p:sp>
        <p:nvSpPr>
          <p:cNvPr id="14" name="Content Placeholder 13"/>
          <p:cNvSpPr>
            <a:spLocks noGrp="1"/>
          </p:cNvSpPr>
          <p:nvPr>
            <p:ph sz="quarter" idx="18"/>
          </p:nvPr>
        </p:nvSpPr>
        <p:spPr>
          <a:xfrm>
            <a:off x="685802" y="3055282"/>
            <a:ext cx="1831087" cy="2988332"/>
          </a:xfrm>
        </p:spPr>
        <p:txBody>
          <a:bodyPr/>
          <a:lstStyle>
            <a:lvl1pPr marL="0" indent="0">
              <a:buNone/>
              <a:defRPr sz="1181"/>
            </a:lvl1pPr>
            <a:lvl2pPr marL="96439" indent="-96439">
              <a:buFont typeface="Arial" panose="020B0604020202020204" pitchFamily="34" charset="0"/>
              <a:buChar char="•"/>
              <a:defRPr sz="788"/>
            </a:lvl2pPr>
            <a:lvl3pPr marL="192876" indent="-96439">
              <a:defRPr sz="788"/>
            </a:lvl3pPr>
            <a:lvl4pPr marL="289315" indent="-96439">
              <a:defRPr sz="788"/>
            </a:lvl4pPr>
            <a:lvl5pPr>
              <a:defRPr sz="78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3"/>
          <p:cNvSpPr>
            <a:spLocks noGrp="1"/>
          </p:cNvSpPr>
          <p:nvPr>
            <p:ph sz="quarter" idx="19"/>
          </p:nvPr>
        </p:nvSpPr>
        <p:spPr>
          <a:xfrm>
            <a:off x="2666239" y="3055282"/>
            <a:ext cx="1831087" cy="2988332"/>
          </a:xfrm>
        </p:spPr>
        <p:txBody>
          <a:bodyPr/>
          <a:lstStyle>
            <a:lvl1pPr marL="0" indent="0">
              <a:buNone/>
              <a:defRPr sz="1181"/>
            </a:lvl1pPr>
            <a:lvl2pPr marL="96439" indent="-96439">
              <a:buFont typeface="Arial" panose="020B0604020202020204" pitchFamily="34" charset="0"/>
              <a:buChar char="•"/>
              <a:defRPr sz="788"/>
            </a:lvl2pPr>
            <a:lvl3pPr marL="192876" indent="-96439">
              <a:defRPr sz="788"/>
            </a:lvl3pPr>
            <a:lvl4pPr marL="289315" indent="-96439">
              <a:defRPr sz="788"/>
            </a:lvl4pPr>
            <a:lvl5pPr>
              <a:defRPr sz="78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13"/>
          <p:cNvSpPr>
            <a:spLocks noGrp="1"/>
          </p:cNvSpPr>
          <p:nvPr>
            <p:ph sz="quarter" idx="20"/>
          </p:nvPr>
        </p:nvSpPr>
        <p:spPr>
          <a:xfrm>
            <a:off x="4646678" y="3055282"/>
            <a:ext cx="1831087" cy="2988332"/>
          </a:xfrm>
        </p:spPr>
        <p:txBody>
          <a:bodyPr/>
          <a:lstStyle>
            <a:lvl1pPr marL="0" indent="0">
              <a:buNone/>
              <a:defRPr sz="1181"/>
            </a:lvl1pPr>
            <a:lvl2pPr marL="96439" indent="-96439">
              <a:buFont typeface="Arial" panose="020B0604020202020204" pitchFamily="34" charset="0"/>
              <a:buChar char="•"/>
              <a:defRPr sz="788"/>
            </a:lvl2pPr>
            <a:lvl3pPr marL="192876" indent="-96439">
              <a:defRPr sz="788"/>
            </a:lvl3pPr>
            <a:lvl4pPr marL="289315" indent="-96439">
              <a:defRPr sz="788"/>
            </a:lvl4pPr>
            <a:lvl5pPr>
              <a:defRPr sz="78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3"/>
          <p:cNvSpPr>
            <a:spLocks noGrp="1"/>
          </p:cNvSpPr>
          <p:nvPr>
            <p:ph sz="quarter" idx="21"/>
          </p:nvPr>
        </p:nvSpPr>
        <p:spPr>
          <a:xfrm>
            <a:off x="6627115" y="3055282"/>
            <a:ext cx="1831087" cy="2988332"/>
          </a:xfrm>
        </p:spPr>
        <p:txBody>
          <a:bodyPr/>
          <a:lstStyle>
            <a:lvl1pPr marL="0" indent="0">
              <a:buNone/>
              <a:defRPr sz="1181"/>
            </a:lvl1pPr>
            <a:lvl2pPr marL="96439" indent="-96439">
              <a:buFont typeface="Arial" panose="020B0604020202020204" pitchFamily="34" charset="0"/>
              <a:buChar char="•"/>
              <a:defRPr sz="788"/>
            </a:lvl2pPr>
            <a:lvl3pPr marL="192876" indent="-96439">
              <a:defRPr sz="788"/>
            </a:lvl3pPr>
            <a:lvl4pPr marL="289315" indent="-96439">
              <a:defRPr sz="788"/>
            </a:lvl4pPr>
            <a:lvl5pPr>
              <a:defRPr sz="78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22" hasCustomPrompt="1"/>
          </p:nvPr>
        </p:nvSpPr>
        <p:spPr>
          <a:xfrm>
            <a:off x="685800" y="933451"/>
            <a:ext cx="7772400" cy="406400"/>
          </a:xfrm>
        </p:spPr>
        <p:txBody>
          <a:bodyPr>
            <a:normAutofit/>
          </a:bodyPr>
          <a:lstStyle>
            <a:lvl1pPr marL="0" indent="0" algn="ctr">
              <a:lnSpc>
                <a:spcPct val="86000"/>
              </a:lnSpc>
              <a:spcBef>
                <a:spcPts val="0"/>
              </a:spcBef>
              <a:buNone/>
              <a:defRPr sz="1013" baseline="0"/>
            </a:lvl1pPr>
          </a:lstStyle>
          <a:p>
            <a:pPr lvl="0"/>
            <a:r>
              <a:rPr lang="en-US" dirty="0"/>
              <a:t>Click here to edit subtitle</a:t>
            </a:r>
          </a:p>
        </p:txBody>
      </p:sp>
    </p:spTree>
    <p:extLst>
      <p:ext uri="{BB962C8B-B14F-4D97-AF65-F5344CB8AC3E}">
        <p14:creationId xmlns:p14="http://schemas.microsoft.com/office/powerpoint/2010/main" val="6962064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hree Tall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4"/>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685800" y="1397000"/>
            <a:ext cx="2496312" cy="1472184"/>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788"/>
            </a:lvl1pPr>
          </a:lstStyle>
          <a:p>
            <a:pPr lvl="0"/>
            <a:r>
              <a:rPr lang="en-US"/>
              <a:t>Click icon to add picture</a:t>
            </a:r>
          </a:p>
        </p:txBody>
      </p:sp>
      <p:sp>
        <p:nvSpPr>
          <p:cNvPr id="5" name="Picture Placeholder 3"/>
          <p:cNvSpPr>
            <a:spLocks noGrp="1"/>
          </p:cNvSpPr>
          <p:nvPr>
            <p:ph type="pic" sz="quarter" idx="11"/>
          </p:nvPr>
        </p:nvSpPr>
        <p:spPr>
          <a:xfrm>
            <a:off x="3323844" y="1397000"/>
            <a:ext cx="2496312" cy="1472184"/>
          </a:xfrm>
          <a:solidFill>
            <a:schemeClr val="bg1">
              <a:lumMod val="90000"/>
              <a:lumOff val="10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788"/>
            </a:lvl1pPr>
          </a:lstStyle>
          <a:p>
            <a:pPr lvl="0"/>
            <a:r>
              <a:rPr lang="en-US"/>
              <a:t>Click icon to add picture</a:t>
            </a:r>
          </a:p>
        </p:txBody>
      </p:sp>
      <p:sp>
        <p:nvSpPr>
          <p:cNvPr id="6" name="Picture Placeholder 3"/>
          <p:cNvSpPr>
            <a:spLocks noGrp="1"/>
          </p:cNvSpPr>
          <p:nvPr>
            <p:ph type="pic" sz="quarter" idx="12"/>
          </p:nvPr>
        </p:nvSpPr>
        <p:spPr>
          <a:xfrm>
            <a:off x="5961888" y="1397000"/>
            <a:ext cx="2496312" cy="1472184"/>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788"/>
            </a:lvl1pPr>
          </a:lstStyle>
          <a:p>
            <a:pPr lvl="0"/>
            <a:r>
              <a:rPr lang="en-US"/>
              <a:t>Click icon to add picture</a:t>
            </a:r>
          </a:p>
        </p:txBody>
      </p:sp>
      <p:sp>
        <p:nvSpPr>
          <p:cNvPr id="11" name="Content Placeholder 13"/>
          <p:cNvSpPr>
            <a:spLocks noGrp="1"/>
          </p:cNvSpPr>
          <p:nvPr>
            <p:ph sz="quarter" idx="18"/>
          </p:nvPr>
        </p:nvSpPr>
        <p:spPr>
          <a:xfrm>
            <a:off x="685800" y="3055282"/>
            <a:ext cx="2496312" cy="2988332"/>
          </a:xfrm>
        </p:spPr>
        <p:txBody>
          <a:bodyPr/>
          <a:lstStyle>
            <a:lvl1pPr marL="0" indent="0">
              <a:buNone/>
              <a:defRPr sz="1181"/>
            </a:lvl1pPr>
            <a:lvl2pPr marL="96439" indent="-96439">
              <a:buFont typeface="Arial" panose="020B0604020202020204" pitchFamily="34" charset="0"/>
              <a:buChar char="•"/>
              <a:defRPr sz="788"/>
            </a:lvl2pPr>
            <a:lvl3pPr marL="192876" indent="-96439">
              <a:defRPr sz="788"/>
            </a:lvl3pPr>
            <a:lvl4pPr marL="289315" indent="-96439">
              <a:defRPr sz="788"/>
            </a:lvl4pPr>
            <a:lvl5pPr>
              <a:defRPr sz="78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3"/>
          <p:cNvSpPr>
            <a:spLocks noGrp="1"/>
          </p:cNvSpPr>
          <p:nvPr>
            <p:ph sz="quarter" idx="19"/>
          </p:nvPr>
        </p:nvSpPr>
        <p:spPr>
          <a:xfrm>
            <a:off x="3323844" y="3055282"/>
            <a:ext cx="2496312" cy="2988332"/>
          </a:xfrm>
        </p:spPr>
        <p:txBody>
          <a:bodyPr/>
          <a:lstStyle>
            <a:lvl1pPr marL="0" indent="0">
              <a:buNone/>
              <a:defRPr sz="1181"/>
            </a:lvl1pPr>
            <a:lvl2pPr marL="96439" indent="-96439">
              <a:buFont typeface="Arial" panose="020B0604020202020204" pitchFamily="34" charset="0"/>
              <a:buChar char="•"/>
              <a:defRPr sz="788"/>
            </a:lvl2pPr>
            <a:lvl3pPr marL="192876" indent="-96439">
              <a:defRPr sz="788"/>
            </a:lvl3pPr>
            <a:lvl4pPr marL="289315" indent="-96439">
              <a:defRPr sz="788"/>
            </a:lvl4pPr>
            <a:lvl5pPr>
              <a:defRPr sz="78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3"/>
          <p:cNvSpPr>
            <a:spLocks noGrp="1"/>
          </p:cNvSpPr>
          <p:nvPr>
            <p:ph sz="quarter" idx="20"/>
          </p:nvPr>
        </p:nvSpPr>
        <p:spPr>
          <a:xfrm>
            <a:off x="5961888" y="3055282"/>
            <a:ext cx="2496312" cy="2988332"/>
          </a:xfrm>
        </p:spPr>
        <p:txBody>
          <a:bodyPr/>
          <a:lstStyle>
            <a:lvl1pPr marL="0" indent="0">
              <a:buNone/>
              <a:defRPr sz="1181"/>
            </a:lvl1pPr>
            <a:lvl2pPr marL="96439" indent="-96439">
              <a:buFont typeface="Arial" panose="020B0604020202020204" pitchFamily="34" charset="0"/>
              <a:buChar char="•"/>
              <a:defRPr sz="788"/>
            </a:lvl2pPr>
            <a:lvl3pPr marL="192876" indent="-96439">
              <a:defRPr sz="788"/>
            </a:lvl3pPr>
            <a:lvl4pPr marL="289315" indent="-96439">
              <a:defRPr sz="788"/>
            </a:lvl4pPr>
            <a:lvl5pPr>
              <a:defRPr sz="78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094977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hree Tall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4"/>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685800" y="1397000"/>
            <a:ext cx="2496312" cy="1472184"/>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788"/>
            </a:lvl1pPr>
          </a:lstStyle>
          <a:p>
            <a:pPr lvl="0"/>
            <a:r>
              <a:rPr lang="en-US"/>
              <a:t>Click icon to add picture</a:t>
            </a:r>
          </a:p>
        </p:txBody>
      </p:sp>
      <p:sp>
        <p:nvSpPr>
          <p:cNvPr id="5" name="Picture Placeholder 3"/>
          <p:cNvSpPr>
            <a:spLocks noGrp="1"/>
          </p:cNvSpPr>
          <p:nvPr>
            <p:ph type="pic" sz="quarter" idx="11"/>
          </p:nvPr>
        </p:nvSpPr>
        <p:spPr>
          <a:xfrm>
            <a:off x="3323844" y="1397000"/>
            <a:ext cx="2496312" cy="1472184"/>
          </a:xfrm>
          <a:solidFill>
            <a:schemeClr val="bg1">
              <a:lumMod val="90000"/>
              <a:lumOff val="10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788"/>
            </a:lvl1pPr>
          </a:lstStyle>
          <a:p>
            <a:pPr lvl="0"/>
            <a:r>
              <a:rPr lang="en-US"/>
              <a:t>Click icon to add picture</a:t>
            </a:r>
          </a:p>
        </p:txBody>
      </p:sp>
      <p:sp>
        <p:nvSpPr>
          <p:cNvPr id="6" name="Picture Placeholder 3"/>
          <p:cNvSpPr>
            <a:spLocks noGrp="1"/>
          </p:cNvSpPr>
          <p:nvPr>
            <p:ph type="pic" sz="quarter" idx="12"/>
          </p:nvPr>
        </p:nvSpPr>
        <p:spPr>
          <a:xfrm>
            <a:off x="5961888" y="1397000"/>
            <a:ext cx="2496312" cy="1472184"/>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788"/>
            </a:lvl1pPr>
          </a:lstStyle>
          <a:p>
            <a:pPr lvl="0"/>
            <a:r>
              <a:rPr lang="en-US"/>
              <a:t>Click icon to add picture</a:t>
            </a:r>
          </a:p>
        </p:txBody>
      </p:sp>
      <p:sp>
        <p:nvSpPr>
          <p:cNvPr id="11" name="Content Placeholder 13"/>
          <p:cNvSpPr>
            <a:spLocks noGrp="1"/>
          </p:cNvSpPr>
          <p:nvPr>
            <p:ph sz="quarter" idx="18"/>
          </p:nvPr>
        </p:nvSpPr>
        <p:spPr>
          <a:xfrm>
            <a:off x="685800" y="3055282"/>
            <a:ext cx="2496312" cy="2988332"/>
          </a:xfrm>
        </p:spPr>
        <p:txBody>
          <a:bodyPr/>
          <a:lstStyle>
            <a:lvl1pPr marL="0" indent="0">
              <a:buNone/>
              <a:defRPr sz="1181"/>
            </a:lvl1pPr>
            <a:lvl2pPr marL="96439" indent="-96439">
              <a:buFont typeface="Arial" panose="020B0604020202020204" pitchFamily="34" charset="0"/>
              <a:buChar char="•"/>
              <a:defRPr sz="788"/>
            </a:lvl2pPr>
            <a:lvl3pPr marL="192876" indent="-96439">
              <a:defRPr sz="788"/>
            </a:lvl3pPr>
            <a:lvl4pPr marL="289315" indent="-96439">
              <a:defRPr sz="788"/>
            </a:lvl4pPr>
            <a:lvl5pPr>
              <a:defRPr sz="78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3"/>
          <p:cNvSpPr>
            <a:spLocks noGrp="1"/>
          </p:cNvSpPr>
          <p:nvPr>
            <p:ph sz="quarter" idx="19"/>
          </p:nvPr>
        </p:nvSpPr>
        <p:spPr>
          <a:xfrm>
            <a:off x="3323844" y="3055282"/>
            <a:ext cx="2496312" cy="2988332"/>
          </a:xfrm>
        </p:spPr>
        <p:txBody>
          <a:bodyPr/>
          <a:lstStyle>
            <a:lvl1pPr marL="0" indent="0">
              <a:buNone/>
              <a:defRPr sz="1181"/>
            </a:lvl1pPr>
            <a:lvl2pPr marL="96439" indent="-96439">
              <a:buFont typeface="Arial" panose="020B0604020202020204" pitchFamily="34" charset="0"/>
              <a:buChar char="•"/>
              <a:defRPr sz="788"/>
            </a:lvl2pPr>
            <a:lvl3pPr marL="192876" indent="-96439">
              <a:defRPr sz="788"/>
            </a:lvl3pPr>
            <a:lvl4pPr marL="289315" indent="-96439">
              <a:defRPr sz="788"/>
            </a:lvl4pPr>
            <a:lvl5pPr>
              <a:defRPr sz="78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3"/>
          <p:cNvSpPr>
            <a:spLocks noGrp="1"/>
          </p:cNvSpPr>
          <p:nvPr>
            <p:ph sz="quarter" idx="20"/>
          </p:nvPr>
        </p:nvSpPr>
        <p:spPr>
          <a:xfrm>
            <a:off x="5961888" y="3055282"/>
            <a:ext cx="2496312" cy="2988332"/>
          </a:xfrm>
        </p:spPr>
        <p:txBody>
          <a:bodyPr/>
          <a:lstStyle>
            <a:lvl1pPr marL="0" indent="0">
              <a:buNone/>
              <a:defRPr sz="1181"/>
            </a:lvl1pPr>
            <a:lvl2pPr marL="96439" indent="-96439">
              <a:buFont typeface="Arial" panose="020B0604020202020204" pitchFamily="34" charset="0"/>
              <a:buChar char="•"/>
              <a:defRPr sz="788"/>
            </a:lvl2pPr>
            <a:lvl3pPr marL="192876" indent="-96439">
              <a:defRPr sz="788"/>
            </a:lvl3pPr>
            <a:lvl4pPr marL="289315" indent="-96439">
              <a:defRPr sz="788"/>
            </a:lvl4pPr>
            <a:lvl5pPr>
              <a:defRPr sz="78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4"/>
          <p:cNvSpPr>
            <a:spLocks noGrp="1"/>
          </p:cNvSpPr>
          <p:nvPr>
            <p:ph type="body" sz="quarter" idx="21" hasCustomPrompt="1"/>
          </p:nvPr>
        </p:nvSpPr>
        <p:spPr>
          <a:xfrm>
            <a:off x="685800" y="933451"/>
            <a:ext cx="7772400" cy="406400"/>
          </a:xfrm>
        </p:spPr>
        <p:txBody>
          <a:bodyPr>
            <a:normAutofit/>
          </a:bodyPr>
          <a:lstStyle>
            <a:lvl1pPr marL="0" indent="0" algn="ctr">
              <a:lnSpc>
                <a:spcPct val="86000"/>
              </a:lnSpc>
              <a:spcBef>
                <a:spcPts val="0"/>
              </a:spcBef>
              <a:buNone/>
              <a:defRPr sz="1013" baseline="0"/>
            </a:lvl1pPr>
          </a:lstStyle>
          <a:p>
            <a:pPr lvl="0"/>
            <a:r>
              <a:rPr lang="en-US" dirty="0"/>
              <a:t>Click here to edit subtitle</a:t>
            </a:r>
          </a:p>
        </p:txBody>
      </p:sp>
    </p:spTree>
    <p:extLst>
      <p:ext uri="{BB962C8B-B14F-4D97-AF65-F5344CB8AC3E}">
        <p14:creationId xmlns:p14="http://schemas.microsoft.com/office/powerpoint/2010/main" val="14136382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Tall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4"/>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685800" y="1397000"/>
            <a:ext cx="3814192" cy="1472184"/>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788"/>
            </a:lvl1pPr>
          </a:lstStyle>
          <a:p>
            <a:pPr lvl="0"/>
            <a:r>
              <a:rPr lang="en-US"/>
              <a:t>Click icon to add picture</a:t>
            </a:r>
          </a:p>
        </p:txBody>
      </p:sp>
      <p:sp>
        <p:nvSpPr>
          <p:cNvPr id="5" name="Picture Placeholder 3"/>
          <p:cNvSpPr>
            <a:spLocks noGrp="1"/>
          </p:cNvSpPr>
          <p:nvPr>
            <p:ph type="pic" sz="quarter" idx="11"/>
          </p:nvPr>
        </p:nvSpPr>
        <p:spPr>
          <a:xfrm>
            <a:off x="4644009" y="1397000"/>
            <a:ext cx="3814192" cy="1472184"/>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788"/>
            </a:lvl1pPr>
          </a:lstStyle>
          <a:p>
            <a:pPr lvl="0"/>
            <a:r>
              <a:rPr lang="en-US"/>
              <a:t>Click icon to add picture</a:t>
            </a:r>
          </a:p>
        </p:txBody>
      </p:sp>
      <p:sp>
        <p:nvSpPr>
          <p:cNvPr id="7" name="Content Placeholder 13"/>
          <p:cNvSpPr>
            <a:spLocks noGrp="1"/>
          </p:cNvSpPr>
          <p:nvPr>
            <p:ph sz="quarter" idx="18"/>
          </p:nvPr>
        </p:nvSpPr>
        <p:spPr>
          <a:xfrm>
            <a:off x="685800" y="3055282"/>
            <a:ext cx="3813048" cy="2988332"/>
          </a:xfrm>
        </p:spPr>
        <p:txBody>
          <a:bodyPr/>
          <a:lstStyle>
            <a:lvl1pPr marL="0" indent="0">
              <a:buNone/>
              <a:defRPr sz="1181"/>
            </a:lvl1pPr>
            <a:lvl2pPr marL="96439" indent="-96439">
              <a:buFont typeface="Arial" panose="020B0604020202020204" pitchFamily="34" charset="0"/>
              <a:buChar char="•"/>
              <a:defRPr sz="788"/>
            </a:lvl2pPr>
            <a:lvl3pPr marL="192876" indent="-96439">
              <a:defRPr sz="788"/>
            </a:lvl3pPr>
            <a:lvl4pPr marL="289315" indent="-96439">
              <a:defRPr sz="788"/>
            </a:lvl4pPr>
            <a:lvl5pPr>
              <a:defRPr sz="78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3"/>
          <p:cNvSpPr>
            <a:spLocks noGrp="1"/>
          </p:cNvSpPr>
          <p:nvPr>
            <p:ph sz="quarter" idx="19"/>
          </p:nvPr>
        </p:nvSpPr>
        <p:spPr>
          <a:xfrm>
            <a:off x="4645152" y="3055282"/>
            <a:ext cx="3813048" cy="2988332"/>
          </a:xfrm>
        </p:spPr>
        <p:txBody>
          <a:bodyPr/>
          <a:lstStyle>
            <a:lvl1pPr marL="0" indent="0">
              <a:buNone/>
              <a:defRPr sz="1181"/>
            </a:lvl1pPr>
            <a:lvl2pPr marL="96439" indent="-96439">
              <a:buFont typeface="Arial" panose="020B0604020202020204" pitchFamily="34" charset="0"/>
              <a:buChar char="•"/>
              <a:defRPr sz="788"/>
            </a:lvl2pPr>
            <a:lvl3pPr marL="192876" indent="-96439">
              <a:defRPr sz="788"/>
            </a:lvl3pPr>
            <a:lvl4pPr marL="289315" indent="-96439">
              <a:defRPr sz="788"/>
            </a:lvl4pPr>
            <a:lvl5pPr>
              <a:defRPr sz="78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4869338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wo Tall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4"/>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685800" y="1397000"/>
            <a:ext cx="3814192" cy="1472184"/>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788"/>
            </a:lvl1pPr>
          </a:lstStyle>
          <a:p>
            <a:pPr lvl="0"/>
            <a:r>
              <a:rPr lang="en-US"/>
              <a:t>Click icon to add picture</a:t>
            </a:r>
          </a:p>
        </p:txBody>
      </p:sp>
      <p:sp>
        <p:nvSpPr>
          <p:cNvPr id="5" name="Picture Placeholder 3"/>
          <p:cNvSpPr>
            <a:spLocks noGrp="1"/>
          </p:cNvSpPr>
          <p:nvPr>
            <p:ph type="pic" sz="quarter" idx="11"/>
          </p:nvPr>
        </p:nvSpPr>
        <p:spPr>
          <a:xfrm>
            <a:off x="4644009" y="1397000"/>
            <a:ext cx="3814192" cy="1472184"/>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788"/>
            </a:lvl1pPr>
          </a:lstStyle>
          <a:p>
            <a:pPr lvl="0"/>
            <a:r>
              <a:rPr lang="en-US"/>
              <a:t>Click icon to add picture</a:t>
            </a:r>
          </a:p>
        </p:txBody>
      </p:sp>
      <p:sp>
        <p:nvSpPr>
          <p:cNvPr id="7" name="Content Placeholder 13"/>
          <p:cNvSpPr>
            <a:spLocks noGrp="1"/>
          </p:cNvSpPr>
          <p:nvPr>
            <p:ph sz="quarter" idx="18"/>
          </p:nvPr>
        </p:nvSpPr>
        <p:spPr>
          <a:xfrm>
            <a:off x="685800" y="3055282"/>
            <a:ext cx="3813048" cy="2988332"/>
          </a:xfrm>
        </p:spPr>
        <p:txBody>
          <a:bodyPr/>
          <a:lstStyle>
            <a:lvl1pPr marL="0" indent="0">
              <a:buNone/>
              <a:defRPr sz="1181"/>
            </a:lvl1pPr>
            <a:lvl2pPr marL="96439" indent="-96439">
              <a:buFont typeface="Arial" panose="020B0604020202020204" pitchFamily="34" charset="0"/>
              <a:buChar char="•"/>
              <a:defRPr sz="788"/>
            </a:lvl2pPr>
            <a:lvl3pPr marL="192876" indent="-96439">
              <a:defRPr sz="788"/>
            </a:lvl3pPr>
            <a:lvl4pPr marL="289315" indent="-96439">
              <a:defRPr sz="788"/>
            </a:lvl4pPr>
            <a:lvl5pPr>
              <a:defRPr sz="78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3"/>
          <p:cNvSpPr>
            <a:spLocks noGrp="1"/>
          </p:cNvSpPr>
          <p:nvPr>
            <p:ph sz="quarter" idx="19"/>
          </p:nvPr>
        </p:nvSpPr>
        <p:spPr>
          <a:xfrm>
            <a:off x="4645152" y="3055282"/>
            <a:ext cx="3813048" cy="2988332"/>
          </a:xfrm>
        </p:spPr>
        <p:txBody>
          <a:bodyPr/>
          <a:lstStyle>
            <a:lvl1pPr marL="0" indent="0">
              <a:buNone/>
              <a:defRPr sz="1181"/>
            </a:lvl1pPr>
            <a:lvl2pPr marL="96439" indent="-96439">
              <a:buFont typeface="Arial" panose="020B0604020202020204" pitchFamily="34" charset="0"/>
              <a:buChar char="•"/>
              <a:defRPr sz="788"/>
            </a:lvl2pPr>
            <a:lvl3pPr marL="192876" indent="-96439">
              <a:defRPr sz="788"/>
            </a:lvl3pPr>
            <a:lvl4pPr marL="289315" indent="-96439">
              <a:defRPr sz="788"/>
            </a:lvl4pPr>
            <a:lvl5pPr>
              <a:defRPr sz="78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4"/>
          <p:cNvSpPr>
            <a:spLocks noGrp="1"/>
          </p:cNvSpPr>
          <p:nvPr>
            <p:ph type="body" sz="quarter" idx="20" hasCustomPrompt="1"/>
          </p:nvPr>
        </p:nvSpPr>
        <p:spPr>
          <a:xfrm>
            <a:off x="685800" y="933451"/>
            <a:ext cx="7772400" cy="406400"/>
          </a:xfrm>
        </p:spPr>
        <p:txBody>
          <a:bodyPr>
            <a:normAutofit/>
          </a:bodyPr>
          <a:lstStyle>
            <a:lvl1pPr marL="0" indent="0" algn="ctr">
              <a:lnSpc>
                <a:spcPct val="86000"/>
              </a:lnSpc>
              <a:spcBef>
                <a:spcPts val="0"/>
              </a:spcBef>
              <a:buNone/>
              <a:defRPr sz="1013" baseline="0"/>
            </a:lvl1pPr>
          </a:lstStyle>
          <a:p>
            <a:pPr lvl="0"/>
            <a:r>
              <a:rPr lang="en-US" dirty="0"/>
              <a:t>Click here to edit subtitle</a:t>
            </a:r>
          </a:p>
        </p:txBody>
      </p:sp>
    </p:spTree>
    <p:extLst>
      <p:ext uri="{BB962C8B-B14F-4D97-AF65-F5344CB8AC3E}">
        <p14:creationId xmlns:p14="http://schemas.microsoft.com/office/powerpoint/2010/main" val="16268980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Eight Gri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4"/>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685039" y="1397002"/>
            <a:ext cx="1828800" cy="1476165"/>
          </a:xfrm>
          <a:solidFill>
            <a:schemeClr val="bg1">
              <a:lumMod val="90000"/>
              <a:lumOff val="10000"/>
            </a:schemeClr>
          </a:solidFill>
        </p:spPr>
        <p:txBody>
          <a:bodyPr vert="horz" lIns="0" tIns="0" rIns="0" bIns="0" rtlCol="0" anchor="ctr">
            <a:normAutofit/>
          </a:bodyPr>
          <a:lstStyle>
            <a:lvl1pPr>
              <a:defRPr lang="en-US" sz="788" dirty="0"/>
            </a:lvl1pPr>
          </a:lstStyle>
          <a:p>
            <a:pPr marL="0" lvl="0" indent="0" algn="ctr">
              <a:buNone/>
            </a:pPr>
            <a:r>
              <a:rPr lang="en-US"/>
              <a:t>Click icon to add picture</a:t>
            </a:r>
            <a:endParaRPr lang="en-US" dirty="0"/>
          </a:p>
        </p:txBody>
      </p:sp>
      <p:sp>
        <p:nvSpPr>
          <p:cNvPr id="5" name="Picture Placeholder 3"/>
          <p:cNvSpPr>
            <a:spLocks noGrp="1"/>
          </p:cNvSpPr>
          <p:nvPr>
            <p:ph type="pic" sz="quarter" idx="11"/>
          </p:nvPr>
        </p:nvSpPr>
        <p:spPr>
          <a:xfrm>
            <a:off x="2666239" y="1397002"/>
            <a:ext cx="1828800" cy="1476165"/>
          </a:xfrm>
          <a:solidFill>
            <a:schemeClr val="bg1">
              <a:lumMod val="90000"/>
              <a:lumOff val="10000"/>
            </a:schemeClr>
          </a:solidFill>
        </p:spPr>
        <p:txBody>
          <a:bodyPr vert="horz" lIns="0" tIns="0" rIns="0" bIns="0" rtlCol="0" anchor="ctr">
            <a:normAutofit/>
          </a:bodyPr>
          <a:lstStyle>
            <a:lvl1pPr>
              <a:defRPr lang="en-US" sz="788"/>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4647437" y="1397002"/>
            <a:ext cx="1828800" cy="1476165"/>
          </a:xfrm>
          <a:solidFill>
            <a:schemeClr val="bg1">
              <a:lumMod val="90000"/>
              <a:lumOff val="10000"/>
            </a:schemeClr>
          </a:solidFill>
        </p:spPr>
        <p:txBody>
          <a:bodyPr vert="horz" lIns="0" tIns="0" rIns="0" bIns="0" rtlCol="0" anchor="ctr">
            <a:normAutofit/>
          </a:bodyPr>
          <a:lstStyle>
            <a:lvl1pPr>
              <a:defRPr lang="en-US" sz="788"/>
            </a:lvl1pPr>
          </a:lstStyle>
          <a:p>
            <a:pPr marL="0" lvl="0" indent="0" algn="ctr">
              <a:buNone/>
            </a:pPr>
            <a:r>
              <a:rPr lang="en-US"/>
              <a:t>Click icon to add picture</a:t>
            </a:r>
          </a:p>
        </p:txBody>
      </p:sp>
      <p:sp>
        <p:nvSpPr>
          <p:cNvPr id="7" name="Picture Placeholder 3"/>
          <p:cNvSpPr>
            <a:spLocks noGrp="1"/>
          </p:cNvSpPr>
          <p:nvPr>
            <p:ph type="pic" sz="quarter" idx="13"/>
          </p:nvPr>
        </p:nvSpPr>
        <p:spPr>
          <a:xfrm>
            <a:off x="6628639" y="1397002"/>
            <a:ext cx="1828800" cy="1476165"/>
          </a:xfrm>
          <a:solidFill>
            <a:schemeClr val="bg1">
              <a:lumMod val="90000"/>
              <a:lumOff val="10000"/>
            </a:schemeClr>
          </a:solidFill>
        </p:spPr>
        <p:txBody>
          <a:bodyPr vert="horz" lIns="0" tIns="0" rIns="0" bIns="0" rtlCol="0" anchor="ctr">
            <a:normAutofit/>
          </a:bodyPr>
          <a:lstStyle>
            <a:lvl1pPr>
              <a:defRPr lang="en-US" sz="788"/>
            </a:lvl1pPr>
          </a:lstStyle>
          <a:p>
            <a:pPr marL="0" lvl="0" indent="0" algn="ctr">
              <a:buNone/>
            </a:pPr>
            <a:r>
              <a:rPr lang="en-US"/>
              <a:t>Click icon to add picture</a:t>
            </a:r>
          </a:p>
        </p:txBody>
      </p:sp>
      <p:sp>
        <p:nvSpPr>
          <p:cNvPr id="14" name="Content Placeholder 13"/>
          <p:cNvSpPr>
            <a:spLocks noGrp="1"/>
          </p:cNvSpPr>
          <p:nvPr>
            <p:ph sz="quarter" idx="18"/>
          </p:nvPr>
        </p:nvSpPr>
        <p:spPr>
          <a:xfrm>
            <a:off x="685039" y="4717010"/>
            <a:ext cx="1831087" cy="1326605"/>
          </a:xfrm>
        </p:spPr>
        <p:txBody>
          <a:bodyPr/>
          <a:lstStyle>
            <a:lvl1pPr marL="0" indent="0">
              <a:buNone/>
              <a:defRPr sz="788"/>
            </a:lvl1pPr>
            <a:lvl2pPr marL="96439" indent="-96439">
              <a:buFont typeface="Arial" panose="020B0604020202020204" pitchFamily="34" charset="0"/>
              <a:buChar char="•"/>
              <a:defRPr sz="788"/>
            </a:lvl2pPr>
            <a:lvl3pPr marL="192876" indent="-96439">
              <a:defRPr sz="788"/>
            </a:lvl3pPr>
            <a:lvl4pPr marL="289315" indent="-96439">
              <a:defRPr sz="788"/>
            </a:lvl4pPr>
            <a:lvl5pPr>
              <a:defRPr sz="78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3"/>
          <p:cNvSpPr>
            <a:spLocks noGrp="1"/>
          </p:cNvSpPr>
          <p:nvPr>
            <p:ph sz="quarter" idx="19"/>
          </p:nvPr>
        </p:nvSpPr>
        <p:spPr>
          <a:xfrm>
            <a:off x="2665478" y="4717010"/>
            <a:ext cx="1831087" cy="1326605"/>
          </a:xfrm>
        </p:spPr>
        <p:txBody>
          <a:bodyPr>
            <a:normAutofit/>
          </a:bodyPr>
          <a:lstStyle>
            <a:lvl1pPr marL="0" indent="0">
              <a:buNone/>
              <a:defRPr sz="788"/>
            </a:lvl1pPr>
            <a:lvl2pPr marL="96439" indent="-96439">
              <a:buFont typeface="Arial" panose="020B0604020202020204" pitchFamily="34" charset="0"/>
              <a:buChar char="•"/>
              <a:defRPr sz="788"/>
            </a:lvl2pPr>
            <a:lvl3pPr marL="192876" indent="-96439">
              <a:defRPr sz="788"/>
            </a:lvl3pPr>
            <a:lvl4pPr marL="289315" indent="-96439">
              <a:defRPr sz="788"/>
            </a:lvl4pPr>
            <a:lvl5pPr>
              <a:defRPr sz="78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13"/>
          <p:cNvSpPr>
            <a:spLocks noGrp="1"/>
          </p:cNvSpPr>
          <p:nvPr>
            <p:ph sz="quarter" idx="20"/>
          </p:nvPr>
        </p:nvSpPr>
        <p:spPr>
          <a:xfrm>
            <a:off x="4645915" y="4717010"/>
            <a:ext cx="1831087" cy="1326605"/>
          </a:xfrm>
        </p:spPr>
        <p:txBody>
          <a:bodyPr>
            <a:normAutofit/>
          </a:bodyPr>
          <a:lstStyle>
            <a:lvl1pPr marL="0" indent="0">
              <a:buNone/>
              <a:defRPr sz="788"/>
            </a:lvl1pPr>
            <a:lvl2pPr marL="96439" indent="-96439">
              <a:buFont typeface="Arial" panose="020B0604020202020204" pitchFamily="34" charset="0"/>
              <a:buChar char="•"/>
              <a:defRPr sz="788"/>
            </a:lvl2pPr>
            <a:lvl3pPr marL="192876" indent="-96439">
              <a:defRPr sz="788"/>
            </a:lvl3pPr>
            <a:lvl4pPr marL="289315" indent="-96439">
              <a:defRPr sz="788"/>
            </a:lvl4pPr>
            <a:lvl5pPr>
              <a:defRPr sz="78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3"/>
          <p:cNvSpPr>
            <a:spLocks noGrp="1"/>
          </p:cNvSpPr>
          <p:nvPr>
            <p:ph sz="quarter" idx="21"/>
          </p:nvPr>
        </p:nvSpPr>
        <p:spPr>
          <a:xfrm>
            <a:off x="6626354" y="4717010"/>
            <a:ext cx="1831087" cy="1326605"/>
          </a:xfrm>
        </p:spPr>
        <p:txBody>
          <a:bodyPr>
            <a:normAutofit/>
          </a:bodyPr>
          <a:lstStyle>
            <a:lvl1pPr marL="0" indent="0">
              <a:buNone/>
              <a:defRPr sz="788"/>
            </a:lvl1pPr>
            <a:lvl2pPr marL="96439" indent="-96439">
              <a:buFont typeface="Arial" panose="020B0604020202020204" pitchFamily="34" charset="0"/>
              <a:buChar char="•"/>
              <a:defRPr sz="788"/>
            </a:lvl2pPr>
            <a:lvl3pPr marL="192876" indent="-96439">
              <a:defRPr sz="788"/>
            </a:lvl3pPr>
            <a:lvl4pPr marL="289315" indent="-96439">
              <a:defRPr sz="788"/>
            </a:lvl4pPr>
            <a:lvl5pPr>
              <a:defRPr sz="78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3"/>
          <p:cNvSpPr>
            <a:spLocks noGrp="1"/>
          </p:cNvSpPr>
          <p:nvPr>
            <p:ph type="pic" sz="quarter" idx="22"/>
          </p:nvPr>
        </p:nvSpPr>
        <p:spPr>
          <a:xfrm>
            <a:off x="685039" y="3057006"/>
            <a:ext cx="1828800" cy="1476165"/>
          </a:xfrm>
          <a:solidFill>
            <a:schemeClr val="bg1">
              <a:lumMod val="90000"/>
              <a:lumOff val="10000"/>
            </a:schemeClr>
          </a:solidFill>
        </p:spPr>
        <p:txBody>
          <a:bodyPr vert="horz" lIns="0" tIns="0" rIns="0" bIns="0" rtlCol="0" anchor="ctr">
            <a:normAutofit/>
          </a:bodyPr>
          <a:lstStyle>
            <a:lvl1pPr>
              <a:defRPr lang="en-US" sz="788" dirty="0"/>
            </a:lvl1pPr>
          </a:lstStyle>
          <a:p>
            <a:pPr marL="0" lvl="0" indent="0" algn="ctr">
              <a:buNone/>
            </a:pPr>
            <a:r>
              <a:rPr lang="en-US"/>
              <a:t>Click icon to add picture</a:t>
            </a:r>
            <a:endParaRPr lang="en-US" dirty="0"/>
          </a:p>
        </p:txBody>
      </p:sp>
      <p:sp>
        <p:nvSpPr>
          <p:cNvPr id="12" name="Picture Placeholder 3"/>
          <p:cNvSpPr>
            <a:spLocks noGrp="1"/>
          </p:cNvSpPr>
          <p:nvPr>
            <p:ph type="pic" sz="quarter" idx="23"/>
          </p:nvPr>
        </p:nvSpPr>
        <p:spPr>
          <a:xfrm>
            <a:off x="2666239" y="3057006"/>
            <a:ext cx="1828800" cy="1476165"/>
          </a:xfrm>
          <a:solidFill>
            <a:schemeClr val="bg1">
              <a:lumMod val="90000"/>
              <a:lumOff val="10000"/>
            </a:schemeClr>
          </a:solidFill>
        </p:spPr>
        <p:txBody>
          <a:bodyPr vert="horz" lIns="0" tIns="0" rIns="0" bIns="0" rtlCol="0" anchor="ctr">
            <a:normAutofit/>
          </a:bodyPr>
          <a:lstStyle>
            <a:lvl1pPr>
              <a:defRPr lang="en-US" sz="788"/>
            </a:lvl1pPr>
          </a:lstStyle>
          <a:p>
            <a:pPr marL="0" lvl="0" indent="0" algn="ctr">
              <a:buNone/>
            </a:pPr>
            <a:r>
              <a:rPr lang="en-US"/>
              <a:t>Click icon to add picture</a:t>
            </a:r>
          </a:p>
        </p:txBody>
      </p:sp>
      <p:sp>
        <p:nvSpPr>
          <p:cNvPr id="13" name="Picture Placeholder 3"/>
          <p:cNvSpPr>
            <a:spLocks noGrp="1"/>
          </p:cNvSpPr>
          <p:nvPr>
            <p:ph type="pic" sz="quarter" idx="24"/>
          </p:nvPr>
        </p:nvSpPr>
        <p:spPr>
          <a:xfrm>
            <a:off x="4647437" y="3057006"/>
            <a:ext cx="1828800" cy="1476165"/>
          </a:xfrm>
          <a:solidFill>
            <a:schemeClr val="bg1">
              <a:lumMod val="90000"/>
              <a:lumOff val="10000"/>
            </a:schemeClr>
          </a:solidFill>
        </p:spPr>
        <p:txBody>
          <a:bodyPr vert="horz" lIns="0" tIns="0" rIns="0" bIns="0" rtlCol="0" anchor="ctr">
            <a:normAutofit/>
          </a:bodyPr>
          <a:lstStyle>
            <a:lvl1pPr>
              <a:defRPr lang="en-US" sz="788"/>
            </a:lvl1pPr>
          </a:lstStyle>
          <a:p>
            <a:pPr marL="0" lvl="0" indent="0" algn="ctr">
              <a:buNone/>
            </a:pPr>
            <a:r>
              <a:rPr lang="en-US"/>
              <a:t>Click icon to add picture</a:t>
            </a:r>
          </a:p>
        </p:txBody>
      </p:sp>
      <p:sp>
        <p:nvSpPr>
          <p:cNvPr id="16" name="Picture Placeholder 3"/>
          <p:cNvSpPr>
            <a:spLocks noGrp="1"/>
          </p:cNvSpPr>
          <p:nvPr>
            <p:ph type="pic" sz="quarter" idx="25"/>
          </p:nvPr>
        </p:nvSpPr>
        <p:spPr>
          <a:xfrm>
            <a:off x="6628639" y="3057006"/>
            <a:ext cx="1828800" cy="1476165"/>
          </a:xfrm>
          <a:solidFill>
            <a:schemeClr val="bg1">
              <a:lumMod val="90000"/>
              <a:lumOff val="10000"/>
            </a:schemeClr>
          </a:solidFill>
        </p:spPr>
        <p:txBody>
          <a:bodyPr vert="horz" lIns="0" tIns="0" rIns="0" bIns="0" rtlCol="0" anchor="ctr">
            <a:normAutofit/>
          </a:bodyPr>
          <a:lstStyle>
            <a:lvl1pPr>
              <a:defRPr lang="en-US" sz="788"/>
            </a:lvl1pPr>
          </a:lstStyle>
          <a:p>
            <a:pPr marL="0" lvl="0" indent="0" algn="ctr">
              <a:buNone/>
            </a:pPr>
            <a:r>
              <a:rPr lang="en-US"/>
              <a:t>Click icon to add picture</a:t>
            </a:r>
          </a:p>
        </p:txBody>
      </p:sp>
    </p:spTree>
    <p:extLst>
      <p:ext uri="{BB962C8B-B14F-4D97-AF65-F5344CB8AC3E}">
        <p14:creationId xmlns:p14="http://schemas.microsoft.com/office/powerpoint/2010/main" val="343221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Bef>
                <a:spcPts val="675"/>
              </a:spcBef>
              <a:defRPr/>
            </a:lvl1pPr>
            <a:lvl2pPr>
              <a:spcBef>
                <a:spcPts val="675"/>
              </a:spcBef>
              <a:defRPr/>
            </a:lvl2pPr>
            <a:lvl3pPr>
              <a:spcBef>
                <a:spcPts val="675"/>
              </a:spcBef>
              <a:defRPr/>
            </a:lvl3pPr>
            <a:lvl4pPr>
              <a:spcBef>
                <a:spcPts val="675"/>
              </a:spcBef>
              <a:defRPr/>
            </a:lvl4pPr>
            <a:lvl5pPr>
              <a:spcBef>
                <a:spcPts val="675"/>
              </a:spcBef>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5998854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Eight Grid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4"/>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685039" y="1397002"/>
            <a:ext cx="1828800" cy="1476165"/>
          </a:xfrm>
          <a:solidFill>
            <a:schemeClr val="bg1">
              <a:lumMod val="90000"/>
              <a:lumOff val="10000"/>
            </a:schemeClr>
          </a:solidFill>
        </p:spPr>
        <p:txBody>
          <a:bodyPr vert="horz" lIns="0" tIns="0" rIns="0" bIns="0" rtlCol="0" anchor="ctr">
            <a:normAutofit/>
          </a:bodyPr>
          <a:lstStyle>
            <a:lvl1pPr>
              <a:defRPr lang="en-US" sz="788" dirty="0"/>
            </a:lvl1pPr>
          </a:lstStyle>
          <a:p>
            <a:pPr marL="0" lvl="0" indent="0" algn="ctr">
              <a:buNone/>
            </a:pPr>
            <a:r>
              <a:rPr lang="en-US"/>
              <a:t>Click icon to add picture</a:t>
            </a:r>
            <a:endParaRPr lang="en-US" dirty="0"/>
          </a:p>
        </p:txBody>
      </p:sp>
      <p:sp>
        <p:nvSpPr>
          <p:cNvPr id="5" name="Picture Placeholder 3"/>
          <p:cNvSpPr>
            <a:spLocks noGrp="1"/>
          </p:cNvSpPr>
          <p:nvPr>
            <p:ph type="pic" sz="quarter" idx="11"/>
          </p:nvPr>
        </p:nvSpPr>
        <p:spPr>
          <a:xfrm>
            <a:off x="2666239" y="1397002"/>
            <a:ext cx="1828800" cy="1476165"/>
          </a:xfrm>
          <a:solidFill>
            <a:schemeClr val="bg1">
              <a:lumMod val="90000"/>
              <a:lumOff val="10000"/>
            </a:schemeClr>
          </a:solidFill>
        </p:spPr>
        <p:txBody>
          <a:bodyPr vert="horz" lIns="0" tIns="0" rIns="0" bIns="0" rtlCol="0" anchor="ctr">
            <a:normAutofit/>
          </a:bodyPr>
          <a:lstStyle>
            <a:lvl1pPr>
              <a:defRPr lang="en-US" sz="788"/>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4647437" y="1397002"/>
            <a:ext cx="1828800" cy="1476165"/>
          </a:xfrm>
          <a:solidFill>
            <a:schemeClr val="bg1">
              <a:lumMod val="90000"/>
              <a:lumOff val="10000"/>
            </a:schemeClr>
          </a:solidFill>
        </p:spPr>
        <p:txBody>
          <a:bodyPr vert="horz" lIns="0" tIns="0" rIns="0" bIns="0" rtlCol="0" anchor="ctr">
            <a:normAutofit/>
          </a:bodyPr>
          <a:lstStyle>
            <a:lvl1pPr>
              <a:defRPr lang="en-US" sz="788"/>
            </a:lvl1pPr>
          </a:lstStyle>
          <a:p>
            <a:pPr marL="0" lvl="0" indent="0" algn="ctr">
              <a:buNone/>
            </a:pPr>
            <a:r>
              <a:rPr lang="en-US"/>
              <a:t>Click icon to add picture</a:t>
            </a:r>
          </a:p>
        </p:txBody>
      </p:sp>
      <p:sp>
        <p:nvSpPr>
          <p:cNvPr id="7" name="Picture Placeholder 3"/>
          <p:cNvSpPr>
            <a:spLocks noGrp="1"/>
          </p:cNvSpPr>
          <p:nvPr>
            <p:ph type="pic" sz="quarter" idx="13"/>
          </p:nvPr>
        </p:nvSpPr>
        <p:spPr>
          <a:xfrm>
            <a:off x="6628639" y="1397002"/>
            <a:ext cx="1828800" cy="1476165"/>
          </a:xfrm>
          <a:solidFill>
            <a:schemeClr val="bg1">
              <a:lumMod val="90000"/>
              <a:lumOff val="10000"/>
            </a:schemeClr>
          </a:solidFill>
        </p:spPr>
        <p:txBody>
          <a:bodyPr vert="horz" lIns="0" tIns="0" rIns="0" bIns="0" rtlCol="0" anchor="ctr">
            <a:normAutofit/>
          </a:bodyPr>
          <a:lstStyle>
            <a:lvl1pPr>
              <a:defRPr lang="en-US" sz="788"/>
            </a:lvl1pPr>
          </a:lstStyle>
          <a:p>
            <a:pPr marL="0" lvl="0" indent="0" algn="ctr">
              <a:buNone/>
            </a:pPr>
            <a:r>
              <a:rPr lang="en-US"/>
              <a:t>Click icon to add picture</a:t>
            </a:r>
          </a:p>
        </p:txBody>
      </p:sp>
      <p:sp>
        <p:nvSpPr>
          <p:cNvPr id="14" name="Content Placeholder 13"/>
          <p:cNvSpPr>
            <a:spLocks noGrp="1"/>
          </p:cNvSpPr>
          <p:nvPr>
            <p:ph sz="quarter" idx="18"/>
          </p:nvPr>
        </p:nvSpPr>
        <p:spPr>
          <a:xfrm>
            <a:off x="685039" y="4717010"/>
            <a:ext cx="1831087" cy="1326605"/>
          </a:xfrm>
        </p:spPr>
        <p:txBody>
          <a:bodyPr/>
          <a:lstStyle>
            <a:lvl1pPr marL="0" indent="0">
              <a:buNone/>
              <a:defRPr sz="788"/>
            </a:lvl1pPr>
            <a:lvl2pPr marL="96439" indent="-96439">
              <a:buFont typeface="Arial" panose="020B0604020202020204" pitchFamily="34" charset="0"/>
              <a:buChar char="•"/>
              <a:defRPr sz="788"/>
            </a:lvl2pPr>
            <a:lvl3pPr marL="192876" indent="-96439">
              <a:defRPr sz="788"/>
            </a:lvl3pPr>
            <a:lvl4pPr marL="289315" indent="-96439">
              <a:defRPr sz="788"/>
            </a:lvl4pPr>
            <a:lvl5pPr>
              <a:defRPr sz="78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3"/>
          <p:cNvSpPr>
            <a:spLocks noGrp="1"/>
          </p:cNvSpPr>
          <p:nvPr>
            <p:ph sz="quarter" idx="19"/>
          </p:nvPr>
        </p:nvSpPr>
        <p:spPr>
          <a:xfrm>
            <a:off x="2665478" y="4717010"/>
            <a:ext cx="1831087" cy="1326605"/>
          </a:xfrm>
        </p:spPr>
        <p:txBody>
          <a:bodyPr>
            <a:normAutofit/>
          </a:bodyPr>
          <a:lstStyle>
            <a:lvl1pPr marL="0" indent="0">
              <a:buNone/>
              <a:defRPr sz="788"/>
            </a:lvl1pPr>
            <a:lvl2pPr marL="96439" indent="-96439">
              <a:buFont typeface="Arial" panose="020B0604020202020204" pitchFamily="34" charset="0"/>
              <a:buChar char="•"/>
              <a:defRPr sz="788"/>
            </a:lvl2pPr>
            <a:lvl3pPr marL="192876" indent="-96439">
              <a:defRPr sz="788"/>
            </a:lvl3pPr>
            <a:lvl4pPr marL="289315" indent="-96439">
              <a:defRPr sz="788"/>
            </a:lvl4pPr>
            <a:lvl5pPr>
              <a:defRPr sz="78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13"/>
          <p:cNvSpPr>
            <a:spLocks noGrp="1"/>
          </p:cNvSpPr>
          <p:nvPr>
            <p:ph sz="quarter" idx="20"/>
          </p:nvPr>
        </p:nvSpPr>
        <p:spPr>
          <a:xfrm>
            <a:off x="4645915" y="4717010"/>
            <a:ext cx="1831087" cy="1326605"/>
          </a:xfrm>
        </p:spPr>
        <p:txBody>
          <a:bodyPr>
            <a:normAutofit/>
          </a:bodyPr>
          <a:lstStyle>
            <a:lvl1pPr marL="0" indent="0">
              <a:buNone/>
              <a:defRPr sz="788"/>
            </a:lvl1pPr>
            <a:lvl2pPr marL="96439" indent="-96439">
              <a:buFont typeface="Arial" panose="020B0604020202020204" pitchFamily="34" charset="0"/>
              <a:buChar char="•"/>
              <a:defRPr sz="788"/>
            </a:lvl2pPr>
            <a:lvl3pPr marL="192876" indent="-96439">
              <a:defRPr sz="788"/>
            </a:lvl3pPr>
            <a:lvl4pPr marL="289315" indent="-96439">
              <a:defRPr sz="788"/>
            </a:lvl4pPr>
            <a:lvl5pPr>
              <a:defRPr sz="78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3"/>
          <p:cNvSpPr>
            <a:spLocks noGrp="1"/>
          </p:cNvSpPr>
          <p:nvPr>
            <p:ph sz="quarter" idx="21"/>
          </p:nvPr>
        </p:nvSpPr>
        <p:spPr>
          <a:xfrm>
            <a:off x="6626354" y="4717010"/>
            <a:ext cx="1831087" cy="1326605"/>
          </a:xfrm>
        </p:spPr>
        <p:txBody>
          <a:bodyPr>
            <a:normAutofit/>
          </a:bodyPr>
          <a:lstStyle>
            <a:lvl1pPr marL="0" indent="0">
              <a:buNone/>
              <a:defRPr sz="788"/>
            </a:lvl1pPr>
            <a:lvl2pPr marL="96439" indent="-96439">
              <a:buFont typeface="Arial" panose="020B0604020202020204" pitchFamily="34" charset="0"/>
              <a:buChar char="•"/>
              <a:defRPr sz="788"/>
            </a:lvl2pPr>
            <a:lvl3pPr marL="192876" indent="-96439">
              <a:defRPr sz="788"/>
            </a:lvl3pPr>
            <a:lvl4pPr marL="289315" indent="-96439">
              <a:defRPr sz="788"/>
            </a:lvl4pPr>
            <a:lvl5pPr>
              <a:defRPr sz="78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3"/>
          <p:cNvSpPr>
            <a:spLocks noGrp="1"/>
          </p:cNvSpPr>
          <p:nvPr>
            <p:ph type="pic" sz="quarter" idx="22"/>
          </p:nvPr>
        </p:nvSpPr>
        <p:spPr>
          <a:xfrm>
            <a:off x="685039" y="3057006"/>
            <a:ext cx="1828800" cy="1476165"/>
          </a:xfrm>
          <a:solidFill>
            <a:schemeClr val="bg1">
              <a:lumMod val="90000"/>
              <a:lumOff val="10000"/>
            </a:schemeClr>
          </a:solidFill>
        </p:spPr>
        <p:txBody>
          <a:bodyPr vert="horz" lIns="0" tIns="0" rIns="0" bIns="0" rtlCol="0" anchor="ctr">
            <a:normAutofit/>
          </a:bodyPr>
          <a:lstStyle>
            <a:lvl1pPr>
              <a:defRPr lang="en-US" sz="788" dirty="0"/>
            </a:lvl1pPr>
          </a:lstStyle>
          <a:p>
            <a:pPr marL="0" lvl="0" indent="0" algn="ctr">
              <a:buNone/>
            </a:pPr>
            <a:r>
              <a:rPr lang="en-US"/>
              <a:t>Click icon to add picture</a:t>
            </a:r>
            <a:endParaRPr lang="en-US" dirty="0"/>
          </a:p>
        </p:txBody>
      </p:sp>
      <p:sp>
        <p:nvSpPr>
          <p:cNvPr id="12" name="Picture Placeholder 3"/>
          <p:cNvSpPr>
            <a:spLocks noGrp="1"/>
          </p:cNvSpPr>
          <p:nvPr>
            <p:ph type="pic" sz="quarter" idx="23"/>
          </p:nvPr>
        </p:nvSpPr>
        <p:spPr>
          <a:xfrm>
            <a:off x="2666239" y="3057006"/>
            <a:ext cx="1828800" cy="1476165"/>
          </a:xfrm>
          <a:solidFill>
            <a:schemeClr val="bg1">
              <a:lumMod val="90000"/>
              <a:lumOff val="10000"/>
            </a:schemeClr>
          </a:solidFill>
        </p:spPr>
        <p:txBody>
          <a:bodyPr vert="horz" lIns="0" tIns="0" rIns="0" bIns="0" rtlCol="0" anchor="ctr">
            <a:normAutofit/>
          </a:bodyPr>
          <a:lstStyle>
            <a:lvl1pPr>
              <a:defRPr lang="en-US" sz="788"/>
            </a:lvl1pPr>
          </a:lstStyle>
          <a:p>
            <a:pPr marL="0" lvl="0" indent="0" algn="ctr">
              <a:buNone/>
            </a:pPr>
            <a:r>
              <a:rPr lang="en-US"/>
              <a:t>Click icon to add picture</a:t>
            </a:r>
          </a:p>
        </p:txBody>
      </p:sp>
      <p:sp>
        <p:nvSpPr>
          <p:cNvPr id="13" name="Picture Placeholder 3"/>
          <p:cNvSpPr>
            <a:spLocks noGrp="1"/>
          </p:cNvSpPr>
          <p:nvPr>
            <p:ph type="pic" sz="quarter" idx="24"/>
          </p:nvPr>
        </p:nvSpPr>
        <p:spPr>
          <a:xfrm>
            <a:off x="4647437" y="3057006"/>
            <a:ext cx="1828800" cy="1476165"/>
          </a:xfrm>
          <a:solidFill>
            <a:schemeClr val="bg1">
              <a:lumMod val="90000"/>
              <a:lumOff val="10000"/>
            </a:schemeClr>
          </a:solidFill>
        </p:spPr>
        <p:txBody>
          <a:bodyPr vert="horz" lIns="0" tIns="0" rIns="0" bIns="0" rtlCol="0" anchor="ctr">
            <a:normAutofit/>
          </a:bodyPr>
          <a:lstStyle>
            <a:lvl1pPr>
              <a:defRPr lang="en-US" sz="788"/>
            </a:lvl1pPr>
          </a:lstStyle>
          <a:p>
            <a:pPr marL="0" lvl="0" indent="0" algn="ctr">
              <a:buNone/>
            </a:pPr>
            <a:r>
              <a:rPr lang="en-US"/>
              <a:t>Click icon to add picture</a:t>
            </a:r>
          </a:p>
        </p:txBody>
      </p:sp>
      <p:sp>
        <p:nvSpPr>
          <p:cNvPr id="16" name="Picture Placeholder 3"/>
          <p:cNvSpPr>
            <a:spLocks noGrp="1"/>
          </p:cNvSpPr>
          <p:nvPr>
            <p:ph type="pic" sz="quarter" idx="25"/>
          </p:nvPr>
        </p:nvSpPr>
        <p:spPr>
          <a:xfrm>
            <a:off x="6628639" y="3057006"/>
            <a:ext cx="1828800" cy="1476165"/>
          </a:xfrm>
          <a:solidFill>
            <a:schemeClr val="bg1">
              <a:lumMod val="90000"/>
              <a:lumOff val="10000"/>
            </a:schemeClr>
          </a:solidFill>
        </p:spPr>
        <p:txBody>
          <a:bodyPr vert="horz" lIns="0" tIns="0" rIns="0" bIns="0" rtlCol="0" anchor="ctr">
            <a:normAutofit/>
          </a:bodyPr>
          <a:lstStyle>
            <a:lvl1pPr>
              <a:defRPr lang="en-US" sz="788"/>
            </a:lvl1pPr>
          </a:lstStyle>
          <a:p>
            <a:pPr marL="0" lvl="0" indent="0" algn="ctr">
              <a:buNone/>
            </a:pPr>
            <a:r>
              <a:rPr lang="en-US"/>
              <a:t>Click icon to add picture</a:t>
            </a:r>
          </a:p>
        </p:txBody>
      </p:sp>
      <p:sp>
        <p:nvSpPr>
          <p:cNvPr id="17" name="Text Placeholder 4"/>
          <p:cNvSpPr>
            <a:spLocks noGrp="1"/>
          </p:cNvSpPr>
          <p:nvPr>
            <p:ph type="body" sz="quarter" idx="26" hasCustomPrompt="1"/>
          </p:nvPr>
        </p:nvSpPr>
        <p:spPr>
          <a:xfrm>
            <a:off x="685800" y="933451"/>
            <a:ext cx="7772400" cy="406400"/>
          </a:xfrm>
        </p:spPr>
        <p:txBody>
          <a:bodyPr>
            <a:normAutofit/>
          </a:bodyPr>
          <a:lstStyle>
            <a:lvl1pPr marL="0" indent="0" algn="ctr">
              <a:lnSpc>
                <a:spcPct val="86000"/>
              </a:lnSpc>
              <a:spcBef>
                <a:spcPts val="0"/>
              </a:spcBef>
              <a:buNone/>
              <a:defRPr sz="1013" baseline="0"/>
            </a:lvl1pPr>
          </a:lstStyle>
          <a:p>
            <a:pPr lvl="0"/>
            <a:r>
              <a:rPr lang="en-US" dirty="0"/>
              <a:t>Click here to edit subtitle</a:t>
            </a:r>
          </a:p>
        </p:txBody>
      </p:sp>
    </p:spTree>
    <p:extLst>
      <p:ext uri="{BB962C8B-B14F-4D97-AF65-F5344CB8AC3E}">
        <p14:creationId xmlns:p14="http://schemas.microsoft.com/office/powerpoint/2010/main" val="69755824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Six Gri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4"/>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685800" y="1397000"/>
            <a:ext cx="2496312" cy="1472184"/>
          </a:xfrm>
          <a:solidFill>
            <a:schemeClr val="bg1">
              <a:lumMod val="90000"/>
              <a:lumOff val="10000"/>
            </a:schemeClr>
          </a:solidFill>
        </p:spPr>
        <p:txBody>
          <a:bodyPr vert="horz" lIns="0" tIns="0" rIns="0" bIns="0" rtlCol="0" anchor="ctr">
            <a:normAutofit/>
          </a:bodyPr>
          <a:lstStyle>
            <a:lvl1pPr>
              <a:defRPr lang="en-US" sz="788"/>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3323844" y="1397000"/>
            <a:ext cx="2496312" cy="1472184"/>
          </a:xfrm>
          <a:solidFill>
            <a:schemeClr val="bg1">
              <a:lumMod val="90000"/>
              <a:lumOff val="10000"/>
            </a:schemeClr>
          </a:solidFill>
        </p:spPr>
        <p:txBody>
          <a:bodyPr vert="horz" lIns="0" tIns="0" rIns="0" bIns="0" rtlCol="0" anchor="ctr">
            <a:normAutofit/>
          </a:bodyPr>
          <a:lstStyle>
            <a:lvl1pPr>
              <a:defRPr lang="en-US" sz="788"/>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5961888" y="1397000"/>
            <a:ext cx="2496312" cy="1472184"/>
          </a:xfrm>
          <a:solidFill>
            <a:schemeClr val="bg1">
              <a:lumMod val="90000"/>
              <a:lumOff val="10000"/>
            </a:schemeClr>
          </a:solidFill>
        </p:spPr>
        <p:txBody>
          <a:bodyPr vert="horz" lIns="0" tIns="0" rIns="0" bIns="0" rtlCol="0" anchor="ctr">
            <a:normAutofit/>
          </a:bodyPr>
          <a:lstStyle>
            <a:lvl1pPr>
              <a:defRPr lang="en-US" sz="788"/>
            </a:lvl1pPr>
          </a:lstStyle>
          <a:p>
            <a:pPr marL="0" lvl="0" indent="0" algn="ctr">
              <a:buNone/>
            </a:pPr>
            <a:r>
              <a:rPr lang="en-US"/>
              <a:t>Click icon to add picture</a:t>
            </a:r>
          </a:p>
        </p:txBody>
      </p:sp>
      <p:sp>
        <p:nvSpPr>
          <p:cNvPr id="11" name="Content Placeholder 13"/>
          <p:cNvSpPr>
            <a:spLocks noGrp="1"/>
          </p:cNvSpPr>
          <p:nvPr>
            <p:ph sz="quarter" idx="18"/>
          </p:nvPr>
        </p:nvSpPr>
        <p:spPr>
          <a:xfrm>
            <a:off x="685800" y="4720991"/>
            <a:ext cx="2496312" cy="1370248"/>
          </a:xfrm>
        </p:spPr>
        <p:txBody>
          <a:bodyPr/>
          <a:lstStyle>
            <a:lvl1pPr marL="0" indent="0">
              <a:buNone/>
              <a:defRPr sz="1181"/>
            </a:lvl1pPr>
            <a:lvl2pPr marL="96439" indent="-96439">
              <a:buFont typeface="Arial" panose="020B0604020202020204" pitchFamily="34" charset="0"/>
              <a:buChar char="•"/>
              <a:defRPr sz="788"/>
            </a:lvl2pPr>
            <a:lvl3pPr marL="192876" indent="-96439">
              <a:defRPr sz="788"/>
            </a:lvl3pPr>
            <a:lvl4pPr marL="289315" indent="-96439">
              <a:defRPr sz="788"/>
            </a:lvl4pPr>
            <a:lvl5pPr>
              <a:defRPr sz="78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3"/>
          <p:cNvSpPr>
            <a:spLocks noGrp="1"/>
          </p:cNvSpPr>
          <p:nvPr>
            <p:ph sz="quarter" idx="19"/>
          </p:nvPr>
        </p:nvSpPr>
        <p:spPr>
          <a:xfrm>
            <a:off x="3323844" y="4720991"/>
            <a:ext cx="2496312" cy="1370248"/>
          </a:xfrm>
        </p:spPr>
        <p:txBody>
          <a:bodyPr/>
          <a:lstStyle>
            <a:lvl1pPr marL="0" indent="0">
              <a:buNone/>
              <a:defRPr sz="1181"/>
            </a:lvl1pPr>
            <a:lvl2pPr marL="96439" indent="-96439">
              <a:buFont typeface="Arial" panose="020B0604020202020204" pitchFamily="34" charset="0"/>
              <a:buChar char="•"/>
              <a:defRPr sz="788"/>
            </a:lvl2pPr>
            <a:lvl3pPr marL="192876" indent="-96439">
              <a:defRPr sz="788"/>
            </a:lvl3pPr>
            <a:lvl4pPr marL="289315" indent="-96439">
              <a:defRPr sz="788"/>
            </a:lvl4pPr>
            <a:lvl5pPr>
              <a:defRPr sz="78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3"/>
          <p:cNvSpPr>
            <a:spLocks noGrp="1"/>
          </p:cNvSpPr>
          <p:nvPr>
            <p:ph sz="quarter" idx="20"/>
          </p:nvPr>
        </p:nvSpPr>
        <p:spPr>
          <a:xfrm>
            <a:off x="5961888" y="4720991"/>
            <a:ext cx="2496312" cy="1370248"/>
          </a:xfrm>
        </p:spPr>
        <p:txBody>
          <a:bodyPr/>
          <a:lstStyle>
            <a:lvl1pPr marL="0" indent="0">
              <a:buNone/>
              <a:defRPr sz="1181"/>
            </a:lvl1pPr>
            <a:lvl2pPr marL="96439" indent="-96439">
              <a:buFont typeface="Arial" panose="020B0604020202020204" pitchFamily="34" charset="0"/>
              <a:buChar char="•"/>
              <a:defRPr sz="788"/>
            </a:lvl2pPr>
            <a:lvl3pPr marL="192876" indent="-96439">
              <a:defRPr sz="788"/>
            </a:lvl3pPr>
            <a:lvl4pPr marL="289315" indent="-96439">
              <a:defRPr sz="788"/>
            </a:lvl4pPr>
            <a:lvl5pPr>
              <a:defRPr sz="78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Picture Placeholder 3"/>
          <p:cNvSpPr>
            <a:spLocks noGrp="1"/>
          </p:cNvSpPr>
          <p:nvPr>
            <p:ph type="pic" sz="quarter" idx="23"/>
          </p:nvPr>
        </p:nvSpPr>
        <p:spPr>
          <a:xfrm>
            <a:off x="685800" y="3060985"/>
            <a:ext cx="2496312" cy="1472184"/>
          </a:xfrm>
          <a:solidFill>
            <a:schemeClr val="bg1">
              <a:lumMod val="90000"/>
              <a:lumOff val="10000"/>
            </a:schemeClr>
          </a:solidFill>
        </p:spPr>
        <p:txBody>
          <a:bodyPr vert="horz" lIns="0" tIns="0" rIns="0" bIns="0" rtlCol="0" anchor="ctr">
            <a:normAutofit/>
          </a:bodyPr>
          <a:lstStyle>
            <a:lvl1pPr>
              <a:defRPr lang="en-US" sz="788"/>
            </a:lvl1pPr>
          </a:lstStyle>
          <a:p>
            <a:pPr marL="0" lvl="0" indent="0" algn="ctr">
              <a:buNone/>
            </a:pPr>
            <a:r>
              <a:rPr lang="en-US"/>
              <a:t>Click icon to add picture</a:t>
            </a:r>
          </a:p>
        </p:txBody>
      </p:sp>
      <p:sp>
        <p:nvSpPr>
          <p:cNvPr id="15" name="Picture Placeholder 3"/>
          <p:cNvSpPr>
            <a:spLocks noGrp="1"/>
          </p:cNvSpPr>
          <p:nvPr>
            <p:ph type="pic" sz="quarter" idx="24"/>
          </p:nvPr>
        </p:nvSpPr>
        <p:spPr>
          <a:xfrm>
            <a:off x="3323844" y="3060985"/>
            <a:ext cx="2496312" cy="1472184"/>
          </a:xfrm>
          <a:solidFill>
            <a:schemeClr val="bg1">
              <a:lumMod val="90000"/>
              <a:lumOff val="10000"/>
            </a:schemeClr>
          </a:solidFill>
        </p:spPr>
        <p:txBody>
          <a:bodyPr vert="horz" lIns="0" tIns="0" rIns="0" bIns="0" rtlCol="0" anchor="ctr">
            <a:normAutofit/>
          </a:bodyPr>
          <a:lstStyle>
            <a:lvl1pPr>
              <a:defRPr lang="en-US" sz="788"/>
            </a:lvl1pPr>
          </a:lstStyle>
          <a:p>
            <a:pPr marL="0" lvl="0" indent="0" algn="ctr">
              <a:buNone/>
            </a:pPr>
            <a:r>
              <a:rPr lang="en-US"/>
              <a:t>Click icon to add picture</a:t>
            </a:r>
          </a:p>
        </p:txBody>
      </p:sp>
      <p:sp>
        <p:nvSpPr>
          <p:cNvPr id="16" name="Picture Placeholder 3"/>
          <p:cNvSpPr>
            <a:spLocks noGrp="1"/>
          </p:cNvSpPr>
          <p:nvPr>
            <p:ph type="pic" sz="quarter" idx="25"/>
          </p:nvPr>
        </p:nvSpPr>
        <p:spPr>
          <a:xfrm>
            <a:off x="5961888" y="3060985"/>
            <a:ext cx="2496312" cy="1472184"/>
          </a:xfrm>
          <a:solidFill>
            <a:schemeClr val="bg1">
              <a:lumMod val="90000"/>
              <a:lumOff val="10000"/>
            </a:schemeClr>
          </a:solidFill>
        </p:spPr>
        <p:txBody>
          <a:bodyPr vert="horz" lIns="0" tIns="0" rIns="0" bIns="0" rtlCol="0" anchor="ctr">
            <a:normAutofit/>
          </a:bodyPr>
          <a:lstStyle>
            <a:lvl1pPr>
              <a:defRPr lang="en-US" sz="788"/>
            </a:lvl1pPr>
          </a:lstStyle>
          <a:p>
            <a:pPr marL="0" lvl="0" indent="0" algn="ctr">
              <a:buNone/>
            </a:pPr>
            <a:r>
              <a:rPr lang="en-US"/>
              <a:t>Click icon to add picture</a:t>
            </a:r>
          </a:p>
        </p:txBody>
      </p:sp>
    </p:spTree>
    <p:extLst>
      <p:ext uri="{BB962C8B-B14F-4D97-AF65-F5344CB8AC3E}">
        <p14:creationId xmlns:p14="http://schemas.microsoft.com/office/powerpoint/2010/main" val="200961619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Six Grid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4"/>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685800" y="1397000"/>
            <a:ext cx="2496312" cy="1472184"/>
          </a:xfrm>
          <a:solidFill>
            <a:schemeClr val="bg1">
              <a:lumMod val="90000"/>
              <a:lumOff val="10000"/>
            </a:schemeClr>
          </a:solidFill>
        </p:spPr>
        <p:txBody>
          <a:bodyPr vert="horz" lIns="0" tIns="0" rIns="0" bIns="0" rtlCol="0" anchor="ctr">
            <a:normAutofit/>
          </a:bodyPr>
          <a:lstStyle>
            <a:lvl1pPr>
              <a:defRPr lang="en-US" sz="788"/>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3323844" y="1397000"/>
            <a:ext cx="2496312" cy="1472184"/>
          </a:xfrm>
          <a:solidFill>
            <a:schemeClr val="bg1">
              <a:lumMod val="90000"/>
              <a:lumOff val="10000"/>
            </a:schemeClr>
          </a:solidFill>
        </p:spPr>
        <p:txBody>
          <a:bodyPr vert="horz" lIns="0" tIns="0" rIns="0" bIns="0" rtlCol="0" anchor="ctr">
            <a:normAutofit/>
          </a:bodyPr>
          <a:lstStyle>
            <a:lvl1pPr>
              <a:defRPr lang="en-US" sz="788"/>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5961888" y="1397000"/>
            <a:ext cx="2496312" cy="1472184"/>
          </a:xfrm>
          <a:solidFill>
            <a:schemeClr val="bg1">
              <a:lumMod val="90000"/>
              <a:lumOff val="10000"/>
            </a:schemeClr>
          </a:solidFill>
        </p:spPr>
        <p:txBody>
          <a:bodyPr vert="horz" lIns="0" tIns="0" rIns="0" bIns="0" rtlCol="0" anchor="ctr">
            <a:normAutofit/>
          </a:bodyPr>
          <a:lstStyle>
            <a:lvl1pPr>
              <a:defRPr lang="en-US" sz="788"/>
            </a:lvl1pPr>
          </a:lstStyle>
          <a:p>
            <a:pPr marL="0" lvl="0" indent="0" algn="ctr">
              <a:buNone/>
            </a:pPr>
            <a:r>
              <a:rPr lang="en-US"/>
              <a:t>Click icon to add picture</a:t>
            </a:r>
          </a:p>
        </p:txBody>
      </p:sp>
      <p:sp>
        <p:nvSpPr>
          <p:cNvPr id="11" name="Content Placeholder 13"/>
          <p:cNvSpPr>
            <a:spLocks noGrp="1"/>
          </p:cNvSpPr>
          <p:nvPr>
            <p:ph sz="quarter" idx="18"/>
          </p:nvPr>
        </p:nvSpPr>
        <p:spPr>
          <a:xfrm>
            <a:off x="685800" y="4720991"/>
            <a:ext cx="2496312" cy="1370248"/>
          </a:xfrm>
        </p:spPr>
        <p:txBody>
          <a:bodyPr/>
          <a:lstStyle>
            <a:lvl1pPr marL="0" indent="0">
              <a:buNone/>
              <a:defRPr sz="1181"/>
            </a:lvl1pPr>
            <a:lvl2pPr marL="96439" indent="-96439">
              <a:buFont typeface="Arial" panose="020B0604020202020204" pitchFamily="34" charset="0"/>
              <a:buChar char="•"/>
              <a:defRPr sz="788"/>
            </a:lvl2pPr>
            <a:lvl3pPr marL="192876" indent="-96439">
              <a:defRPr sz="788"/>
            </a:lvl3pPr>
            <a:lvl4pPr marL="289315" indent="-96439">
              <a:defRPr sz="788"/>
            </a:lvl4pPr>
            <a:lvl5pPr>
              <a:defRPr sz="78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3"/>
          <p:cNvSpPr>
            <a:spLocks noGrp="1"/>
          </p:cNvSpPr>
          <p:nvPr>
            <p:ph sz="quarter" idx="19"/>
          </p:nvPr>
        </p:nvSpPr>
        <p:spPr>
          <a:xfrm>
            <a:off x="3323844" y="4720991"/>
            <a:ext cx="2496312" cy="1370248"/>
          </a:xfrm>
        </p:spPr>
        <p:txBody>
          <a:bodyPr/>
          <a:lstStyle>
            <a:lvl1pPr marL="0" indent="0">
              <a:buNone/>
              <a:defRPr sz="1181"/>
            </a:lvl1pPr>
            <a:lvl2pPr marL="96439" indent="-96439">
              <a:buFont typeface="Arial" panose="020B0604020202020204" pitchFamily="34" charset="0"/>
              <a:buChar char="•"/>
              <a:defRPr sz="788"/>
            </a:lvl2pPr>
            <a:lvl3pPr marL="192876" indent="-96439">
              <a:defRPr sz="788"/>
            </a:lvl3pPr>
            <a:lvl4pPr marL="289315" indent="-96439">
              <a:defRPr sz="788"/>
            </a:lvl4pPr>
            <a:lvl5pPr>
              <a:defRPr sz="78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3"/>
          <p:cNvSpPr>
            <a:spLocks noGrp="1"/>
          </p:cNvSpPr>
          <p:nvPr>
            <p:ph sz="quarter" idx="20"/>
          </p:nvPr>
        </p:nvSpPr>
        <p:spPr>
          <a:xfrm>
            <a:off x="5961888" y="4720991"/>
            <a:ext cx="2496312" cy="1370248"/>
          </a:xfrm>
        </p:spPr>
        <p:txBody>
          <a:bodyPr/>
          <a:lstStyle>
            <a:lvl1pPr marL="0" indent="0">
              <a:buNone/>
              <a:defRPr sz="1181"/>
            </a:lvl1pPr>
            <a:lvl2pPr marL="96439" indent="-96439">
              <a:buFont typeface="Arial" panose="020B0604020202020204" pitchFamily="34" charset="0"/>
              <a:buChar char="•"/>
              <a:defRPr sz="788"/>
            </a:lvl2pPr>
            <a:lvl3pPr marL="192876" indent="-96439">
              <a:defRPr sz="788"/>
            </a:lvl3pPr>
            <a:lvl4pPr marL="289315" indent="-96439">
              <a:defRPr sz="788"/>
            </a:lvl4pPr>
            <a:lvl5pPr>
              <a:defRPr sz="78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Picture Placeholder 3"/>
          <p:cNvSpPr>
            <a:spLocks noGrp="1"/>
          </p:cNvSpPr>
          <p:nvPr>
            <p:ph type="pic" sz="quarter" idx="23"/>
          </p:nvPr>
        </p:nvSpPr>
        <p:spPr>
          <a:xfrm>
            <a:off x="685800" y="3060985"/>
            <a:ext cx="2496312" cy="1472184"/>
          </a:xfrm>
          <a:solidFill>
            <a:schemeClr val="bg1">
              <a:lumMod val="90000"/>
              <a:lumOff val="10000"/>
            </a:schemeClr>
          </a:solidFill>
        </p:spPr>
        <p:txBody>
          <a:bodyPr vert="horz" lIns="0" tIns="0" rIns="0" bIns="0" rtlCol="0" anchor="ctr">
            <a:normAutofit/>
          </a:bodyPr>
          <a:lstStyle>
            <a:lvl1pPr>
              <a:defRPr lang="en-US" sz="788"/>
            </a:lvl1pPr>
          </a:lstStyle>
          <a:p>
            <a:pPr marL="0" lvl="0" indent="0" algn="ctr">
              <a:buNone/>
            </a:pPr>
            <a:r>
              <a:rPr lang="en-US"/>
              <a:t>Click icon to add picture</a:t>
            </a:r>
          </a:p>
        </p:txBody>
      </p:sp>
      <p:sp>
        <p:nvSpPr>
          <p:cNvPr id="15" name="Picture Placeholder 3"/>
          <p:cNvSpPr>
            <a:spLocks noGrp="1"/>
          </p:cNvSpPr>
          <p:nvPr>
            <p:ph type="pic" sz="quarter" idx="24"/>
          </p:nvPr>
        </p:nvSpPr>
        <p:spPr>
          <a:xfrm>
            <a:off x="3323844" y="3060985"/>
            <a:ext cx="2496312" cy="1472184"/>
          </a:xfrm>
          <a:solidFill>
            <a:schemeClr val="bg1">
              <a:lumMod val="90000"/>
              <a:lumOff val="10000"/>
            </a:schemeClr>
          </a:solidFill>
        </p:spPr>
        <p:txBody>
          <a:bodyPr vert="horz" lIns="0" tIns="0" rIns="0" bIns="0" rtlCol="0" anchor="ctr">
            <a:normAutofit/>
          </a:bodyPr>
          <a:lstStyle>
            <a:lvl1pPr>
              <a:defRPr lang="en-US" sz="788"/>
            </a:lvl1pPr>
          </a:lstStyle>
          <a:p>
            <a:pPr marL="0" lvl="0" indent="0" algn="ctr">
              <a:buNone/>
            </a:pPr>
            <a:r>
              <a:rPr lang="en-US"/>
              <a:t>Click icon to add picture</a:t>
            </a:r>
          </a:p>
        </p:txBody>
      </p:sp>
      <p:sp>
        <p:nvSpPr>
          <p:cNvPr id="16" name="Picture Placeholder 3"/>
          <p:cNvSpPr>
            <a:spLocks noGrp="1"/>
          </p:cNvSpPr>
          <p:nvPr>
            <p:ph type="pic" sz="quarter" idx="25"/>
          </p:nvPr>
        </p:nvSpPr>
        <p:spPr>
          <a:xfrm>
            <a:off x="5961888" y="3060985"/>
            <a:ext cx="2496312" cy="1472184"/>
          </a:xfrm>
          <a:solidFill>
            <a:schemeClr val="bg1">
              <a:lumMod val="90000"/>
              <a:lumOff val="10000"/>
            </a:schemeClr>
          </a:solidFill>
        </p:spPr>
        <p:txBody>
          <a:bodyPr vert="horz" lIns="0" tIns="0" rIns="0" bIns="0" rtlCol="0" anchor="ctr">
            <a:normAutofit/>
          </a:bodyPr>
          <a:lstStyle>
            <a:lvl1pPr>
              <a:defRPr lang="en-US" sz="788"/>
            </a:lvl1pPr>
          </a:lstStyle>
          <a:p>
            <a:pPr marL="0" lvl="0" indent="0" algn="ctr">
              <a:buNone/>
            </a:pPr>
            <a:r>
              <a:rPr lang="en-US"/>
              <a:t>Click icon to add picture</a:t>
            </a:r>
          </a:p>
        </p:txBody>
      </p:sp>
      <p:sp>
        <p:nvSpPr>
          <p:cNvPr id="17" name="Text Placeholder 4"/>
          <p:cNvSpPr>
            <a:spLocks noGrp="1"/>
          </p:cNvSpPr>
          <p:nvPr>
            <p:ph type="body" sz="quarter" idx="26" hasCustomPrompt="1"/>
          </p:nvPr>
        </p:nvSpPr>
        <p:spPr>
          <a:xfrm>
            <a:off x="685800" y="933451"/>
            <a:ext cx="7772400" cy="406400"/>
          </a:xfrm>
        </p:spPr>
        <p:txBody>
          <a:bodyPr>
            <a:normAutofit/>
          </a:bodyPr>
          <a:lstStyle>
            <a:lvl1pPr marL="0" indent="0" algn="ctr">
              <a:lnSpc>
                <a:spcPct val="86000"/>
              </a:lnSpc>
              <a:spcBef>
                <a:spcPts val="0"/>
              </a:spcBef>
              <a:buNone/>
              <a:defRPr sz="1013" baseline="0"/>
            </a:lvl1pPr>
          </a:lstStyle>
          <a:p>
            <a:pPr lvl="0"/>
            <a:r>
              <a:rPr lang="en-US" dirty="0"/>
              <a:t>Click here to edit subtitle</a:t>
            </a:r>
          </a:p>
        </p:txBody>
      </p:sp>
    </p:spTree>
    <p:extLst>
      <p:ext uri="{BB962C8B-B14F-4D97-AF65-F5344CB8AC3E}">
        <p14:creationId xmlns:p14="http://schemas.microsoft.com/office/powerpoint/2010/main" val="324561965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Four Gri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4"/>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686945" y="1397000"/>
            <a:ext cx="3814192" cy="1472184"/>
          </a:xfrm>
          <a:solidFill>
            <a:schemeClr val="bg1">
              <a:lumMod val="90000"/>
              <a:lumOff val="10000"/>
            </a:schemeClr>
          </a:solidFill>
        </p:spPr>
        <p:txBody>
          <a:bodyPr vert="horz" lIns="0" tIns="0" rIns="0" bIns="0" rtlCol="0" anchor="ctr">
            <a:normAutofit/>
          </a:bodyPr>
          <a:lstStyle>
            <a:lvl1pPr>
              <a:defRPr lang="en-US" sz="788"/>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4645152" y="1397000"/>
            <a:ext cx="3814192" cy="1472184"/>
          </a:xfrm>
          <a:solidFill>
            <a:schemeClr val="bg1">
              <a:lumMod val="90000"/>
              <a:lumOff val="10000"/>
            </a:schemeClr>
          </a:solidFill>
        </p:spPr>
        <p:txBody>
          <a:bodyPr vert="horz" lIns="0" tIns="0" rIns="0" bIns="0" rtlCol="0" anchor="ctr">
            <a:normAutofit/>
          </a:bodyPr>
          <a:lstStyle>
            <a:lvl1pPr>
              <a:defRPr lang="en-US" sz="788"/>
            </a:lvl1pPr>
          </a:lstStyle>
          <a:p>
            <a:pPr marL="0" lvl="0" indent="0" algn="ctr">
              <a:buNone/>
            </a:pPr>
            <a:r>
              <a:rPr lang="en-US"/>
              <a:t>Click icon to add picture</a:t>
            </a:r>
          </a:p>
        </p:txBody>
      </p:sp>
      <p:sp>
        <p:nvSpPr>
          <p:cNvPr id="7" name="Content Placeholder 13"/>
          <p:cNvSpPr>
            <a:spLocks noGrp="1"/>
          </p:cNvSpPr>
          <p:nvPr>
            <p:ph sz="quarter" idx="18"/>
          </p:nvPr>
        </p:nvSpPr>
        <p:spPr>
          <a:xfrm>
            <a:off x="685800" y="4704408"/>
            <a:ext cx="3813048" cy="1339207"/>
          </a:xfrm>
        </p:spPr>
        <p:txBody>
          <a:bodyPr/>
          <a:lstStyle>
            <a:lvl1pPr marL="0" indent="0">
              <a:buNone/>
              <a:defRPr sz="1181"/>
            </a:lvl1pPr>
            <a:lvl2pPr marL="96439" indent="-96439">
              <a:buFont typeface="Arial" panose="020B0604020202020204" pitchFamily="34" charset="0"/>
              <a:buChar char="•"/>
              <a:defRPr sz="788"/>
            </a:lvl2pPr>
            <a:lvl3pPr marL="192876" indent="-96439">
              <a:defRPr sz="788"/>
            </a:lvl3pPr>
            <a:lvl4pPr marL="289315" indent="-96439">
              <a:defRPr sz="788"/>
            </a:lvl4pPr>
            <a:lvl5pPr>
              <a:defRPr sz="78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3"/>
          <p:cNvSpPr>
            <a:spLocks noGrp="1"/>
          </p:cNvSpPr>
          <p:nvPr>
            <p:ph sz="quarter" idx="19"/>
          </p:nvPr>
        </p:nvSpPr>
        <p:spPr>
          <a:xfrm>
            <a:off x="4645152" y="4704408"/>
            <a:ext cx="3813048" cy="1339207"/>
          </a:xfrm>
        </p:spPr>
        <p:txBody>
          <a:bodyPr/>
          <a:lstStyle>
            <a:lvl1pPr marL="0" indent="0">
              <a:buNone/>
              <a:defRPr sz="1181"/>
            </a:lvl1pPr>
            <a:lvl2pPr marL="96439" indent="-96439">
              <a:buFont typeface="Arial" panose="020B0604020202020204" pitchFamily="34" charset="0"/>
              <a:buChar char="•"/>
              <a:defRPr sz="788"/>
            </a:lvl2pPr>
            <a:lvl3pPr marL="192876" indent="-96439">
              <a:defRPr sz="788"/>
            </a:lvl3pPr>
            <a:lvl4pPr marL="289315" indent="-96439">
              <a:defRPr sz="788"/>
            </a:lvl4pPr>
            <a:lvl5pPr>
              <a:defRPr sz="78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3"/>
          <p:cNvSpPr>
            <a:spLocks noGrp="1"/>
          </p:cNvSpPr>
          <p:nvPr>
            <p:ph type="pic" sz="quarter" idx="24"/>
          </p:nvPr>
        </p:nvSpPr>
        <p:spPr>
          <a:xfrm>
            <a:off x="686945" y="3060985"/>
            <a:ext cx="3814192" cy="1472184"/>
          </a:xfrm>
          <a:solidFill>
            <a:schemeClr val="bg1">
              <a:lumMod val="90000"/>
              <a:lumOff val="10000"/>
            </a:schemeClr>
          </a:solidFill>
        </p:spPr>
        <p:txBody>
          <a:bodyPr vert="horz" lIns="0" tIns="0" rIns="0" bIns="0" rtlCol="0" anchor="ctr">
            <a:normAutofit/>
          </a:bodyPr>
          <a:lstStyle>
            <a:lvl1pPr>
              <a:defRPr lang="en-US" sz="788"/>
            </a:lvl1pPr>
          </a:lstStyle>
          <a:p>
            <a:pPr marL="0" lvl="0" indent="0" algn="ctr">
              <a:buNone/>
            </a:pPr>
            <a:r>
              <a:rPr lang="en-US"/>
              <a:t>Click icon to add picture</a:t>
            </a:r>
          </a:p>
        </p:txBody>
      </p:sp>
      <p:sp>
        <p:nvSpPr>
          <p:cNvPr id="11" name="Picture Placeholder 3"/>
          <p:cNvSpPr>
            <a:spLocks noGrp="1"/>
          </p:cNvSpPr>
          <p:nvPr>
            <p:ph type="pic" sz="quarter" idx="25"/>
          </p:nvPr>
        </p:nvSpPr>
        <p:spPr>
          <a:xfrm>
            <a:off x="4645152" y="3060985"/>
            <a:ext cx="3814192" cy="1472184"/>
          </a:xfrm>
          <a:solidFill>
            <a:schemeClr val="bg1">
              <a:lumMod val="90000"/>
              <a:lumOff val="10000"/>
            </a:schemeClr>
          </a:solidFill>
        </p:spPr>
        <p:txBody>
          <a:bodyPr vert="horz" lIns="0" tIns="0" rIns="0" bIns="0" rtlCol="0" anchor="ctr">
            <a:normAutofit/>
          </a:bodyPr>
          <a:lstStyle>
            <a:lvl1pPr>
              <a:defRPr lang="en-US" sz="788"/>
            </a:lvl1pPr>
          </a:lstStyle>
          <a:p>
            <a:pPr marL="0" lvl="0" indent="0" algn="ctr">
              <a:buNone/>
            </a:pPr>
            <a:r>
              <a:rPr lang="en-US"/>
              <a:t>Click icon to add picture</a:t>
            </a:r>
          </a:p>
        </p:txBody>
      </p:sp>
    </p:spTree>
    <p:extLst>
      <p:ext uri="{BB962C8B-B14F-4D97-AF65-F5344CB8AC3E}">
        <p14:creationId xmlns:p14="http://schemas.microsoft.com/office/powerpoint/2010/main" val="168866256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Four Grid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4"/>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686945" y="1397000"/>
            <a:ext cx="3814192" cy="1472184"/>
          </a:xfrm>
          <a:solidFill>
            <a:schemeClr val="bg1">
              <a:lumMod val="90000"/>
              <a:lumOff val="10000"/>
            </a:schemeClr>
          </a:solidFill>
        </p:spPr>
        <p:txBody>
          <a:bodyPr vert="horz" lIns="0" tIns="0" rIns="0" bIns="0" rtlCol="0" anchor="ctr">
            <a:normAutofit/>
          </a:bodyPr>
          <a:lstStyle>
            <a:lvl1pPr>
              <a:defRPr lang="en-US" sz="788"/>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4645152" y="1397000"/>
            <a:ext cx="3814192" cy="1472184"/>
          </a:xfrm>
          <a:solidFill>
            <a:schemeClr val="bg1">
              <a:lumMod val="90000"/>
              <a:lumOff val="10000"/>
            </a:schemeClr>
          </a:solidFill>
        </p:spPr>
        <p:txBody>
          <a:bodyPr vert="horz" lIns="0" tIns="0" rIns="0" bIns="0" rtlCol="0" anchor="ctr">
            <a:normAutofit/>
          </a:bodyPr>
          <a:lstStyle>
            <a:lvl1pPr>
              <a:defRPr lang="en-US" sz="788"/>
            </a:lvl1pPr>
          </a:lstStyle>
          <a:p>
            <a:pPr marL="0" lvl="0" indent="0" algn="ctr">
              <a:buNone/>
            </a:pPr>
            <a:r>
              <a:rPr lang="en-US"/>
              <a:t>Click icon to add picture</a:t>
            </a:r>
          </a:p>
        </p:txBody>
      </p:sp>
      <p:sp>
        <p:nvSpPr>
          <p:cNvPr id="7" name="Content Placeholder 13"/>
          <p:cNvSpPr>
            <a:spLocks noGrp="1"/>
          </p:cNvSpPr>
          <p:nvPr>
            <p:ph sz="quarter" idx="18"/>
          </p:nvPr>
        </p:nvSpPr>
        <p:spPr>
          <a:xfrm>
            <a:off x="685800" y="4704408"/>
            <a:ext cx="3813048" cy="1339207"/>
          </a:xfrm>
        </p:spPr>
        <p:txBody>
          <a:bodyPr/>
          <a:lstStyle>
            <a:lvl1pPr marL="0" indent="0">
              <a:buNone/>
              <a:defRPr sz="1181"/>
            </a:lvl1pPr>
            <a:lvl2pPr marL="96439" indent="-96439">
              <a:buFont typeface="Arial" panose="020B0604020202020204" pitchFamily="34" charset="0"/>
              <a:buChar char="•"/>
              <a:defRPr sz="788"/>
            </a:lvl2pPr>
            <a:lvl3pPr marL="192876" indent="-96439">
              <a:defRPr sz="788"/>
            </a:lvl3pPr>
            <a:lvl4pPr marL="289315" indent="-96439">
              <a:defRPr sz="788"/>
            </a:lvl4pPr>
            <a:lvl5pPr>
              <a:defRPr sz="78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3"/>
          <p:cNvSpPr>
            <a:spLocks noGrp="1"/>
          </p:cNvSpPr>
          <p:nvPr>
            <p:ph sz="quarter" idx="19"/>
          </p:nvPr>
        </p:nvSpPr>
        <p:spPr>
          <a:xfrm>
            <a:off x="4645152" y="4704408"/>
            <a:ext cx="3813048" cy="1339207"/>
          </a:xfrm>
        </p:spPr>
        <p:txBody>
          <a:bodyPr/>
          <a:lstStyle>
            <a:lvl1pPr marL="0" indent="0">
              <a:buNone/>
              <a:defRPr sz="1181"/>
            </a:lvl1pPr>
            <a:lvl2pPr marL="96439" indent="-96439">
              <a:buFont typeface="Arial" panose="020B0604020202020204" pitchFamily="34" charset="0"/>
              <a:buChar char="•"/>
              <a:defRPr sz="788"/>
            </a:lvl2pPr>
            <a:lvl3pPr marL="192876" indent="-96439">
              <a:defRPr sz="788"/>
            </a:lvl3pPr>
            <a:lvl4pPr marL="289315" indent="-96439">
              <a:defRPr sz="788"/>
            </a:lvl4pPr>
            <a:lvl5pPr>
              <a:defRPr sz="78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3"/>
          <p:cNvSpPr>
            <a:spLocks noGrp="1"/>
          </p:cNvSpPr>
          <p:nvPr>
            <p:ph type="pic" sz="quarter" idx="24"/>
          </p:nvPr>
        </p:nvSpPr>
        <p:spPr>
          <a:xfrm>
            <a:off x="686945" y="3060985"/>
            <a:ext cx="3814192" cy="1472184"/>
          </a:xfrm>
          <a:solidFill>
            <a:schemeClr val="bg1">
              <a:lumMod val="90000"/>
              <a:lumOff val="10000"/>
            </a:schemeClr>
          </a:solidFill>
        </p:spPr>
        <p:txBody>
          <a:bodyPr vert="horz" lIns="0" tIns="0" rIns="0" bIns="0" rtlCol="0" anchor="ctr">
            <a:normAutofit/>
          </a:bodyPr>
          <a:lstStyle>
            <a:lvl1pPr>
              <a:defRPr lang="en-US" sz="788"/>
            </a:lvl1pPr>
          </a:lstStyle>
          <a:p>
            <a:pPr marL="0" lvl="0" indent="0" algn="ctr">
              <a:buNone/>
            </a:pPr>
            <a:r>
              <a:rPr lang="en-US"/>
              <a:t>Click icon to add picture</a:t>
            </a:r>
          </a:p>
        </p:txBody>
      </p:sp>
      <p:sp>
        <p:nvSpPr>
          <p:cNvPr id="11" name="Picture Placeholder 3"/>
          <p:cNvSpPr>
            <a:spLocks noGrp="1"/>
          </p:cNvSpPr>
          <p:nvPr>
            <p:ph type="pic" sz="quarter" idx="25"/>
          </p:nvPr>
        </p:nvSpPr>
        <p:spPr>
          <a:xfrm>
            <a:off x="4645152" y="3060985"/>
            <a:ext cx="3814192" cy="1472184"/>
          </a:xfrm>
          <a:solidFill>
            <a:schemeClr val="bg1">
              <a:lumMod val="90000"/>
              <a:lumOff val="10000"/>
            </a:schemeClr>
          </a:solidFill>
        </p:spPr>
        <p:txBody>
          <a:bodyPr vert="horz" lIns="0" tIns="0" rIns="0" bIns="0" rtlCol="0" anchor="ctr">
            <a:normAutofit/>
          </a:bodyPr>
          <a:lstStyle>
            <a:lvl1pPr>
              <a:defRPr lang="en-US" sz="788"/>
            </a:lvl1pPr>
          </a:lstStyle>
          <a:p>
            <a:pPr marL="0" lvl="0" indent="0" algn="ctr">
              <a:buNone/>
            </a:pPr>
            <a:r>
              <a:rPr lang="en-US"/>
              <a:t>Click icon to add picture</a:t>
            </a:r>
          </a:p>
        </p:txBody>
      </p:sp>
      <p:sp>
        <p:nvSpPr>
          <p:cNvPr id="12" name="Text Placeholder 4"/>
          <p:cNvSpPr>
            <a:spLocks noGrp="1"/>
          </p:cNvSpPr>
          <p:nvPr>
            <p:ph type="body" sz="quarter" idx="26" hasCustomPrompt="1"/>
          </p:nvPr>
        </p:nvSpPr>
        <p:spPr>
          <a:xfrm>
            <a:off x="685800" y="933451"/>
            <a:ext cx="7772400" cy="406400"/>
          </a:xfrm>
        </p:spPr>
        <p:txBody>
          <a:bodyPr>
            <a:normAutofit/>
          </a:bodyPr>
          <a:lstStyle>
            <a:lvl1pPr marL="0" indent="0" algn="ctr">
              <a:lnSpc>
                <a:spcPct val="86000"/>
              </a:lnSpc>
              <a:spcBef>
                <a:spcPts val="0"/>
              </a:spcBef>
              <a:buNone/>
              <a:defRPr sz="1013" baseline="0"/>
            </a:lvl1pPr>
          </a:lstStyle>
          <a:p>
            <a:pPr lvl="0"/>
            <a:r>
              <a:rPr lang="en-US" dirty="0"/>
              <a:t>Click here to edit subtitle</a:t>
            </a:r>
          </a:p>
        </p:txBody>
      </p:sp>
    </p:spTree>
    <p:extLst>
      <p:ext uri="{BB962C8B-B14F-4D97-AF65-F5344CB8AC3E}">
        <p14:creationId xmlns:p14="http://schemas.microsoft.com/office/powerpoint/2010/main" val="204038896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Four Bar">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4"/>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685800" y="1397000"/>
            <a:ext cx="1828800" cy="4266109"/>
          </a:xfrm>
          <a:solidFill>
            <a:schemeClr val="bg1">
              <a:lumMod val="90000"/>
              <a:lumOff val="10000"/>
            </a:schemeClr>
          </a:solidFill>
        </p:spPr>
        <p:txBody>
          <a:bodyPr vert="horz" lIns="0" tIns="0" rIns="0" bIns="0" rtlCol="0" anchor="ctr">
            <a:normAutofit/>
          </a:bodyPr>
          <a:lstStyle>
            <a:lvl1pPr>
              <a:defRPr lang="en-US" sz="788" dirty="0"/>
            </a:lvl1pPr>
          </a:lstStyle>
          <a:p>
            <a:pPr marL="0" lvl="0" indent="0" algn="ctr">
              <a:buNone/>
            </a:pPr>
            <a:r>
              <a:rPr lang="en-US"/>
              <a:t>Click icon to add picture</a:t>
            </a:r>
            <a:endParaRPr lang="en-US" dirty="0"/>
          </a:p>
        </p:txBody>
      </p:sp>
      <p:sp>
        <p:nvSpPr>
          <p:cNvPr id="5" name="Picture Placeholder 3"/>
          <p:cNvSpPr>
            <a:spLocks noGrp="1"/>
          </p:cNvSpPr>
          <p:nvPr>
            <p:ph type="pic" sz="quarter" idx="11"/>
          </p:nvPr>
        </p:nvSpPr>
        <p:spPr>
          <a:xfrm>
            <a:off x="2667000" y="1397000"/>
            <a:ext cx="1828800" cy="4266109"/>
          </a:xfrm>
          <a:solidFill>
            <a:schemeClr val="bg1">
              <a:lumMod val="90000"/>
              <a:lumOff val="10000"/>
            </a:schemeClr>
          </a:solidFill>
        </p:spPr>
        <p:txBody>
          <a:bodyPr vert="horz" lIns="0" tIns="0" rIns="0" bIns="0" rtlCol="0" anchor="ctr">
            <a:normAutofit/>
          </a:bodyPr>
          <a:lstStyle>
            <a:lvl1pPr>
              <a:defRPr lang="en-US" sz="788"/>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4648200" y="1397000"/>
            <a:ext cx="1828800" cy="4266109"/>
          </a:xfrm>
          <a:solidFill>
            <a:schemeClr val="bg1">
              <a:lumMod val="90000"/>
              <a:lumOff val="10000"/>
            </a:schemeClr>
          </a:solidFill>
        </p:spPr>
        <p:txBody>
          <a:bodyPr vert="horz" lIns="0" tIns="0" rIns="0" bIns="0" rtlCol="0" anchor="ctr">
            <a:normAutofit/>
          </a:bodyPr>
          <a:lstStyle>
            <a:lvl1pPr>
              <a:defRPr lang="en-US" sz="788"/>
            </a:lvl1pPr>
          </a:lstStyle>
          <a:p>
            <a:pPr marL="0" lvl="0" indent="0" algn="ctr">
              <a:buNone/>
            </a:pPr>
            <a:r>
              <a:rPr lang="en-US"/>
              <a:t>Click icon to add picture</a:t>
            </a:r>
          </a:p>
        </p:txBody>
      </p:sp>
      <p:sp>
        <p:nvSpPr>
          <p:cNvPr id="7" name="Picture Placeholder 3"/>
          <p:cNvSpPr>
            <a:spLocks noGrp="1"/>
          </p:cNvSpPr>
          <p:nvPr>
            <p:ph type="pic" sz="quarter" idx="13"/>
          </p:nvPr>
        </p:nvSpPr>
        <p:spPr>
          <a:xfrm>
            <a:off x="6629400" y="1397000"/>
            <a:ext cx="1828800" cy="4266109"/>
          </a:xfrm>
          <a:solidFill>
            <a:schemeClr val="bg1">
              <a:lumMod val="90000"/>
              <a:lumOff val="10000"/>
            </a:schemeClr>
          </a:solidFill>
        </p:spPr>
        <p:txBody>
          <a:bodyPr vert="horz" lIns="0" tIns="0" rIns="0" bIns="0" rtlCol="0" anchor="ctr">
            <a:normAutofit/>
          </a:bodyPr>
          <a:lstStyle>
            <a:lvl1pPr>
              <a:defRPr lang="en-US" sz="788"/>
            </a:lvl1pPr>
          </a:lstStyle>
          <a:p>
            <a:pPr marL="0" lvl="0" indent="0" algn="ctr">
              <a:buNone/>
            </a:pPr>
            <a:r>
              <a:rPr lang="en-US"/>
              <a:t>Click icon to add picture</a:t>
            </a:r>
          </a:p>
        </p:txBody>
      </p:sp>
      <p:sp>
        <p:nvSpPr>
          <p:cNvPr id="8" name="Text Placeholder 7"/>
          <p:cNvSpPr>
            <a:spLocks noGrp="1"/>
          </p:cNvSpPr>
          <p:nvPr>
            <p:ph type="body" sz="quarter" idx="19"/>
          </p:nvPr>
        </p:nvSpPr>
        <p:spPr>
          <a:xfrm>
            <a:off x="685802" y="5159831"/>
            <a:ext cx="1831087" cy="503279"/>
          </a:xfrm>
          <a:solidFill>
            <a:schemeClr val="accent1">
              <a:alpha val="80000"/>
            </a:schemeClr>
          </a:solidFill>
        </p:spPr>
        <p:txBody>
          <a:bodyPr lIns="182880" tIns="91440" rIns="182880" bIns="91440" anchor="b" anchorCtr="0">
            <a:spAutoFit/>
          </a:bodyPr>
          <a:lstStyle>
            <a:lvl1pPr marL="0" indent="0">
              <a:buNone/>
              <a:defRPr sz="1125">
                <a:solidFill>
                  <a:srgbClr val="FFFFFF"/>
                </a:solidFill>
              </a:defRPr>
            </a:lvl1pPr>
            <a:lvl2pPr marL="0" indent="0">
              <a:buFont typeface="Arial" panose="020B0604020202020204" pitchFamily="34" charset="0"/>
              <a:buNone/>
              <a:defRPr sz="788">
                <a:solidFill>
                  <a:srgbClr val="FFFFFF"/>
                </a:solidFill>
              </a:defRPr>
            </a:lvl2pPr>
            <a:lvl3pPr marL="192876" indent="-96439">
              <a:defRPr sz="788">
                <a:solidFill>
                  <a:srgbClr val="FFFFFF"/>
                </a:solidFill>
              </a:defRPr>
            </a:lvl3pPr>
            <a:lvl4pPr marL="289315" indent="-96439">
              <a:defRPr sz="788">
                <a:solidFill>
                  <a:srgbClr val="FFFFFF"/>
                </a:solidFill>
              </a:defRPr>
            </a:lvl4pPr>
            <a:lvl5pPr marL="417899" indent="-128585">
              <a:defRPr sz="788">
                <a:solidFill>
                  <a:srgbClr val="FFFFFF"/>
                </a:solidFill>
              </a:defRPr>
            </a:lvl5pPr>
          </a:lstStyle>
          <a:p>
            <a:pPr lvl="0"/>
            <a:r>
              <a:rPr lang="en-US"/>
              <a:t>Edit Master text styles</a:t>
            </a:r>
          </a:p>
          <a:p>
            <a:pPr lvl="1"/>
            <a:r>
              <a:rPr lang="en-US"/>
              <a:t>Second level</a:t>
            </a:r>
          </a:p>
        </p:txBody>
      </p:sp>
      <p:sp>
        <p:nvSpPr>
          <p:cNvPr id="13" name="Text Placeholder 7"/>
          <p:cNvSpPr>
            <a:spLocks noGrp="1"/>
          </p:cNvSpPr>
          <p:nvPr>
            <p:ph type="body" sz="quarter" idx="20"/>
          </p:nvPr>
        </p:nvSpPr>
        <p:spPr>
          <a:xfrm>
            <a:off x="2666239" y="5159831"/>
            <a:ext cx="1831087" cy="503279"/>
          </a:xfrm>
          <a:solidFill>
            <a:schemeClr val="accent3">
              <a:alpha val="80000"/>
            </a:schemeClr>
          </a:solidFill>
        </p:spPr>
        <p:txBody>
          <a:bodyPr lIns="182880" tIns="91440" rIns="182880" bIns="91440" anchor="b" anchorCtr="0">
            <a:spAutoFit/>
          </a:bodyPr>
          <a:lstStyle>
            <a:lvl1pPr marL="0" indent="0">
              <a:buNone/>
              <a:defRPr sz="1125">
                <a:solidFill>
                  <a:srgbClr val="FFFFFF"/>
                </a:solidFill>
              </a:defRPr>
            </a:lvl1pPr>
            <a:lvl2pPr marL="0" indent="0">
              <a:buFont typeface="Arial" panose="020B0604020202020204" pitchFamily="34" charset="0"/>
              <a:buNone/>
              <a:defRPr sz="788">
                <a:solidFill>
                  <a:srgbClr val="FFFFFF"/>
                </a:solidFill>
              </a:defRPr>
            </a:lvl2pPr>
            <a:lvl3pPr marL="192876" indent="-96439">
              <a:defRPr sz="788">
                <a:solidFill>
                  <a:srgbClr val="FFFFFF"/>
                </a:solidFill>
              </a:defRPr>
            </a:lvl3pPr>
            <a:lvl4pPr marL="289315" indent="-96439">
              <a:defRPr sz="788">
                <a:solidFill>
                  <a:srgbClr val="FFFFFF"/>
                </a:solidFill>
              </a:defRPr>
            </a:lvl4pPr>
            <a:lvl5pPr marL="417899" indent="-128585">
              <a:defRPr sz="788">
                <a:solidFill>
                  <a:srgbClr val="FFFFFF"/>
                </a:solidFill>
              </a:defRPr>
            </a:lvl5pPr>
          </a:lstStyle>
          <a:p>
            <a:pPr lvl="0"/>
            <a:r>
              <a:rPr lang="en-US"/>
              <a:t>Edit Master text styles</a:t>
            </a:r>
          </a:p>
          <a:p>
            <a:pPr lvl="1"/>
            <a:r>
              <a:rPr lang="en-US"/>
              <a:t>Second level</a:t>
            </a:r>
          </a:p>
        </p:txBody>
      </p:sp>
      <p:sp>
        <p:nvSpPr>
          <p:cNvPr id="16" name="Text Placeholder 7"/>
          <p:cNvSpPr>
            <a:spLocks noGrp="1"/>
          </p:cNvSpPr>
          <p:nvPr>
            <p:ph type="body" sz="quarter" idx="21"/>
          </p:nvPr>
        </p:nvSpPr>
        <p:spPr>
          <a:xfrm>
            <a:off x="4646678" y="5159831"/>
            <a:ext cx="1831087" cy="503279"/>
          </a:xfrm>
          <a:solidFill>
            <a:schemeClr val="accent5">
              <a:alpha val="80000"/>
            </a:schemeClr>
          </a:solidFill>
        </p:spPr>
        <p:txBody>
          <a:bodyPr lIns="182880" tIns="91440" rIns="182880" bIns="91440" anchor="b" anchorCtr="0">
            <a:spAutoFit/>
          </a:bodyPr>
          <a:lstStyle>
            <a:lvl1pPr marL="0" indent="0">
              <a:buNone/>
              <a:defRPr sz="1125">
                <a:solidFill>
                  <a:srgbClr val="FFFFFF"/>
                </a:solidFill>
              </a:defRPr>
            </a:lvl1pPr>
            <a:lvl2pPr marL="0" indent="0">
              <a:buFont typeface="Arial" panose="020B0604020202020204" pitchFamily="34" charset="0"/>
              <a:buNone/>
              <a:defRPr sz="788">
                <a:solidFill>
                  <a:srgbClr val="FFFFFF"/>
                </a:solidFill>
              </a:defRPr>
            </a:lvl2pPr>
            <a:lvl3pPr marL="192876" indent="-96439">
              <a:defRPr sz="788">
                <a:solidFill>
                  <a:srgbClr val="FFFFFF"/>
                </a:solidFill>
              </a:defRPr>
            </a:lvl3pPr>
            <a:lvl4pPr marL="289315" indent="-96439">
              <a:defRPr sz="788">
                <a:solidFill>
                  <a:srgbClr val="FFFFFF"/>
                </a:solidFill>
              </a:defRPr>
            </a:lvl4pPr>
            <a:lvl5pPr marL="417899" indent="-128585">
              <a:defRPr sz="788">
                <a:solidFill>
                  <a:srgbClr val="FFFFFF"/>
                </a:solidFill>
              </a:defRPr>
            </a:lvl5pPr>
          </a:lstStyle>
          <a:p>
            <a:pPr lvl="0"/>
            <a:r>
              <a:rPr lang="en-US"/>
              <a:t>Edit Master text styles</a:t>
            </a:r>
          </a:p>
          <a:p>
            <a:pPr lvl="1"/>
            <a:r>
              <a:rPr lang="en-US"/>
              <a:t>Second level</a:t>
            </a:r>
          </a:p>
        </p:txBody>
      </p:sp>
      <p:sp>
        <p:nvSpPr>
          <p:cNvPr id="17" name="Text Placeholder 7"/>
          <p:cNvSpPr>
            <a:spLocks noGrp="1"/>
          </p:cNvSpPr>
          <p:nvPr>
            <p:ph type="body" sz="quarter" idx="22"/>
          </p:nvPr>
        </p:nvSpPr>
        <p:spPr>
          <a:xfrm>
            <a:off x="6627115" y="5159831"/>
            <a:ext cx="1831087" cy="503279"/>
          </a:xfrm>
          <a:solidFill>
            <a:schemeClr val="bg2">
              <a:alpha val="80000"/>
            </a:schemeClr>
          </a:solidFill>
        </p:spPr>
        <p:txBody>
          <a:bodyPr lIns="182880" tIns="91440" rIns="182880" bIns="91440" anchor="b" anchorCtr="0">
            <a:spAutoFit/>
          </a:bodyPr>
          <a:lstStyle>
            <a:lvl1pPr marL="0" indent="0">
              <a:buNone/>
              <a:defRPr sz="1125">
                <a:solidFill>
                  <a:srgbClr val="FFFFFF"/>
                </a:solidFill>
              </a:defRPr>
            </a:lvl1pPr>
            <a:lvl2pPr marL="0" indent="0">
              <a:buFont typeface="Arial" panose="020B0604020202020204" pitchFamily="34" charset="0"/>
              <a:buNone/>
              <a:defRPr sz="788">
                <a:solidFill>
                  <a:srgbClr val="FFFFFF"/>
                </a:solidFill>
              </a:defRPr>
            </a:lvl2pPr>
            <a:lvl3pPr marL="192876" indent="-96439">
              <a:defRPr sz="788">
                <a:solidFill>
                  <a:srgbClr val="FFFFFF"/>
                </a:solidFill>
              </a:defRPr>
            </a:lvl3pPr>
            <a:lvl4pPr marL="289315" indent="-96439">
              <a:defRPr sz="788">
                <a:solidFill>
                  <a:srgbClr val="FFFFFF"/>
                </a:solidFill>
              </a:defRPr>
            </a:lvl4pPr>
            <a:lvl5pPr marL="417899" indent="-128585">
              <a:defRPr sz="788">
                <a:solidFill>
                  <a:srgbClr val="FFFFFF"/>
                </a:solidFill>
              </a:defRPr>
            </a:lvl5pPr>
          </a:lstStyle>
          <a:p>
            <a:pPr lvl="0"/>
            <a:r>
              <a:rPr lang="en-US"/>
              <a:t>Edit Master text styles</a:t>
            </a:r>
          </a:p>
          <a:p>
            <a:pPr lvl="1"/>
            <a:r>
              <a:rPr lang="en-US"/>
              <a:t>Second level</a:t>
            </a:r>
          </a:p>
        </p:txBody>
      </p:sp>
    </p:spTree>
    <p:extLst>
      <p:ext uri="{BB962C8B-B14F-4D97-AF65-F5344CB8AC3E}">
        <p14:creationId xmlns:p14="http://schemas.microsoft.com/office/powerpoint/2010/main" val="402373587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Four Bar Subtitle">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4"/>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685800" y="1397000"/>
            <a:ext cx="1828800" cy="4266109"/>
          </a:xfrm>
          <a:solidFill>
            <a:schemeClr val="bg1">
              <a:lumMod val="90000"/>
              <a:lumOff val="10000"/>
            </a:schemeClr>
          </a:solidFill>
        </p:spPr>
        <p:txBody>
          <a:bodyPr vert="horz" lIns="0" tIns="0" rIns="0" bIns="0" rtlCol="0" anchor="ctr">
            <a:normAutofit/>
          </a:bodyPr>
          <a:lstStyle>
            <a:lvl1pPr>
              <a:defRPr lang="en-US" sz="788" dirty="0"/>
            </a:lvl1pPr>
          </a:lstStyle>
          <a:p>
            <a:pPr marL="0" lvl="0" indent="0" algn="ctr">
              <a:buNone/>
            </a:pPr>
            <a:r>
              <a:rPr lang="en-US"/>
              <a:t>Click icon to add picture</a:t>
            </a:r>
            <a:endParaRPr lang="en-US" dirty="0"/>
          </a:p>
        </p:txBody>
      </p:sp>
      <p:sp>
        <p:nvSpPr>
          <p:cNvPr id="5" name="Picture Placeholder 3"/>
          <p:cNvSpPr>
            <a:spLocks noGrp="1"/>
          </p:cNvSpPr>
          <p:nvPr>
            <p:ph type="pic" sz="quarter" idx="11"/>
          </p:nvPr>
        </p:nvSpPr>
        <p:spPr>
          <a:xfrm>
            <a:off x="2667000" y="1397000"/>
            <a:ext cx="1828800" cy="4266109"/>
          </a:xfrm>
          <a:solidFill>
            <a:schemeClr val="bg1">
              <a:lumMod val="90000"/>
              <a:lumOff val="10000"/>
            </a:schemeClr>
          </a:solidFill>
        </p:spPr>
        <p:txBody>
          <a:bodyPr vert="horz" lIns="0" tIns="0" rIns="0" bIns="0" rtlCol="0" anchor="ctr">
            <a:normAutofit/>
          </a:bodyPr>
          <a:lstStyle>
            <a:lvl1pPr>
              <a:defRPr lang="en-US" sz="788"/>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4648200" y="1397000"/>
            <a:ext cx="1828800" cy="4266109"/>
          </a:xfrm>
          <a:solidFill>
            <a:schemeClr val="bg1">
              <a:lumMod val="90000"/>
              <a:lumOff val="10000"/>
            </a:schemeClr>
          </a:solidFill>
        </p:spPr>
        <p:txBody>
          <a:bodyPr vert="horz" lIns="0" tIns="0" rIns="0" bIns="0" rtlCol="0" anchor="ctr">
            <a:normAutofit/>
          </a:bodyPr>
          <a:lstStyle>
            <a:lvl1pPr>
              <a:defRPr lang="en-US" sz="788"/>
            </a:lvl1pPr>
          </a:lstStyle>
          <a:p>
            <a:pPr marL="0" lvl="0" indent="0" algn="ctr">
              <a:buNone/>
            </a:pPr>
            <a:r>
              <a:rPr lang="en-US"/>
              <a:t>Click icon to add picture</a:t>
            </a:r>
          </a:p>
        </p:txBody>
      </p:sp>
      <p:sp>
        <p:nvSpPr>
          <p:cNvPr id="7" name="Picture Placeholder 3"/>
          <p:cNvSpPr>
            <a:spLocks noGrp="1"/>
          </p:cNvSpPr>
          <p:nvPr>
            <p:ph type="pic" sz="quarter" idx="13"/>
          </p:nvPr>
        </p:nvSpPr>
        <p:spPr>
          <a:xfrm>
            <a:off x="6629400" y="1397000"/>
            <a:ext cx="1828800" cy="4266109"/>
          </a:xfrm>
          <a:solidFill>
            <a:schemeClr val="bg1">
              <a:lumMod val="90000"/>
              <a:lumOff val="10000"/>
            </a:schemeClr>
          </a:solidFill>
        </p:spPr>
        <p:txBody>
          <a:bodyPr vert="horz" lIns="0" tIns="0" rIns="0" bIns="0" rtlCol="0" anchor="ctr">
            <a:normAutofit/>
          </a:bodyPr>
          <a:lstStyle>
            <a:lvl1pPr>
              <a:defRPr lang="en-US" sz="788"/>
            </a:lvl1pPr>
          </a:lstStyle>
          <a:p>
            <a:pPr marL="0" lvl="0" indent="0" algn="ctr">
              <a:buNone/>
            </a:pPr>
            <a:r>
              <a:rPr lang="en-US"/>
              <a:t>Click icon to add picture</a:t>
            </a:r>
          </a:p>
        </p:txBody>
      </p:sp>
      <p:sp>
        <p:nvSpPr>
          <p:cNvPr id="8" name="Text Placeholder 7"/>
          <p:cNvSpPr>
            <a:spLocks noGrp="1"/>
          </p:cNvSpPr>
          <p:nvPr>
            <p:ph type="body" sz="quarter" idx="19"/>
          </p:nvPr>
        </p:nvSpPr>
        <p:spPr>
          <a:xfrm>
            <a:off x="685802" y="5159831"/>
            <a:ext cx="1831087" cy="503279"/>
          </a:xfrm>
          <a:solidFill>
            <a:schemeClr val="accent1">
              <a:alpha val="80000"/>
            </a:schemeClr>
          </a:solidFill>
        </p:spPr>
        <p:txBody>
          <a:bodyPr lIns="182880" tIns="91440" rIns="182880" bIns="91440" anchor="b" anchorCtr="0">
            <a:spAutoFit/>
          </a:bodyPr>
          <a:lstStyle>
            <a:lvl1pPr marL="0" indent="0">
              <a:buNone/>
              <a:defRPr sz="1125">
                <a:solidFill>
                  <a:srgbClr val="FFFFFF"/>
                </a:solidFill>
              </a:defRPr>
            </a:lvl1pPr>
            <a:lvl2pPr marL="0" indent="0">
              <a:buFont typeface="Arial" panose="020B0604020202020204" pitchFamily="34" charset="0"/>
              <a:buNone/>
              <a:defRPr sz="788">
                <a:solidFill>
                  <a:srgbClr val="FFFFFF"/>
                </a:solidFill>
              </a:defRPr>
            </a:lvl2pPr>
            <a:lvl3pPr marL="192876" indent="-96439">
              <a:defRPr sz="788">
                <a:solidFill>
                  <a:srgbClr val="FFFFFF"/>
                </a:solidFill>
              </a:defRPr>
            </a:lvl3pPr>
            <a:lvl4pPr marL="289315" indent="-96439">
              <a:defRPr sz="788">
                <a:solidFill>
                  <a:srgbClr val="FFFFFF"/>
                </a:solidFill>
              </a:defRPr>
            </a:lvl4pPr>
            <a:lvl5pPr marL="417899" indent="-128585">
              <a:defRPr sz="788">
                <a:solidFill>
                  <a:srgbClr val="FFFFFF"/>
                </a:solidFill>
              </a:defRPr>
            </a:lvl5pPr>
          </a:lstStyle>
          <a:p>
            <a:pPr lvl="0"/>
            <a:r>
              <a:rPr lang="en-US"/>
              <a:t>Edit Master text styles</a:t>
            </a:r>
          </a:p>
          <a:p>
            <a:pPr lvl="1"/>
            <a:r>
              <a:rPr lang="en-US"/>
              <a:t>Second level</a:t>
            </a:r>
          </a:p>
        </p:txBody>
      </p:sp>
      <p:sp>
        <p:nvSpPr>
          <p:cNvPr id="13" name="Text Placeholder 7"/>
          <p:cNvSpPr>
            <a:spLocks noGrp="1"/>
          </p:cNvSpPr>
          <p:nvPr>
            <p:ph type="body" sz="quarter" idx="20"/>
          </p:nvPr>
        </p:nvSpPr>
        <p:spPr>
          <a:xfrm>
            <a:off x="2666239" y="5159831"/>
            <a:ext cx="1831087" cy="503279"/>
          </a:xfrm>
          <a:solidFill>
            <a:schemeClr val="accent3">
              <a:alpha val="80000"/>
            </a:schemeClr>
          </a:solidFill>
        </p:spPr>
        <p:txBody>
          <a:bodyPr lIns="182880" tIns="91440" rIns="182880" bIns="91440" anchor="b" anchorCtr="0">
            <a:spAutoFit/>
          </a:bodyPr>
          <a:lstStyle>
            <a:lvl1pPr marL="0" indent="0">
              <a:buNone/>
              <a:defRPr sz="1125">
                <a:solidFill>
                  <a:srgbClr val="FFFFFF"/>
                </a:solidFill>
              </a:defRPr>
            </a:lvl1pPr>
            <a:lvl2pPr marL="0" indent="0">
              <a:buFont typeface="Arial" panose="020B0604020202020204" pitchFamily="34" charset="0"/>
              <a:buNone/>
              <a:defRPr sz="788">
                <a:solidFill>
                  <a:srgbClr val="FFFFFF"/>
                </a:solidFill>
              </a:defRPr>
            </a:lvl2pPr>
            <a:lvl3pPr marL="192876" indent="-96439">
              <a:defRPr sz="788">
                <a:solidFill>
                  <a:srgbClr val="FFFFFF"/>
                </a:solidFill>
              </a:defRPr>
            </a:lvl3pPr>
            <a:lvl4pPr marL="289315" indent="-96439">
              <a:defRPr sz="788">
                <a:solidFill>
                  <a:srgbClr val="FFFFFF"/>
                </a:solidFill>
              </a:defRPr>
            </a:lvl4pPr>
            <a:lvl5pPr marL="417899" indent="-128585">
              <a:defRPr sz="788">
                <a:solidFill>
                  <a:srgbClr val="FFFFFF"/>
                </a:solidFill>
              </a:defRPr>
            </a:lvl5pPr>
          </a:lstStyle>
          <a:p>
            <a:pPr lvl="0"/>
            <a:r>
              <a:rPr lang="en-US"/>
              <a:t>Edit Master text styles</a:t>
            </a:r>
          </a:p>
          <a:p>
            <a:pPr lvl="1"/>
            <a:r>
              <a:rPr lang="en-US"/>
              <a:t>Second level</a:t>
            </a:r>
          </a:p>
        </p:txBody>
      </p:sp>
      <p:sp>
        <p:nvSpPr>
          <p:cNvPr id="16" name="Text Placeholder 7"/>
          <p:cNvSpPr>
            <a:spLocks noGrp="1"/>
          </p:cNvSpPr>
          <p:nvPr>
            <p:ph type="body" sz="quarter" idx="21"/>
          </p:nvPr>
        </p:nvSpPr>
        <p:spPr>
          <a:xfrm>
            <a:off x="4646678" y="5159831"/>
            <a:ext cx="1831087" cy="503279"/>
          </a:xfrm>
          <a:solidFill>
            <a:schemeClr val="accent5">
              <a:alpha val="80000"/>
            </a:schemeClr>
          </a:solidFill>
        </p:spPr>
        <p:txBody>
          <a:bodyPr lIns="182880" tIns="91440" rIns="182880" bIns="91440" anchor="b" anchorCtr="0">
            <a:spAutoFit/>
          </a:bodyPr>
          <a:lstStyle>
            <a:lvl1pPr marL="0" indent="0">
              <a:buNone/>
              <a:defRPr sz="1125">
                <a:solidFill>
                  <a:srgbClr val="FFFFFF"/>
                </a:solidFill>
              </a:defRPr>
            </a:lvl1pPr>
            <a:lvl2pPr marL="0" indent="0">
              <a:buFont typeface="Arial" panose="020B0604020202020204" pitchFamily="34" charset="0"/>
              <a:buNone/>
              <a:defRPr sz="788">
                <a:solidFill>
                  <a:srgbClr val="FFFFFF"/>
                </a:solidFill>
              </a:defRPr>
            </a:lvl2pPr>
            <a:lvl3pPr marL="192876" indent="-96439">
              <a:defRPr sz="788">
                <a:solidFill>
                  <a:srgbClr val="FFFFFF"/>
                </a:solidFill>
              </a:defRPr>
            </a:lvl3pPr>
            <a:lvl4pPr marL="289315" indent="-96439">
              <a:defRPr sz="788">
                <a:solidFill>
                  <a:srgbClr val="FFFFFF"/>
                </a:solidFill>
              </a:defRPr>
            </a:lvl4pPr>
            <a:lvl5pPr marL="417899" indent="-128585">
              <a:defRPr sz="788">
                <a:solidFill>
                  <a:srgbClr val="FFFFFF"/>
                </a:solidFill>
              </a:defRPr>
            </a:lvl5pPr>
          </a:lstStyle>
          <a:p>
            <a:pPr lvl="0"/>
            <a:r>
              <a:rPr lang="en-US"/>
              <a:t>Edit Master text styles</a:t>
            </a:r>
          </a:p>
          <a:p>
            <a:pPr lvl="1"/>
            <a:r>
              <a:rPr lang="en-US"/>
              <a:t>Second level</a:t>
            </a:r>
          </a:p>
        </p:txBody>
      </p:sp>
      <p:sp>
        <p:nvSpPr>
          <p:cNvPr id="17" name="Text Placeholder 7"/>
          <p:cNvSpPr>
            <a:spLocks noGrp="1"/>
          </p:cNvSpPr>
          <p:nvPr>
            <p:ph type="body" sz="quarter" idx="22"/>
          </p:nvPr>
        </p:nvSpPr>
        <p:spPr>
          <a:xfrm>
            <a:off x="6627115" y="5159831"/>
            <a:ext cx="1831087" cy="503279"/>
          </a:xfrm>
          <a:solidFill>
            <a:schemeClr val="bg2">
              <a:alpha val="80000"/>
            </a:schemeClr>
          </a:solidFill>
        </p:spPr>
        <p:txBody>
          <a:bodyPr lIns="182880" tIns="91440" rIns="182880" bIns="91440" anchor="b" anchorCtr="0">
            <a:spAutoFit/>
          </a:bodyPr>
          <a:lstStyle>
            <a:lvl1pPr marL="0" indent="0">
              <a:buNone/>
              <a:defRPr sz="1125">
                <a:solidFill>
                  <a:srgbClr val="FFFFFF"/>
                </a:solidFill>
              </a:defRPr>
            </a:lvl1pPr>
            <a:lvl2pPr marL="0" indent="0">
              <a:buFont typeface="Arial" panose="020B0604020202020204" pitchFamily="34" charset="0"/>
              <a:buNone/>
              <a:defRPr sz="788">
                <a:solidFill>
                  <a:srgbClr val="FFFFFF"/>
                </a:solidFill>
              </a:defRPr>
            </a:lvl2pPr>
            <a:lvl3pPr marL="192876" indent="-96439">
              <a:defRPr sz="788">
                <a:solidFill>
                  <a:srgbClr val="FFFFFF"/>
                </a:solidFill>
              </a:defRPr>
            </a:lvl3pPr>
            <a:lvl4pPr marL="289315" indent="-96439">
              <a:defRPr sz="788">
                <a:solidFill>
                  <a:srgbClr val="FFFFFF"/>
                </a:solidFill>
              </a:defRPr>
            </a:lvl4pPr>
            <a:lvl5pPr marL="417899" indent="-128585">
              <a:defRPr sz="788">
                <a:solidFill>
                  <a:srgbClr val="FFFFFF"/>
                </a:solidFill>
              </a:defRPr>
            </a:lvl5pPr>
          </a:lstStyle>
          <a:p>
            <a:pPr lvl="0"/>
            <a:r>
              <a:rPr lang="en-US"/>
              <a:t>Edit Master text styles</a:t>
            </a:r>
          </a:p>
          <a:p>
            <a:pPr lvl="1"/>
            <a:r>
              <a:rPr lang="en-US"/>
              <a:t>Second level</a:t>
            </a:r>
          </a:p>
        </p:txBody>
      </p:sp>
      <p:sp>
        <p:nvSpPr>
          <p:cNvPr id="11" name="Text Placeholder 4"/>
          <p:cNvSpPr>
            <a:spLocks noGrp="1"/>
          </p:cNvSpPr>
          <p:nvPr>
            <p:ph type="body" sz="quarter" idx="18" hasCustomPrompt="1"/>
          </p:nvPr>
        </p:nvSpPr>
        <p:spPr>
          <a:xfrm>
            <a:off x="685800" y="933451"/>
            <a:ext cx="7772400" cy="406400"/>
          </a:xfrm>
        </p:spPr>
        <p:txBody>
          <a:bodyPr>
            <a:normAutofit/>
          </a:bodyPr>
          <a:lstStyle>
            <a:lvl1pPr marL="0" indent="0" algn="ctr">
              <a:lnSpc>
                <a:spcPct val="86000"/>
              </a:lnSpc>
              <a:spcBef>
                <a:spcPts val="0"/>
              </a:spcBef>
              <a:buNone/>
              <a:defRPr sz="1013" baseline="0"/>
            </a:lvl1pPr>
          </a:lstStyle>
          <a:p>
            <a:pPr lvl="0"/>
            <a:r>
              <a:rPr lang="en-US" dirty="0"/>
              <a:t>Click here to edit subtitle</a:t>
            </a:r>
          </a:p>
        </p:txBody>
      </p:sp>
    </p:spTree>
    <p:extLst>
      <p:ext uri="{BB962C8B-B14F-4D97-AF65-F5344CB8AC3E}">
        <p14:creationId xmlns:p14="http://schemas.microsoft.com/office/powerpoint/2010/main" val="251803393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hree Bar">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4"/>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685800" y="1397000"/>
            <a:ext cx="2496312" cy="4266109"/>
          </a:xfrm>
          <a:solidFill>
            <a:schemeClr val="bg1">
              <a:lumMod val="90000"/>
              <a:lumOff val="10000"/>
            </a:schemeClr>
          </a:solidFill>
        </p:spPr>
        <p:txBody>
          <a:bodyPr vert="horz" lIns="0" tIns="0" rIns="0" bIns="0" rtlCol="0" anchor="ctr">
            <a:normAutofit/>
          </a:bodyPr>
          <a:lstStyle>
            <a:lvl1pPr>
              <a:defRPr lang="en-US" sz="788" dirty="0"/>
            </a:lvl1pPr>
          </a:lstStyle>
          <a:p>
            <a:pPr marL="0" lvl="0" indent="0" algn="ctr">
              <a:buNone/>
            </a:pPr>
            <a:r>
              <a:rPr lang="en-US"/>
              <a:t>Click icon to add picture</a:t>
            </a:r>
            <a:endParaRPr lang="en-US" dirty="0"/>
          </a:p>
        </p:txBody>
      </p:sp>
      <p:sp>
        <p:nvSpPr>
          <p:cNvPr id="5" name="Picture Placeholder 3"/>
          <p:cNvSpPr>
            <a:spLocks noGrp="1"/>
          </p:cNvSpPr>
          <p:nvPr>
            <p:ph type="pic" sz="quarter" idx="11"/>
          </p:nvPr>
        </p:nvSpPr>
        <p:spPr>
          <a:xfrm>
            <a:off x="3323844" y="1397000"/>
            <a:ext cx="2496312" cy="4266109"/>
          </a:xfrm>
          <a:solidFill>
            <a:schemeClr val="bg1">
              <a:lumMod val="90000"/>
              <a:lumOff val="10000"/>
            </a:schemeClr>
          </a:solidFill>
        </p:spPr>
        <p:txBody>
          <a:bodyPr vert="horz" lIns="0" tIns="0" rIns="0" bIns="0" rtlCol="0" anchor="ctr">
            <a:normAutofit/>
          </a:bodyPr>
          <a:lstStyle>
            <a:lvl1pPr>
              <a:defRPr lang="en-US" sz="788"/>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5961888" y="1397000"/>
            <a:ext cx="2496312" cy="4266109"/>
          </a:xfrm>
          <a:solidFill>
            <a:schemeClr val="bg1">
              <a:lumMod val="90000"/>
              <a:lumOff val="10000"/>
            </a:schemeClr>
          </a:solidFill>
        </p:spPr>
        <p:txBody>
          <a:bodyPr vert="horz" lIns="0" tIns="0" rIns="0" bIns="0" rtlCol="0" anchor="ctr">
            <a:normAutofit/>
          </a:bodyPr>
          <a:lstStyle>
            <a:lvl1pPr>
              <a:defRPr lang="en-US" sz="788"/>
            </a:lvl1pPr>
          </a:lstStyle>
          <a:p>
            <a:pPr marL="0" lvl="0" indent="0" algn="ctr">
              <a:buNone/>
            </a:pPr>
            <a:r>
              <a:rPr lang="en-US"/>
              <a:t>Click icon to add picture</a:t>
            </a:r>
          </a:p>
        </p:txBody>
      </p:sp>
      <p:sp>
        <p:nvSpPr>
          <p:cNvPr id="9" name="Text Placeholder 7"/>
          <p:cNvSpPr>
            <a:spLocks noGrp="1"/>
          </p:cNvSpPr>
          <p:nvPr>
            <p:ph type="body" sz="quarter" idx="21"/>
          </p:nvPr>
        </p:nvSpPr>
        <p:spPr>
          <a:xfrm>
            <a:off x="685800" y="5159831"/>
            <a:ext cx="2496312" cy="503279"/>
          </a:xfrm>
          <a:solidFill>
            <a:schemeClr val="accent1">
              <a:alpha val="80000"/>
            </a:schemeClr>
          </a:solidFill>
        </p:spPr>
        <p:txBody>
          <a:bodyPr lIns="182880" tIns="91440" rIns="182880" bIns="91440" anchor="b" anchorCtr="0">
            <a:spAutoFit/>
          </a:bodyPr>
          <a:lstStyle>
            <a:lvl1pPr marL="0" indent="0">
              <a:buNone/>
              <a:defRPr sz="1125">
                <a:solidFill>
                  <a:srgbClr val="FFFFFF"/>
                </a:solidFill>
              </a:defRPr>
            </a:lvl1pPr>
            <a:lvl2pPr marL="0" indent="0">
              <a:buFont typeface="Arial" panose="020B0604020202020204" pitchFamily="34" charset="0"/>
              <a:buNone/>
              <a:defRPr sz="788">
                <a:solidFill>
                  <a:srgbClr val="FFFFFF"/>
                </a:solidFill>
              </a:defRPr>
            </a:lvl2pPr>
            <a:lvl3pPr marL="192876" indent="-96439">
              <a:defRPr sz="788">
                <a:solidFill>
                  <a:srgbClr val="FFFFFF"/>
                </a:solidFill>
              </a:defRPr>
            </a:lvl3pPr>
            <a:lvl4pPr marL="289315" indent="-96439">
              <a:defRPr sz="788">
                <a:solidFill>
                  <a:srgbClr val="FFFFFF"/>
                </a:solidFill>
              </a:defRPr>
            </a:lvl4pPr>
            <a:lvl5pPr marL="417899" indent="-128585">
              <a:defRPr sz="788">
                <a:solidFill>
                  <a:srgbClr val="FFFFFF"/>
                </a:solidFill>
              </a:defRPr>
            </a:lvl5pPr>
          </a:lstStyle>
          <a:p>
            <a:pPr lvl="0"/>
            <a:r>
              <a:rPr lang="en-US"/>
              <a:t>Edit Master text styles</a:t>
            </a:r>
          </a:p>
          <a:p>
            <a:pPr lvl="1"/>
            <a:r>
              <a:rPr lang="en-US"/>
              <a:t>Second level</a:t>
            </a:r>
          </a:p>
        </p:txBody>
      </p:sp>
      <p:sp>
        <p:nvSpPr>
          <p:cNvPr id="10" name="Text Placeholder 7"/>
          <p:cNvSpPr>
            <a:spLocks noGrp="1"/>
          </p:cNvSpPr>
          <p:nvPr>
            <p:ph type="body" sz="quarter" idx="22"/>
          </p:nvPr>
        </p:nvSpPr>
        <p:spPr>
          <a:xfrm>
            <a:off x="3323844" y="5159831"/>
            <a:ext cx="2496312" cy="503279"/>
          </a:xfrm>
          <a:solidFill>
            <a:schemeClr val="accent4">
              <a:alpha val="80000"/>
            </a:schemeClr>
          </a:solidFill>
        </p:spPr>
        <p:txBody>
          <a:bodyPr lIns="182880" tIns="91440" rIns="182880" bIns="91440" anchor="b" anchorCtr="0">
            <a:spAutoFit/>
          </a:bodyPr>
          <a:lstStyle>
            <a:lvl1pPr marL="0" indent="0">
              <a:buNone/>
              <a:defRPr sz="1125">
                <a:solidFill>
                  <a:srgbClr val="FFFFFF"/>
                </a:solidFill>
              </a:defRPr>
            </a:lvl1pPr>
            <a:lvl2pPr marL="0" indent="0">
              <a:buFont typeface="Arial" panose="020B0604020202020204" pitchFamily="34" charset="0"/>
              <a:buNone/>
              <a:defRPr sz="788">
                <a:solidFill>
                  <a:srgbClr val="FFFFFF"/>
                </a:solidFill>
              </a:defRPr>
            </a:lvl2pPr>
            <a:lvl3pPr marL="192876" indent="-96439">
              <a:defRPr sz="788">
                <a:solidFill>
                  <a:srgbClr val="FFFFFF"/>
                </a:solidFill>
              </a:defRPr>
            </a:lvl3pPr>
            <a:lvl4pPr marL="289315" indent="-96439">
              <a:defRPr sz="788">
                <a:solidFill>
                  <a:srgbClr val="FFFFFF"/>
                </a:solidFill>
              </a:defRPr>
            </a:lvl4pPr>
            <a:lvl5pPr marL="417899" indent="-128585">
              <a:defRPr sz="788">
                <a:solidFill>
                  <a:srgbClr val="FFFFFF"/>
                </a:solidFill>
              </a:defRPr>
            </a:lvl5pPr>
          </a:lstStyle>
          <a:p>
            <a:pPr lvl="0"/>
            <a:r>
              <a:rPr lang="en-US"/>
              <a:t>Edit Master text styles</a:t>
            </a:r>
          </a:p>
          <a:p>
            <a:pPr lvl="1"/>
            <a:r>
              <a:rPr lang="en-US"/>
              <a:t>Second level</a:t>
            </a:r>
          </a:p>
        </p:txBody>
      </p:sp>
      <p:sp>
        <p:nvSpPr>
          <p:cNvPr id="14" name="Text Placeholder 7"/>
          <p:cNvSpPr>
            <a:spLocks noGrp="1"/>
          </p:cNvSpPr>
          <p:nvPr>
            <p:ph type="body" sz="quarter" idx="23"/>
          </p:nvPr>
        </p:nvSpPr>
        <p:spPr>
          <a:xfrm>
            <a:off x="5961888" y="5159831"/>
            <a:ext cx="2496312" cy="503279"/>
          </a:xfrm>
          <a:solidFill>
            <a:schemeClr val="bg2">
              <a:alpha val="80000"/>
            </a:schemeClr>
          </a:solidFill>
        </p:spPr>
        <p:txBody>
          <a:bodyPr lIns="182880" tIns="91440" rIns="182880" bIns="91440" anchor="b" anchorCtr="0">
            <a:spAutoFit/>
          </a:bodyPr>
          <a:lstStyle>
            <a:lvl1pPr marL="0" indent="0">
              <a:buNone/>
              <a:defRPr sz="1125">
                <a:solidFill>
                  <a:srgbClr val="FFFFFF"/>
                </a:solidFill>
              </a:defRPr>
            </a:lvl1pPr>
            <a:lvl2pPr marL="0" indent="0">
              <a:buFont typeface="Arial" panose="020B0604020202020204" pitchFamily="34" charset="0"/>
              <a:buNone/>
              <a:defRPr sz="788">
                <a:solidFill>
                  <a:srgbClr val="FFFFFF"/>
                </a:solidFill>
              </a:defRPr>
            </a:lvl2pPr>
            <a:lvl3pPr marL="192876" indent="-96439">
              <a:defRPr sz="788">
                <a:solidFill>
                  <a:srgbClr val="FFFFFF"/>
                </a:solidFill>
              </a:defRPr>
            </a:lvl3pPr>
            <a:lvl4pPr marL="289315" indent="-96439">
              <a:defRPr sz="788">
                <a:solidFill>
                  <a:srgbClr val="FFFFFF"/>
                </a:solidFill>
              </a:defRPr>
            </a:lvl4pPr>
            <a:lvl5pPr marL="417899" indent="-128585">
              <a:defRPr sz="788">
                <a:solidFill>
                  <a:srgbClr val="FFFFFF"/>
                </a:solidFill>
              </a:defRPr>
            </a:lvl5pPr>
          </a:lstStyle>
          <a:p>
            <a:pPr lvl="0"/>
            <a:r>
              <a:rPr lang="en-US"/>
              <a:t>Edit Master text styles</a:t>
            </a:r>
          </a:p>
          <a:p>
            <a:pPr lvl="1"/>
            <a:r>
              <a:rPr lang="en-US"/>
              <a:t>Second level</a:t>
            </a:r>
          </a:p>
        </p:txBody>
      </p:sp>
    </p:spTree>
    <p:extLst>
      <p:ext uri="{BB962C8B-B14F-4D97-AF65-F5344CB8AC3E}">
        <p14:creationId xmlns:p14="http://schemas.microsoft.com/office/powerpoint/2010/main" val="79971442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ree Bar Subtitle">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4"/>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685800" y="1397000"/>
            <a:ext cx="2496312" cy="4266109"/>
          </a:xfrm>
          <a:solidFill>
            <a:schemeClr val="bg1">
              <a:lumMod val="90000"/>
              <a:lumOff val="10000"/>
            </a:schemeClr>
          </a:solidFill>
        </p:spPr>
        <p:txBody>
          <a:bodyPr vert="horz" lIns="0" tIns="0" rIns="0" bIns="0" rtlCol="0" anchor="ctr">
            <a:normAutofit/>
          </a:bodyPr>
          <a:lstStyle>
            <a:lvl1pPr>
              <a:defRPr lang="en-US" sz="788" dirty="0"/>
            </a:lvl1pPr>
          </a:lstStyle>
          <a:p>
            <a:pPr marL="0" lvl="0" indent="0" algn="ctr">
              <a:buNone/>
            </a:pPr>
            <a:r>
              <a:rPr lang="en-US"/>
              <a:t>Click icon to add picture</a:t>
            </a:r>
            <a:endParaRPr lang="en-US" dirty="0"/>
          </a:p>
        </p:txBody>
      </p:sp>
      <p:sp>
        <p:nvSpPr>
          <p:cNvPr id="5" name="Picture Placeholder 3"/>
          <p:cNvSpPr>
            <a:spLocks noGrp="1"/>
          </p:cNvSpPr>
          <p:nvPr>
            <p:ph type="pic" sz="quarter" idx="11"/>
          </p:nvPr>
        </p:nvSpPr>
        <p:spPr>
          <a:xfrm>
            <a:off x="3323844" y="1397000"/>
            <a:ext cx="2496312" cy="4266109"/>
          </a:xfrm>
          <a:solidFill>
            <a:schemeClr val="bg1">
              <a:lumMod val="90000"/>
              <a:lumOff val="10000"/>
            </a:schemeClr>
          </a:solidFill>
        </p:spPr>
        <p:txBody>
          <a:bodyPr vert="horz" lIns="0" tIns="0" rIns="0" bIns="0" rtlCol="0" anchor="ctr">
            <a:normAutofit/>
          </a:bodyPr>
          <a:lstStyle>
            <a:lvl1pPr>
              <a:defRPr lang="en-US" sz="788"/>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5961888" y="1397000"/>
            <a:ext cx="2496312" cy="4266109"/>
          </a:xfrm>
          <a:solidFill>
            <a:schemeClr val="bg1">
              <a:lumMod val="90000"/>
              <a:lumOff val="10000"/>
            </a:schemeClr>
          </a:solidFill>
        </p:spPr>
        <p:txBody>
          <a:bodyPr vert="horz" lIns="0" tIns="0" rIns="0" bIns="0" rtlCol="0" anchor="ctr">
            <a:normAutofit/>
          </a:bodyPr>
          <a:lstStyle>
            <a:lvl1pPr>
              <a:defRPr lang="en-US" sz="788"/>
            </a:lvl1pPr>
          </a:lstStyle>
          <a:p>
            <a:pPr marL="0" lvl="0" indent="0" algn="ctr">
              <a:buNone/>
            </a:pPr>
            <a:r>
              <a:rPr lang="en-US"/>
              <a:t>Click icon to add picture</a:t>
            </a:r>
          </a:p>
        </p:txBody>
      </p:sp>
      <p:sp>
        <p:nvSpPr>
          <p:cNvPr id="9" name="Text Placeholder 7"/>
          <p:cNvSpPr>
            <a:spLocks noGrp="1"/>
          </p:cNvSpPr>
          <p:nvPr>
            <p:ph type="body" sz="quarter" idx="21"/>
          </p:nvPr>
        </p:nvSpPr>
        <p:spPr>
          <a:xfrm>
            <a:off x="685800" y="5159831"/>
            <a:ext cx="2496312" cy="503279"/>
          </a:xfrm>
          <a:solidFill>
            <a:schemeClr val="accent1">
              <a:alpha val="80000"/>
            </a:schemeClr>
          </a:solidFill>
        </p:spPr>
        <p:txBody>
          <a:bodyPr lIns="182880" tIns="91440" rIns="182880" bIns="91440" anchor="b" anchorCtr="0">
            <a:spAutoFit/>
          </a:bodyPr>
          <a:lstStyle>
            <a:lvl1pPr marL="0" indent="0">
              <a:buNone/>
              <a:defRPr sz="1125">
                <a:solidFill>
                  <a:srgbClr val="FFFFFF"/>
                </a:solidFill>
              </a:defRPr>
            </a:lvl1pPr>
            <a:lvl2pPr marL="0" indent="0">
              <a:buFont typeface="Arial" panose="020B0604020202020204" pitchFamily="34" charset="0"/>
              <a:buNone/>
              <a:defRPr sz="788">
                <a:solidFill>
                  <a:srgbClr val="FFFFFF"/>
                </a:solidFill>
              </a:defRPr>
            </a:lvl2pPr>
            <a:lvl3pPr marL="192876" indent="-96439">
              <a:defRPr sz="788">
                <a:solidFill>
                  <a:srgbClr val="FFFFFF"/>
                </a:solidFill>
              </a:defRPr>
            </a:lvl3pPr>
            <a:lvl4pPr marL="289315" indent="-96439">
              <a:defRPr sz="788">
                <a:solidFill>
                  <a:srgbClr val="FFFFFF"/>
                </a:solidFill>
              </a:defRPr>
            </a:lvl4pPr>
            <a:lvl5pPr marL="417899" indent="-128585">
              <a:defRPr sz="788">
                <a:solidFill>
                  <a:srgbClr val="FFFFFF"/>
                </a:solidFill>
              </a:defRPr>
            </a:lvl5pPr>
          </a:lstStyle>
          <a:p>
            <a:pPr lvl="0"/>
            <a:r>
              <a:rPr lang="en-US"/>
              <a:t>Edit Master text styles</a:t>
            </a:r>
          </a:p>
          <a:p>
            <a:pPr lvl="1"/>
            <a:r>
              <a:rPr lang="en-US"/>
              <a:t>Second level</a:t>
            </a:r>
          </a:p>
        </p:txBody>
      </p:sp>
      <p:sp>
        <p:nvSpPr>
          <p:cNvPr id="10" name="Text Placeholder 7"/>
          <p:cNvSpPr>
            <a:spLocks noGrp="1"/>
          </p:cNvSpPr>
          <p:nvPr>
            <p:ph type="body" sz="quarter" idx="22"/>
          </p:nvPr>
        </p:nvSpPr>
        <p:spPr>
          <a:xfrm>
            <a:off x="3323844" y="5159831"/>
            <a:ext cx="2496312" cy="503279"/>
          </a:xfrm>
          <a:solidFill>
            <a:schemeClr val="accent4">
              <a:alpha val="80000"/>
            </a:schemeClr>
          </a:solidFill>
        </p:spPr>
        <p:txBody>
          <a:bodyPr lIns="182880" tIns="91440" rIns="182880" bIns="91440" anchor="b" anchorCtr="0">
            <a:spAutoFit/>
          </a:bodyPr>
          <a:lstStyle>
            <a:lvl1pPr marL="0" indent="0">
              <a:buNone/>
              <a:defRPr sz="1125">
                <a:solidFill>
                  <a:srgbClr val="FFFFFF"/>
                </a:solidFill>
              </a:defRPr>
            </a:lvl1pPr>
            <a:lvl2pPr marL="0" indent="0">
              <a:buFont typeface="Arial" panose="020B0604020202020204" pitchFamily="34" charset="0"/>
              <a:buNone/>
              <a:defRPr sz="788">
                <a:solidFill>
                  <a:srgbClr val="FFFFFF"/>
                </a:solidFill>
              </a:defRPr>
            </a:lvl2pPr>
            <a:lvl3pPr marL="192876" indent="-96439">
              <a:defRPr sz="788">
                <a:solidFill>
                  <a:srgbClr val="FFFFFF"/>
                </a:solidFill>
              </a:defRPr>
            </a:lvl3pPr>
            <a:lvl4pPr marL="289315" indent="-96439">
              <a:defRPr sz="788">
                <a:solidFill>
                  <a:srgbClr val="FFFFFF"/>
                </a:solidFill>
              </a:defRPr>
            </a:lvl4pPr>
            <a:lvl5pPr marL="417899" indent="-128585">
              <a:defRPr sz="788">
                <a:solidFill>
                  <a:srgbClr val="FFFFFF"/>
                </a:solidFill>
              </a:defRPr>
            </a:lvl5pPr>
          </a:lstStyle>
          <a:p>
            <a:pPr lvl="0"/>
            <a:r>
              <a:rPr lang="en-US"/>
              <a:t>Edit Master text styles</a:t>
            </a:r>
          </a:p>
          <a:p>
            <a:pPr lvl="1"/>
            <a:r>
              <a:rPr lang="en-US"/>
              <a:t>Second level</a:t>
            </a:r>
          </a:p>
        </p:txBody>
      </p:sp>
      <p:sp>
        <p:nvSpPr>
          <p:cNvPr id="14" name="Text Placeholder 7"/>
          <p:cNvSpPr>
            <a:spLocks noGrp="1"/>
          </p:cNvSpPr>
          <p:nvPr>
            <p:ph type="body" sz="quarter" idx="23"/>
          </p:nvPr>
        </p:nvSpPr>
        <p:spPr>
          <a:xfrm>
            <a:off x="5961888" y="5159831"/>
            <a:ext cx="2496312" cy="503279"/>
          </a:xfrm>
          <a:solidFill>
            <a:schemeClr val="bg2">
              <a:alpha val="80000"/>
            </a:schemeClr>
          </a:solidFill>
        </p:spPr>
        <p:txBody>
          <a:bodyPr lIns="182880" tIns="91440" rIns="182880" bIns="91440" anchor="b" anchorCtr="0">
            <a:spAutoFit/>
          </a:bodyPr>
          <a:lstStyle>
            <a:lvl1pPr marL="0" indent="0">
              <a:buNone/>
              <a:defRPr sz="1125">
                <a:solidFill>
                  <a:srgbClr val="FFFFFF"/>
                </a:solidFill>
              </a:defRPr>
            </a:lvl1pPr>
            <a:lvl2pPr marL="0" indent="0">
              <a:buFont typeface="Arial" panose="020B0604020202020204" pitchFamily="34" charset="0"/>
              <a:buNone/>
              <a:defRPr sz="788">
                <a:solidFill>
                  <a:srgbClr val="FFFFFF"/>
                </a:solidFill>
              </a:defRPr>
            </a:lvl2pPr>
            <a:lvl3pPr marL="192876" indent="-96439">
              <a:defRPr sz="788">
                <a:solidFill>
                  <a:srgbClr val="FFFFFF"/>
                </a:solidFill>
              </a:defRPr>
            </a:lvl3pPr>
            <a:lvl4pPr marL="289315" indent="-96439">
              <a:defRPr sz="788">
                <a:solidFill>
                  <a:srgbClr val="FFFFFF"/>
                </a:solidFill>
              </a:defRPr>
            </a:lvl4pPr>
            <a:lvl5pPr marL="417899" indent="-128585">
              <a:defRPr sz="788">
                <a:solidFill>
                  <a:srgbClr val="FFFFFF"/>
                </a:solidFill>
              </a:defRPr>
            </a:lvl5pPr>
          </a:lstStyle>
          <a:p>
            <a:pPr lvl="0"/>
            <a:r>
              <a:rPr lang="en-US"/>
              <a:t>Edit Master text styles</a:t>
            </a:r>
          </a:p>
          <a:p>
            <a:pPr lvl="1"/>
            <a:r>
              <a:rPr lang="en-US"/>
              <a:t>Second level</a:t>
            </a:r>
          </a:p>
        </p:txBody>
      </p:sp>
      <p:sp>
        <p:nvSpPr>
          <p:cNvPr id="11" name="Text Placeholder 4"/>
          <p:cNvSpPr>
            <a:spLocks noGrp="1"/>
          </p:cNvSpPr>
          <p:nvPr>
            <p:ph type="body" sz="quarter" idx="18" hasCustomPrompt="1"/>
          </p:nvPr>
        </p:nvSpPr>
        <p:spPr>
          <a:xfrm>
            <a:off x="685800" y="933451"/>
            <a:ext cx="7772400" cy="406400"/>
          </a:xfrm>
        </p:spPr>
        <p:txBody>
          <a:bodyPr>
            <a:normAutofit/>
          </a:bodyPr>
          <a:lstStyle>
            <a:lvl1pPr marL="0" indent="0" algn="ctr">
              <a:lnSpc>
                <a:spcPct val="86000"/>
              </a:lnSpc>
              <a:spcBef>
                <a:spcPts val="0"/>
              </a:spcBef>
              <a:buNone/>
              <a:defRPr sz="1013" baseline="0"/>
            </a:lvl1pPr>
          </a:lstStyle>
          <a:p>
            <a:pPr lvl="0"/>
            <a:r>
              <a:rPr lang="en-US" dirty="0"/>
              <a:t>Click here to edit subtitle</a:t>
            </a:r>
          </a:p>
        </p:txBody>
      </p:sp>
    </p:spTree>
    <p:extLst>
      <p:ext uri="{BB962C8B-B14F-4D97-AF65-F5344CB8AC3E}">
        <p14:creationId xmlns:p14="http://schemas.microsoft.com/office/powerpoint/2010/main" val="117556530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2 Bar Subtitle">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4"/>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685800" y="1397000"/>
            <a:ext cx="3814192" cy="4266109"/>
          </a:xfrm>
          <a:solidFill>
            <a:schemeClr val="bg1">
              <a:lumMod val="90000"/>
              <a:lumOff val="10000"/>
            </a:schemeClr>
          </a:solidFill>
        </p:spPr>
        <p:txBody>
          <a:bodyPr vert="horz" lIns="0" tIns="0" rIns="0" bIns="0" rtlCol="0" anchor="ctr">
            <a:normAutofit/>
          </a:bodyPr>
          <a:lstStyle>
            <a:lvl1pPr>
              <a:defRPr lang="en-US" sz="788"/>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4644009" y="1397000"/>
            <a:ext cx="3814192" cy="4266109"/>
          </a:xfrm>
          <a:solidFill>
            <a:schemeClr val="bg1">
              <a:lumMod val="90000"/>
              <a:lumOff val="10000"/>
            </a:schemeClr>
          </a:solidFill>
        </p:spPr>
        <p:txBody>
          <a:bodyPr vert="horz" lIns="0" tIns="0" rIns="0" bIns="0" rtlCol="0" anchor="ctr">
            <a:normAutofit/>
          </a:bodyPr>
          <a:lstStyle>
            <a:lvl1pPr>
              <a:defRPr lang="en-US" sz="788"/>
            </a:lvl1pPr>
          </a:lstStyle>
          <a:p>
            <a:pPr marL="0" lvl="0" indent="0" algn="ctr">
              <a:buNone/>
            </a:pPr>
            <a:r>
              <a:rPr lang="en-US"/>
              <a:t>Click icon to add picture</a:t>
            </a:r>
          </a:p>
        </p:txBody>
      </p:sp>
      <p:sp>
        <p:nvSpPr>
          <p:cNvPr id="8" name="Text Placeholder 7"/>
          <p:cNvSpPr>
            <a:spLocks noGrp="1"/>
          </p:cNvSpPr>
          <p:nvPr>
            <p:ph type="body" sz="quarter" idx="21"/>
          </p:nvPr>
        </p:nvSpPr>
        <p:spPr>
          <a:xfrm>
            <a:off x="685800" y="5159831"/>
            <a:ext cx="3813048" cy="503279"/>
          </a:xfrm>
          <a:solidFill>
            <a:schemeClr val="accent1">
              <a:alpha val="80000"/>
            </a:schemeClr>
          </a:solidFill>
        </p:spPr>
        <p:txBody>
          <a:bodyPr lIns="182880" tIns="91440" rIns="182880" bIns="91440" anchor="b" anchorCtr="0">
            <a:spAutoFit/>
          </a:bodyPr>
          <a:lstStyle>
            <a:lvl1pPr marL="0" indent="0">
              <a:buNone/>
              <a:defRPr sz="1125">
                <a:solidFill>
                  <a:srgbClr val="FFFFFF"/>
                </a:solidFill>
              </a:defRPr>
            </a:lvl1pPr>
            <a:lvl2pPr marL="0" indent="0">
              <a:buFont typeface="Arial" panose="020B0604020202020204" pitchFamily="34" charset="0"/>
              <a:buNone/>
              <a:defRPr sz="788">
                <a:solidFill>
                  <a:srgbClr val="FFFFFF"/>
                </a:solidFill>
              </a:defRPr>
            </a:lvl2pPr>
            <a:lvl3pPr marL="192876" indent="-96439">
              <a:defRPr sz="788">
                <a:solidFill>
                  <a:srgbClr val="FFFFFF"/>
                </a:solidFill>
              </a:defRPr>
            </a:lvl3pPr>
            <a:lvl4pPr marL="289315" indent="-96439">
              <a:defRPr sz="788">
                <a:solidFill>
                  <a:srgbClr val="FFFFFF"/>
                </a:solidFill>
              </a:defRPr>
            </a:lvl4pPr>
            <a:lvl5pPr marL="417899" indent="-128585">
              <a:defRPr sz="788">
                <a:solidFill>
                  <a:srgbClr val="FFFFFF"/>
                </a:solidFill>
              </a:defRPr>
            </a:lvl5pPr>
          </a:lstStyle>
          <a:p>
            <a:pPr lvl="0"/>
            <a:r>
              <a:rPr lang="en-US"/>
              <a:t>Edit Master text styles</a:t>
            </a:r>
          </a:p>
          <a:p>
            <a:pPr lvl="1"/>
            <a:r>
              <a:rPr lang="en-US"/>
              <a:t>Second level</a:t>
            </a:r>
          </a:p>
        </p:txBody>
      </p:sp>
      <p:sp>
        <p:nvSpPr>
          <p:cNvPr id="9" name="Text Placeholder 7"/>
          <p:cNvSpPr>
            <a:spLocks noGrp="1"/>
          </p:cNvSpPr>
          <p:nvPr>
            <p:ph type="body" sz="quarter" idx="22"/>
          </p:nvPr>
        </p:nvSpPr>
        <p:spPr>
          <a:xfrm>
            <a:off x="4645152" y="5159831"/>
            <a:ext cx="3813048" cy="503279"/>
          </a:xfrm>
          <a:solidFill>
            <a:schemeClr val="accent4">
              <a:alpha val="80000"/>
            </a:schemeClr>
          </a:solidFill>
        </p:spPr>
        <p:txBody>
          <a:bodyPr lIns="182880" tIns="91440" rIns="182880" bIns="91440" anchor="b" anchorCtr="0">
            <a:spAutoFit/>
          </a:bodyPr>
          <a:lstStyle>
            <a:lvl1pPr marL="0" indent="0">
              <a:buNone/>
              <a:defRPr sz="1125">
                <a:solidFill>
                  <a:srgbClr val="FFFFFF"/>
                </a:solidFill>
              </a:defRPr>
            </a:lvl1pPr>
            <a:lvl2pPr marL="0" indent="0">
              <a:buFont typeface="Arial" panose="020B0604020202020204" pitchFamily="34" charset="0"/>
              <a:buNone/>
              <a:defRPr sz="788">
                <a:solidFill>
                  <a:srgbClr val="FFFFFF"/>
                </a:solidFill>
              </a:defRPr>
            </a:lvl2pPr>
            <a:lvl3pPr marL="192876" indent="-96439">
              <a:defRPr sz="788">
                <a:solidFill>
                  <a:srgbClr val="FFFFFF"/>
                </a:solidFill>
              </a:defRPr>
            </a:lvl3pPr>
            <a:lvl4pPr marL="289315" indent="-96439">
              <a:defRPr sz="788">
                <a:solidFill>
                  <a:srgbClr val="FFFFFF"/>
                </a:solidFill>
              </a:defRPr>
            </a:lvl4pPr>
            <a:lvl5pPr marL="417899" indent="-128585">
              <a:defRPr sz="788">
                <a:solidFill>
                  <a:srgbClr val="FFFFFF"/>
                </a:solidFill>
              </a:defRPr>
            </a:lvl5pPr>
          </a:lstStyle>
          <a:p>
            <a:pPr lvl="0"/>
            <a:r>
              <a:rPr lang="en-US"/>
              <a:t>Edit Master text styles</a:t>
            </a:r>
          </a:p>
          <a:p>
            <a:pPr lvl="1"/>
            <a:r>
              <a:rPr lang="en-US"/>
              <a:t>Second level</a:t>
            </a:r>
          </a:p>
        </p:txBody>
      </p:sp>
      <p:sp>
        <p:nvSpPr>
          <p:cNvPr id="7" name="Text Placeholder 4"/>
          <p:cNvSpPr>
            <a:spLocks noGrp="1"/>
          </p:cNvSpPr>
          <p:nvPr>
            <p:ph type="body" sz="quarter" idx="18" hasCustomPrompt="1"/>
          </p:nvPr>
        </p:nvSpPr>
        <p:spPr>
          <a:xfrm>
            <a:off x="685800" y="933451"/>
            <a:ext cx="7772400" cy="406400"/>
          </a:xfrm>
        </p:spPr>
        <p:txBody>
          <a:bodyPr>
            <a:normAutofit/>
          </a:bodyPr>
          <a:lstStyle>
            <a:lvl1pPr marL="0" indent="0" algn="ctr">
              <a:lnSpc>
                <a:spcPct val="86000"/>
              </a:lnSpc>
              <a:spcBef>
                <a:spcPts val="0"/>
              </a:spcBef>
              <a:buNone/>
              <a:defRPr sz="1013" baseline="0"/>
            </a:lvl1pPr>
          </a:lstStyle>
          <a:p>
            <a:pPr lvl="0"/>
            <a:r>
              <a:rPr lang="en-US" dirty="0"/>
              <a:t>Click here to edit subtitle</a:t>
            </a:r>
          </a:p>
        </p:txBody>
      </p:sp>
    </p:spTree>
    <p:extLst>
      <p:ext uri="{BB962C8B-B14F-4D97-AF65-F5344CB8AC3E}">
        <p14:creationId xmlns:p14="http://schemas.microsoft.com/office/powerpoint/2010/main" val="1247272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85800" y="1452423"/>
            <a:ext cx="7772400" cy="4627563"/>
          </a:xfrm>
        </p:spPr>
        <p:txBody>
          <a:bodyPr/>
          <a:lstStyle>
            <a:lvl1pPr>
              <a:spcBef>
                <a:spcPts val="675"/>
              </a:spcBef>
              <a:defRPr/>
            </a:lvl1pPr>
            <a:lvl2pPr>
              <a:spcBef>
                <a:spcPts val="675"/>
              </a:spcBef>
              <a:defRPr/>
            </a:lvl2pPr>
            <a:lvl3pPr>
              <a:spcBef>
                <a:spcPts val="675"/>
              </a:spcBef>
              <a:defRPr/>
            </a:lvl3pPr>
            <a:lvl4pPr>
              <a:spcBef>
                <a:spcPts val="675"/>
              </a:spcBef>
              <a:defRPr/>
            </a:lvl4pPr>
            <a:lvl5pPr>
              <a:spcBef>
                <a:spcPts val="675"/>
              </a:spcBef>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0" hasCustomPrompt="1"/>
          </p:nvPr>
        </p:nvSpPr>
        <p:spPr>
          <a:xfrm>
            <a:off x="685800" y="933451"/>
            <a:ext cx="7772400" cy="406400"/>
          </a:xfrm>
        </p:spPr>
        <p:txBody>
          <a:bodyPr>
            <a:normAutofit/>
          </a:bodyPr>
          <a:lstStyle>
            <a:lvl1pPr marL="0" indent="0" algn="ctr">
              <a:lnSpc>
                <a:spcPct val="86000"/>
              </a:lnSpc>
              <a:spcBef>
                <a:spcPts val="0"/>
              </a:spcBef>
              <a:buNone/>
              <a:defRPr sz="1013" baseline="0"/>
            </a:lvl1pPr>
          </a:lstStyle>
          <a:p>
            <a:pPr lvl="0"/>
            <a:r>
              <a:rPr lang="en-US" dirty="0"/>
              <a:t>Click here to edit subtitle</a:t>
            </a:r>
          </a:p>
        </p:txBody>
      </p:sp>
    </p:spTree>
    <p:extLst>
      <p:ext uri="{BB962C8B-B14F-4D97-AF65-F5344CB8AC3E}">
        <p14:creationId xmlns:p14="http://schemas.microsoft.com/office/powerpoint/2010/main" val="48960616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wo Bar">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4"/>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685800" y="1397000"/>
            <a:ext cx="3814192" cy="4266109"/>
          </a:xfrm>
          <a:solidFill>
            <a:schemeClr val="bg1">
              <a:lumMod val="90000"/>
              <a:lumOff val="10000"/>
            </a:schemeClr>
          </a:solidFill>
        </p:spPr>
        <p:txBody>
          <a:bodyPr vert="horz" lIns="0" tIns="0" rIns="0" bIns="0" rtlCol="0" anchor="ctr">
            <a:normAutofit/>
          </a:bodyPr>
          <a:lstStyle>
            <a:lvl1pPr>
              <a:defRPr lang="en-US" sz="788"/>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4644009" y="1397000"/>
            <a:ext cx="3814192" cy="4266109"/>
          </a:xfrm>
          <a:solidFill>
            <a:schemeClr val="bg1">
              <a:lumMod val="90000"/>
              <a:lumOff val="10000"/>
            </a:schemeClr>
          </a:solidFill>
        </p:spPr>
        <p:txBody>
          <a:bodyPr vert="horz" lIns="0" tIns="0" rIns="0" bIns="0" rtlCol="0" anchor="ctr">
            <a:normAutofit/>
          </a:bodyPr>
          <a:lstStyle>
            <a:lvl1pPr>
              <a:defRPr lang="en-US" sz="788"/>
            </a:lvl1pPr>
          </a:lstStyle>
          <a:p>
            <a:pPr marL="0" lvl="0" indent="0" algn="ctr">
              <a:buNone/>
            </a:pPr>
            <a:r>
              <a:rPr lang="en-US"/>
              <a:t>Click icon to add picture</a:t>
            </a:r>
          </a:p>
        </p:txBody>
      </p:sp>
      <p:sp>
        <p:nvSpPr>
          <p:cNvPr id="8" name="Text Placeholder 7"/>
          <p:cNvSpPr>
            <a:spLocks noGrp="1"/>
          </p:cNvSpPr>
          <p:nvPr>
            <p:ph type="body" sz="quarter" idx="21"/>
          </p:nvPr>
        </p:nvSpPr>
        <p:spPr>
          <a:xfrm>
            <a:off x="685800" y="5159831"/>
            <a:ext cx="3813048" cy="503279"/>
          </a:xfrm>
          <a:solidFill>
            <a:schemeClr val="accent1">
              <a:alpha val="80000"/>
            </a:schemeClr>
          </a:solidFill>
        </p:spPr>
        <p:txBody>
          <a:bodyPr lIns="182880" tIns="91440" rIns="182880" bIns="91440" anchor="b" anchorCtr="0">
            <a:spAutoFit/>
          </a:bodyPr>
          <a:lstStyle>
            <a:lvl1pPr marL="0" indent="0">
              <a:buNone/>
              <a:defRPr sz="1125">
                <a:solidFill>
                  <a:srgbClr val="FFFFFF"/>
                </a:solidFill>
              </a:defRPr>
            </a:lvl1pPr>
            <a:lvl2pPr marL="0" indent="0">
              <a:buFont typeface="Arial" panose="020B0604020202020204" pitchFamily="34" charset="0"/>
              <a:buNone/>
              <a:defRPr sz="788">
                <a:solidFill>
                  <a:srgbClr val="FFFFFF"/>
                </a:solidFill>
              </a:defRPr>
            </a:lvl2pPr>
            <a:lvl3pPr marL="192876" indent="-96439">
              <a:defRPr sz="788">
                <a:solidFill>
                  <a:srgbClr val="FFFFFF"/>
                </a:solidFill>
              </a:defRPr>
            </a:lvl3pPr>
            <a:lvl4pPr marL="289315" indent="-96439">
              <a:defRPr sz="788">
                <a:solidFill>
                  <a:srgbClr val="FFFFFF"/>
                </a:solidFill>
              </a:defRPr>
            </a:lvl4pPr>
            <a:lvl5pPr marL="417899" indent="-128585">
              <a:defRPr sz="788">
                <a:solidFill>
                  <a:srgbClr val="FFFFFF"/>
                </a:solidFill>
              </a:defRPr>
            </a:lvl5pPr>
          </a:lstStyle>
          <a:p>
            <a:pPr lvl="0"/>
            <a:r>
              <a:rPr lang="en-US"/>
              <a:t>Edit Master text styles</a:t>
            </a:r>
          </a:p>
          <a:p>
            <a:pPr lvl="1"/>
            <a:r>
              <a:rPr lang="en-US"/>
              <a:t>Second level</a:t>
            </a:r>
          </a:p>
        </p:txBody>
      </p:sp>
      <p:sp>
        <p:nvSpPr>
          <p:cNvPr id="9" name="Text Placeholder 7"/>
          <p:cNvSpPr>
            <a:spLocks noGrp="1"/>
          </p:cNvSpPr>
          <p:nvPr>
            <p:ph type="body" sz="quarter" idx="22"/>
          </p:nvPr>
        </p:nvSpPr>
        <p:spPr>
          <a:xfrm>
            <a:off x="4645152" y="5159831"/>
            <a:ext cx="3813048" cy="503279"/>
          </a:xfrm>
          <a:solidFill>
            <a:schemeClr val="accent4">
              <a:alpha val="80000"/>
            </a:schemeClr>
          </a:solidFill>
        </p:spPr>
        <p:txBody>
          <a:bodyPr lIns="182880" tIns="91440" rIns="182880" bIns="91440" anchor="b" anchorCtr="0">
            <a:spAutoFit/>
          </a:bodyPr>
          <a:lstStyle>
            <a:lvl1pPr marL="0" indent="0">
              <a:buNone/>
              <a:defRPr sz="1125">
                <a:solidFill>
                  <a:srgbClr val="FFFFFF"/>
                </a:solidFill>
              </a:defRPr>
            </a:lvl1pPr>
            <a:lvl2pPr marL="0" indent="0">
              <a:buFont typeface="Arial" panose="020B0604020202020204" pitchFamily="34" charset="0"/>
              <a:buNone/>
              <a:defRPr sz="788">
                <a:solidFill>
                  <a:srgbClr val="FFFFFF"/>
                </a:solidFill>
              </a:defRPr>
            </a:lvl2pPr>
            <a:lvl3pPr marL="192876" indent="-96439">
              <a:defRPr sz="788">
                <a:solidFill>
                  <a:srgbClr val="FFFFFF"/>
                </a:solidFill>
              </a:defRPr>
            </a:lvl3pPr>
            <a:lvl4pPr marL="289315" indent="-96439">
              <a:defRPr sz="788">
                <a:solidFill>
                  <a:srgbClr val="FFFFFF"/>
                </a:solidFill>
              </a:defRPr>
            </a:lvl4pPr>
            <a:lvl5pPr marL="417899" indent="-128585">
              <a:defRPr sz="788">
                <a:solidFill>
                  <a:srgbClr val="FFFFFF"/>
                </a:solidFill>
              </a:defRPr>
            </a:lvl5pPr>
          </a:lstStyle>
          <a:p>
            <a:pPr lvl="0"/>
            <a:r>
              <a:rPr lang="en-US"/>
              <a:t>Edit Master text styles</a:t>
            </a:r>
          </a:p>
          <a:p>
            <a:pPr lvl="1"/>
            <a:r>
              <a:rPr lang="en-US"/>
              <a:t>Second level</a:t>
            </a:r>
          </a:p>
        </p:txBody>
      </p:sp>
    </p:spTree>
    <p:extLst>
      <p:ext uri="{BB962C8B-B14F-4D97-AF65-F5344CB8AC3E}">
        <p14:creationId xmlns:p14="http://schemas.microsoft.com/office/powerpoint/2010/main" val="39246645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4 Bar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4"/>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685800" y="1397000"/>
            <a:ext cx="1828800" cy="2644068"/>
          </a:xfrm>
          <a:solidFill>
            <a:schemeClr val="bg1">
              <a:lumMod val="90000"/>
              <a:lumOff val="10000"/>
            </a:schemeClr>
          </a:solidFill>
        </p:spPr>
        <p:txBody>
          <a:bodyPr vert="horz" lIns="0" tIns="0" rIns="0" bIns="0" rtlCol="0" anchor="ctr">
            <a:normAutofit/>
          </a:bodyPr>
          <a:lstStyle>
            <a:lvl1pPr>
              <a:defRPr lang="en-US" sz="788" dirty="0"/>
            </a:lvl1pPr>
          </a:lstStyle>
          <a:p>
            <a:pPr marL="0" lvl="0" indent="0" algn="ctr">
              <a:buNone/>
            </a:pPr>
            <a:r>
              <a:rPr lang="en-US"/>
              <a:t>Click icon to add picture</a:t>
            </a:r>
            <a:endParaRPr lang="en-US" dirty="0"/>
          </a:p>
        </p:txBody>
      </p:sp>
      <p:sp>
        <p:nvSpPr>
          <p:cNvPr id="5" name="Picture Placeholder 3"/>
          <p:cNvSpPr>
            <a:spLocks noGrp="1"/>
          </p:cNvSpPr>
          <p:nvPr>
            <p:ph type="pic" sz="quarter" idx="11"/>
          </p:nvPr>
        </p:nvSpPr>
        <p:spPr>
          <a:xfrm>
            <a:off x="2667000" y="1397000"/>
            <a:ext cx="1828800" cy="2644068"/>
          </a:xfrm>
          <a:solidFill>
            <a:schemeClr val="bg1">
              <a:lumMod val="90000"/>
              <a:lumOff val="10000"/>
            </a:schemeClr>
          </a:solidFill>
        </p:spPr>
        <p:txBody>
          <a:bodyPr vert="horz" lIns="0" tIns="0" rIns="0" bIns="0" rtlCol="0" anchor="ctr">
            <a:normAutofit/>
          </a:bodyPr>
          <a:lstStyle>
            <a:lvl1pPr>
              <a:defRPr lang="en-US" sz="788"/>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4648200" y="1397000"/>
            <a:ext cx="1828800" cy="2644068"/>
          </a:xfrm>
          <a:solidFill>
            <a:schemeClr val="bg1">
              <a:lumMod val="90000"/>
              <a:lumOff val="10000"/>
            </a:schemeClr>
          </a:solidFill>
        </p:spPr>
        <p:txBody>
          <a:bodyPr vert="horz" lIns="0" tIns="0" rIns="0" bIns="0" rtlCol="0" anchor="ctr">
            <a:normAutofit/>
          </a:bodyPr>
          <a:lstStyle>
            <a:lvl1pPr>
              <a:defRPr lang="en-US" sz="788"/>
            </a:lvl1pPr>
          </a:lstStyle>
          <a:p>
            <a:pPr marL="0" lvl="0" indent="0" algn="ctr">
              <a:buNone/>
            </a:pPr>
            <a:r>
              <a:rPr lang="en-US"/>
              <a:t>Click icon to add picture</a:t>
            </a:r>
          </a:p>
        </p:txBody>
      </p:sp>
      <p:sp>
        <p:nvSpPr>
          <p:cNvPr id="7" name="Picture Placeholder 3"/>
          <p:cNvSpPr>
            <a:spLocks noGrp="1"/>
          </p:cNvSpPr>
          <p:nvPr>
            <p:ph type="pic" sz="quarter" idx="13"/>
          </p:nvPr>
        </p:nvSpPr>
        <p:spPr>
          <a:xfrm>
            <a:off x="6629400" y="1397000"/>
            <a:ext cx="1828800" cy="2644068"/>
          </a:xfrm>
          <a:solidFill>
            <a:schemeClr val="bg1">
              <a:lumMod val="90000"/>
              <a:lumOff val="10000"/>
            </a:schemeClr>
          </a:solidFill>
        </p:spPr>
        <p:txBody>
          <a:bodyPr vert="horz" lIns="0" tIns="0" rIns="0" bIns="0" rtlCol="0" anchor="ctr">
            <a:normAutofit/>
          </a:bodyPr>
          <a:lstStyle>
            <a:lvl1pPr>
              <a:defRPr lang="en-US" sz="788"/>
            </a:lvl1pPr>
          </a:lstStyle>
          <a:p>
            <a:pPr marL="0" lvl="0" indent="0" algn="ctr">
              <a:buNone/>
            </a:pPr>
            <a:r>
              <a:rPr lang="en-US"/>
              <a:t>Click icon to add picture</a:t>
            </a:r>
          </a:p>
        </p:txBody>
      </p:sp>
      <p:sp>
        <p:nvSpPr>
          <p:cNvPr id="8" name="Text Placeholder 7"/>
          <p:cNvSpPr>
            <a:spLocks noGrp="1"/>
          </p:cNvSpPr>
          <p:nvPr>
            <p:ph type="body" sz="quarter" idx="19"/>
          </p:nvPr>
        </p:nvSpPr>
        <p:spPr>
          <a:xfrm>
            <a:off x="685802" y="3537789"/>
            <a:ext cx="1831087" cy="503279"/>
          </a:xfrm>
          <a:solidFill>
            <a:schemeClr val="accent1">
              <a:alpha val="80000"/>
            </a:schemeClr>
          </a:solidFill>
        </p:spPr>
        <p:txBody>
          <a:bodyPr lIns="182880" tIns="91440" rIns="182880" bIns="91440" anchor="b" anchorCtr="0">
            <a:spAutoFit/>
          </a:bodyPr>
          <a:lstStyle>
            <a:lvl1pPr marL="0" indent="0">
              <a:buNone/>
              <a:defRPr sz="1125">
                <a:solidFill>
                  <a:srgbClr val="FFFFFF"/>
                </a:solidFill>
              </a:defRPr>
            </a:lvl1pPr>
            <a:lvl2pPr marL="0" indent="0">
              <a:buFont typeface="Arial" panose="020B0604020202020204" pitchFamily="34" charset="0"/>
              <a:buNone/>
              <a:defRPr sz="788">
                <a:solidFill>
                  <a:srgbClr val="FFFFFF"/>
                </a:solidFill>
              </a:defRPr>
            </a:lvl2pPr>
            <a:lvl3pPr marL="192876" indent="-96439">
              <a:defRPr sz="788">
                <a:solidFill>
                  <a:srgbClr val="FFFFFF"/>
                </a:solidFill>
              </a:defRPr>
            </a:lvl3pPr>
            <a:lvl4pPr marL="289315" indent="-96439">
              <a:defRPr sz="788">
                <a:solidFill>
                  <a:srgbClr val="FFFFFF"/>
                </a:solidFill>
              </a:defRPr>
            </a:lvl4pPr>
            <a:lvl5pPr marL="417899" indent="-128585">
              <a:defRPr sz="788">
                <a:solidFill>
                  <a:srgbClr val="FFFFFF"/>
                </a:solidFill>
              </a:defRPr>
            </a:lvl5pPr>
          </a:lstStyle>
          <a:p>
            <a:pPr lvl="0"/>
            <a:r>
              <a:rPr lang="en-US"/>
              <a:t>Edit Master text styles</a:t>
            </a:r>
          </a:p>
          <a:p>
            <a:pPr lvl="1"/>
            <a:r>
              <a:rPr lang="en-US"/>
              <a:t>Second level</a:t>
            </a:r>
          </a:p>
        </p:txBody>
      </p:sp>
      <p:sp>
        <p:nvSpPr>
          <p:cNvPr id="13" name="Text Placeholder 7"/>
          <p:cNvSpPr>
            <a:spLocks noGrp="1"/>
          </p:cNvSpPr>
          <p:nvPr>
            <p:ph type="body" sz="quarter" idx="20"/>
          </p:nvPr>
        </p:nvSpPr>
        <p:spPr>
          <a:xfrm>
            <a:off x="2666239" y="3537789"/>
            <a:ext cx="1831087" cy="503279"/>
          </a:xfrm>
          <a:solidFill>
            <a:schemeClr val="accent3">
              <a:alpha val="80000"/>
            </a:schemeClr>
          </a:solidFill>
        </p:spPr>
        <p:txBody>
          <a:bodyPr lIns="182880" tIns="91440" rIns="182880" bIns="91440" anchor="b" anchorCtr="0">
            <a:spAutoFit/>
          </a:bodyPr>
          <a:lstStyle>
            <a:lvl1pPr marL="0" indent="0">
              <a:buNone/>
              <a:defRPr sz="1125">
                <a:solidFill>
                  <a:srgbClr val="FFFFFF"/>
                </a:solidFill>
              </a:defRPr>
            </a:lvl1pPr>
            <a:lvl2pPr marL="0" indent="0">
              <a:buFont typeface="Arial" panose="020B0604020202020204" pitchFamily="34" charset="0"/>
              <a:buNone/>
              <a:defRPr sz="788">
                <a:solidFill>
                  <a:srgbClr val="FFFFFF"/>
                </a:solidFill>
              </a:defRPr>
            </a:lvl2pPr>
            <a:lvl3pPr marL="192876" indent="-96439">
              <a:defRPr sz="788">
                <a:solidFill>
                  <a:srgbClr val="FFFFFF"/>
                </a:solidFill>
              </a:defRPr>
            </a:lvl3pPr>
            <a:lvl4pPr marL="289315" indent="-96439">
              <a:defRPr sz="788">
                <a:solidFill>
                  <a:srgbClr val="FFFFFF"/>
                </a:solidFill>
              </a:defRPr>
            </a:lvl4pPr>
            <a:lvl5pPr marL="417899" indent="-128585">
              <a:defRPr sz="788">
                <a:solidFill>
                  <a:srgbClr val="FFFFFF"/>
                </a:solidFill>
              </a:defRPr>
            </a:lvl5pPr>
          </a:lstStyle>
          <a:p>
            <a:pPr lvl="0"/>
            <a:r>
              <a:rPr lang="en-US"/>
              <a:t>Edit Master text styles</a:t>
            </a:r>
          </a:p>
          <a:p>
            <a:pPr lvl="1"/>
            <a:r>
              <a:rPr lang="en-US"/>
              <a:t>Second level</a:t>
            </a:r>
          </a:p>
        </p:txBody>
      </p:sp>
      <p:sp>
        <p:nvSpPr>
          <p:cNvPr id="16" name="Text Placeholder 7"/>
          <p:cNvSpPr>
            <a:spLocks noGrp="1"/>
          </p:cNvSpPr>
          <p:nvPr>
            <p:ph type="body" sz="quarter" idx="21"/>
          </p:nvPr>
        </p:nvSpPr>
        <p:spPr>
          <a:xfrm>
            <a:off x="4646678" y="3537789"/>
            <a:ext cx="1831087" cy="503279"/>
          </a:xfrm>
          <a:solidFill>
            <a:schemeClr val="accent5">
              <a:alpha val="80000"/>
            </a:schemeClr>
          </a:solidFill>
        </p:spPr>
        <p:txBody>
          <a:bodyPr lIns="182880" tIns="91440" rIns="182880" bIns="91440" anchor="b" anchorCtr="0">
            <a:spAutoFit/>
          </a:bodyPr>
          <a:lstStyle>
            <a:lvl1pPr marL="0" indent="0">
              <a:buNone/>
              <a:defRPr sz="1125">
                <a:solidFill>
                  <a:srgbClr val="FFFFFF"/>
                </a:solidFill>
              </a:defRPr>
            </a:lvl1pPr>
            <a:lvl2pPr marL="0" indent="0">
              <a:buFont typeface="Arial" panose="020B0604020202020204" pitchFamily="34" charset="0"/>
              <a:buNone/>
              <a:defRPr sz="788">
                <a:solidFill>
                  <a:srgbClr val="FFFFFF"/>
                </a:solidFill>
              </a:defRPr>
            </a:lvl2pPr>
            <a:lvl3pPr marL="192876" indent="-96439">
              <a:defRPr sz="788">
                <a:solidFill>
                  <a:srgbClr val="FFFFFF"/>
                </a:solidFill>
              </a:defRPr>
            </a:lvl3pPr>
            <a:lvl4pPr marL="289315" indent="-96439">
              <a:defRPr sz="788">
                <a:solidFill>
                  <a:srgbClr val="FFFFFF"/>
                </a:solidFill>
              </a:defRPr>
            </a:lvl4pPr>
            <a:lvl5pPr marL="417899" indent="-128585">
              <a:defRPr sz="788">
                <a:solidFill>
                  <a:srgbClr val="FFFFFF"/>
                </a:solidFill>
              </a:defRPr>
            </a:lvl5pPr>
          </a:lstStyle>
          <a:p>
            <a:pPr lvl="0"/>
            <a:r>
              <a:rPr lang="en-US"/>
              <a:t>Edit Master text styles</a:t>
            </a:r>
          </a:p>
          <a:p>
            <a:pPr lvl="1"/>
            <a:r>
              <a:rPr lang="en-US"/>
              <a:t>Second level</a:t>
            </a:r>
          </a:p>
        </p:txBody>
      </p:sp>
      <p:sp>
        <p:nvSpPr>
          <p:cNvPr id="17" name="Text Placeholder 7"/>
          <p:cNvSpPr>
            <a:spLocks noGrp="1"/>
          </p:cNvSpPr>
          <p:nvPr>
            <p:ph type="body" sz="quarter" idx="22"/>
          </p:nvPr>
        </p:nvSpPr>
        <p:spPr>
          <a:xfrm>
            <a:off x="6627115" y="3537789"/>
            <a:ext cx="1831087" cy="503279"/>
          </a:xfrm>
          <a:solidFill>
            <a:schemeClr val="bg2">
              <a:alpha val="80000"/>
            </a:schemeClr>
          </a:solidFill>
        </p:spPr>
        <p:txBody>
          <a:bodyPr lIns="182880" tIns="91440" rIns="182880" bIns="91440" anchor="b" anchorCtr="0">
            <a:spAutoFit/>
          </a:bodyPr>
          <a:lstStyle>
            <a:lvl1pPr marL="0" indent="0">
              <a:buNone/>
              <a:defRPr sz="1125">
                <a:solidFill>
                  <a:srgbClr val="FFFFFF"/>
                </a:solidFill>
              </a:defRPr>
            </a:lvl1pPr>
            <a:lvl2pPr marL="0" indent="0">
              <a:buFont typeface="Arial" panose="020B0604020202020204" pitchFamily="34" charset="0"/>
              <a:buNone/>
              <a:defRPr sz="788">
                <a:solidFill>
                  <a:srgbClr val="FFFFFF"/>
                </a:solidFill>
              </a:defRPr>
            </a:lvl2pPr>
            <a:lvl3pPr marL="192876" indent="-96439">
              <a:defRPr sz="788">
                <a:solidFill>
                  <a:srgbClr val="FFFFFF"/>
                </a:solidFill>
              </a:defRPr>
            </a:lvl3pPr>
            <a:lvl4pPr marL="289315" indent="-96439">
              <a:defRPr sz="788">
                <a:solidFill>
                  <a:srgbClr val="FFFFFF"/>
                </a:solidFill>
              </a:defRPr>
            </a:lvl4pPr>
            <a:lvl5pPr marL="417899" indent="-128585">
              <a:defRPr sz="788">
                <a:solidFill>
                  <a:srgbClr val="FFFFFF"/>
                </a:solidFill>
              </a:defRPr>
            </a:lvl5pPr>
          </a:lstStyle>
          <a:p>
            <a:pPr lvl="0"/>
            <a:r>
              <a:rPr lang="en-US"/>
              <a:t>Edit Master text styles</a:t>
            </a:r>
          </a:p>
          <a:p>
            <a:pPr lvl="1"/>
            <a:r>
              <a:rPr lang="en-US"/>
              <a:t>Second level</a:t>
            </a:r>
          </a:p>
        </p:txBody>
      </p:sp>
      <p:sp>
        <p:nvSpPr>
          <p:cNvPr id="18" name="Content Placeholder 13"/>
          <p:cNvSpPr>
            <a:spLocks noGrp="1"/>
          </p:cNvSpPr>
          <p:nvPr>
            <p:ph sz="quarter" idx="18"/>
          </p:nvPr>
        </p:nvSpPr>
        <p:spPr>
          <a:xfrm>
            <a:off x="685802" y="4212305"/>
            <a:ext cx="1831087" cy="1713558"/>
          </a:xfrm>
        </p:spPr>
        <p:txBody>
          <a:bodyPr/>
          <a:lstStyle>
            <a:lvl1pPr marL="0" indent="0">
              <a:buNone/>
              <a:defRPr sz="788"/>
            </a:lvl1pPr>
            <a:lvl2pPr marL="96439" indent="-96439">
              <a:buFont typeface="Arial" panose="020B0604020202020204" pitchFamily="34" charset="0"/>
              <a:buChar char="•"/>
              <a:defRPr sz="788"/>
            </a:lvl2pPr>
            <a:lvl3pPr marL="192876" indent="-96439">
              <a:defRPr sz="788"/>
            </a:lvl3pPr>
            <a:lvl4pPr marL="289315" indent="-96439">
              <a:defRPr sz="788"/>
            </a:lvl4pPr>
            <a:lvl5pPr>
              <a:defRPr sz="78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3"/>
          <p:cNvSpPr>
            <a:spLocks noGrp="1"/>
          </p:cNvSpPr>
          <p:nvPr>
            <p:ph sz="quarter" idx="24"/>
          </p:nvPr>
        </p:nvSpPr>
        <p:spPr>
          <a:xfrm>
            <a:off x="2666239" y="4212305"/>
            <a:ext cx="1831087" cy="1713558"/>
          </a:xfrm>
        </p:spPr>
        <p:txBody>
          <a:bodyPr>
            <a:normAutofit/>
          </a:bodyPr>
          <a:lstStyle>
            <a:lvl1pPr marL="0" indent="0">
              <a:buNone/>
              <a:defRPr sz="788"/>
            </a:lvl1pPr>
            <a:lvl2pPr marL="96439" indent="-96439">
              <a:buFont typeface="Arial" panose="020B0604020202020204" pitchFamily="34" charset="0"/>
              <a:buChar char="•"/>
              <a:defRPr sz="788"/>
            </a:lvl2pPr>
            <a:lvl3pPr marL="192876" indent="-96439">
              <a:defRPr sz="788"/>
            </a:lvl3pPr>
            <a:lvl4pPr marL="289315" indent="-96439">
              <a:defRPr sz="788"/>
            </a:lvl4pPr>
            <a:lvl5pPr>
              <a:defRPr sz="78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13"/>
          <p:cNvSpPr>
            <a:spLocks noGrp="1"/>
          </p:cNvSpPr>
          <p:nvPr>
            <p:ph sz="quarter" idx="25"/>
          </p:nvPr>
        </p:nvSpPr>
        <p:spPr>
          <a:xfrm>
            <a:off x="4646678" y="4212305"/>
            <a:ext cx="1831087" cy="1713558"/>
          </a:xfrm>
        </p:spPr>
        <p:txBody>
          <a:bodyPr>
            <a:normAutofit/>
          </a:bodyPr>
          <a:lstStyle>
            <a:lvl1pPr marL="0" indent="0">
              <a:buNone/>
              <a:defRPr sz="788"/>
            </a:lvl1pPr>
            <a:lvl2pPr marL="96439" indent="-96439">
              <a:buFont typeface="Arial" panose="020B0604020202020204" pitchFamily="34" charset="0"/>
              <a:buChar char="•"/>
              <a:defRPr sz="788"/>
            </a:lvl2pPr>
            <a:lvl3pPr marL="192876" indent="-96439">
              <a:defRPr sz="788"/>
            </a:lvl3pPr>
            <a:lvl4pPr marL="289315" indent="-96439">
              <a:defRPr sz="788"/>
            </a:lvl4pPr>
            <a:lvl5pPr>
              <a:defRPr sz="78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Content Placeholder 13"/>
          <p:cNvSpPr>
            <a:spLocks noGrp="1"/>
          </p:cNvSpPr>
          <p:nvPr>
            <p:ph sz="quarter" idx="26"/>
          </p:nvPr>
        </p:nvSpPr>
        <p:spPr>
          <a:xfrm>
            <a:off x="6627115" y="4212305"/>
            <a:ext cx="1831087" cy="1713558"/>
          </a:xfrm>
        </p:spPr>
        <p:txBody>
          <a:bodyPr>
            <a:normAutofit/>
          </a:bodyPr>
          <a:lstStyle>
            <a:lvl1pPr marL="0" indent="0">
              <a:buNone/>
              <a:defRPr sz="788"/>
            </a:lvl1pPr>
            <a:lvl2pPr marL="96439" indent="-96439">
              <a:buFont typeface="Arial" panose="020B0604020202020204" pitchFamily="34" charset="0"/>
              <a:buChar char="•"/>
              <a:defRPr sz="788"/>
            </a:lvl2pPr>
            <a:lvl3pPr marL="192876" indent="-96439">
              <a:defRPr sz="788"/>
            </a:lvl3pPr>
            <a:lvl4pPr marL="289315" indent="-96439">
              <a:defRPr sz="788"/>
            </a:lvl4pPr>
            <a:lvl5pPr>
              <a:defRPr sz="78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607336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4 Bar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4"/>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685800" y="1397000"/>
            <a:ext cx="1828800" cy="2644068"/>
          </a:xfrm>
          <a:solidFill>
            <a:schemeClr val="bg1">
              <a:lumMod val="90000"/>
              <a:lumOff val="10000"/>
            </a:schemeClr>
          </a:solidFill>
        </p:spPr>
        <p:txBody>
          <a:bodyPr vert="horz" lIns="0" tIns="0" rIns="0" bIns="0" rtlCol="0" anchor="ctr">
            <a:normAutofit/>
          </a:bodyPr>
          <a:lstStyle>
            <a:lvl1pPr>
              <a:defRPr lang="en-US" sz="788" dirty="0"/>
            </a:lvl1pPr>
          </a:lstStyle>
          <a:p>
            <a:pPr marL="0" lvl="0" indent="0" algn="ctr">
              <a:buNone/>
            </a:pPr>
            <a:r>
              <a:rPr lang="en-US"/>
              <a:t>Click icon to add picture</a:t>
            </a:r>
            <a:endParaRPr lang="en-US" dirty="0"/>
          </a:p>
        </p:txBody>
      </p:sp>
      <p:sp>
        <p:nvSpPr>
          <p:cNvPr id="5" name="Picture Placeholder 3"/>
          <p:cNvSpPr>
            <a:spLocks noGrp="1"/>
          </p:cNvSpPr>
          <p:nvPr>
            <p:ph type="pic" sz="quarter" idx="11"/>
          </p:nvPr>
        </p:nvSpPr>
        <p:spPr>
          <a:xfrm>
            <a:off x="2667000" y="1397000"/>
            <a:ext cx="1828800" cy="2644068"/>
          </a:xfrm>
          <a:solidFill>
            <a:schemeClr val="bg1">
              <a:lumMod val="90000"/>
              <a:lumOff val="10000"/>
            </a:schemeClr>
          </a:solidFill>
        </p:spPr>
        <p:txBody>
          <a:bodyPr vert="horz" lIns="0" tIns="0" rIns="0" bIns="0" rtlCol="0" anchor="ctr">
            <a:normAutofit/>
          </a:bodyPr>
          <a:lstStyle>
            <a:lvl1pPr>
              <a:defRPr lang="en-US" sz="788"/>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4648200" y="1397000"/>
            <a:ext cx="1828800" cy="2644068"/>
          </a:xfrm>
          <a:solidFill>
            <a:schemeClr val="bg1">
              <a:lumMod val="90000"/>
              <a:lumOff val="10000"/>
            </a:schemeClr>
          </a:solidFill>
        </p:spPr>
        <p:txBody>
          <a:bodyPr vert="horz" lIns="0" tIns="0" rIns="0" bIns="0" rtlCol="0" anchor="ctr">
            <a:normAutofit/>
          </a:bodyPr>
          <a:lstStyle>
            <a:lvl1pPr>
              <a:defRPr lang="en-US" sz="788"/>
            </a:lvl1pPr>
          </a:lstStyle>
          <a:p>
            <a:pPr marL="0" lvl="0" indent="0" algn="ctr">
              <a:buNone/>
            </a:pPr>
            <a:r>
              <a:rPr lang="en-US"/>
              <a:t>Click icon to add picture</a:t>
            </a:r>
          </a:p>
        </p:txBody>
      </p:sp>
      <p:sp>
        <p:nvSpPr>
          <p:cNvPr id="7" name="Picture Placeholder 3"/>
          <p:cNvSpPr>
            <a:spLocks noGrp="1"/>
          </p:cNvSpPr>
          <p:nvPr>
            <p:ph type="pic" sz="quarter" idx="13"/>
          </p:nvPr>
        </p:nvSpPr>
        <p:spPr>
          <a:xfrm>
            <a:off x="6629400" y="1397000"/>
            <a:ext cx="1828800" cy="2644068"/>
          </a:xfrm>
          <a:solidFill>
            <a:schemeClr val="bg1">
              <a:lumMod val="90000"/>
              <a:lumOff val="10000"/>
            </a:schemeClr>
          </a:solidFill>
        </p:spPr>
        <p:txBody>
          <a:bodyPr vert="horz" lIns="0" tIns="0" rIns="0" bIns="0" rtlCol="0" anchor="ctr">
            <a:normAutofit/>
          </a:bodyPr>
          <a:lstStyle>
            <a:lvl1pPr>
              <a:defRPr lang="en-US" sz="788"/>
            </a:lvl1pPr>
          </a:lstStyle>
          <a:p>
            <a:pPr marL="0" lvl="0" indent="0" algn="ctr">
              <a:buNone/>
            </a:pPr>
            <a:r>
              <a:rPr lang="en-US"/>
              <a:t>Click icon to add picture</a:t>
            </a:r>
          </a:p>
        </p:txBody>
      </p:sp>
      <p:sp>
        <p:nvSpPr>
          <p:cNvPr id="8" name="Text Placeholder 7"/>
          <p:cNvSpPr>
            <a:spLocks noGrp="1"/>
          </p:cNvSpPr>
          <p:nvPr>
            <p:ph type="body" sz="quarter" idx="19"/>
          </p:nvPr>
        </p:nvSpPr>
        <p:spPr>
          <a:xfrm>
            <a:off x="685802" y="3537789"/>
            <a:ext cx="1831087" cy="503279"/>
          </a:xfrm>
          <a:solidFill>
            <a:schemeClr val="accent1">
              <a:alpha val="80000"/>
            </a:schemeClr>
          </a:solidFill>
        </p:spPr>
        <p:txBody>
          <a:bodyPr lIns="182880" tIns="91440" rIns="182880" bIns="91440" anchor="b" anchorCtr="0">
            <a:spAutoFit/>
          </a:bodyPr>
          <a:lstStyle>
            <a:lvl1pPr marL="0" indent="0">
              <a:buNone/>
              <a:defRPr sz="1125">
                <a:solidFill>
                  <a:srgbClr val="FFFFFF"/>
                </a:solidFill>
              </a:defRPr>
            </a:lvl1pPr>
            <a:lvl2pPr marL="0" indent="0">
              <a:buFont typeface="Arial" panose="020B0604020202020204" pitchFamily="34" charset="0"/>
              <a:buNone/>
              <a:defRPr sz="788">
                <a:solidFill>
                  <a:srgbClr val="FFFFFF"/>
                </a:solidFill>
              </a:defRPr>
            </a:lvl2pPr>
            <a:lvl3pPr marL="192876" indent="-96439">
              <a:defRPr sz="788">
                <a:solidFill>
                  <a:srgbClr val="FFFFFF"/>
                </a:solidFill>
              </a:defRPr>
            </a:lvl3pPr>
            <a:lvl4pPr marL="289315" indent="-96439">
              <a:defRPr sz="788">
                <a:solidFill>
                  <a:srgbClr val="FFFFFF"/>
                </a:solidFill>
              </a:defRPr>
            </a:lvl4pPr>
            <a:lvl5pPr marL="417899" indent="-128585">
              <a:defRPr sz="788">
                <a:solidFill>
                  <a:srgbClr val="FFFFFF"/>
                </a:solidFill>
              </a:defRPr>
            </a:lvl5pPr>
          </a:lstStyle>
          <a:p>
            <a:pPr lvl="0"/>
            <a:r>
              <a:rPr lang="en-US"/>
              <a:t>Edit Master text styles</a:t>
            </a:r>
          </a:p>
          <a:p>
            <a:pPr lvl="1"/>
            <a:r>
              <a:rPr lang="en-US"/>
              <a:t>Second level</a:t>
            </a:r>
          </a:p>
        </p:txBody>
      </p:sp>
      <p:sp>
        <p:nvSpPr>
          <p:cNvPr id="13" name="Text Placeholder 7"/>
          <p:cNvSpPr>
            <a:spLocks noGrp="1"/>
          </p:cNvSpPr>
          <p:nvPr>
            <p:ph type="body" sz="quarter" idx="20"/>
          </p:nvPr>
        </p:nvSpPr>
        <p:spPr>
          <a:xfrm>
            <a:off x="2666239" y="3537789"/>
            <a:ext cx="1831087" cy="503279"/>
          </a:xfrm>
          <a:solidFill>
            <a:schemeClr val="accent3">
              <a:alpha val="80000"/>
            </a:schemeClr>
          </a:solidFill>
        </p:spPr>
        <p:txBody>
          <a:bodyPr lIns="182880" tIns="91440" rIns="182880" bIns="91440" anchor="b" anchorCtr="0">
            <a:spAutoFit/>
          </a:bodyPr>
          <a:lstStyle>
            <a:lvl1pPr marL="0" indent="0">
              <a:buNone/>
              <a:defRPr sz="1125">
                <a:solidFill>
                  <a:srgbClr val="FFFFFF"/>
                </a:solidFill>
              </a:defRPr>
            </a:lvl1pPr>
            <a:lvl2pPr marL="0" indent="0">
              <a:buFont typeface="Arial" panose="020B0604020202020204" pitchFamily="34" charset="0"/>
              <a:buNone/>
              <a:defRPr sz="788">
                <a:solidFill>
                  <a:srgbClr val="FFFFFF"/>
                </a:solidFill>
              </a:defRPr>
            </a:lvl2pPr>
            <a:lvl3pPr marL="192876" indent="-96439">
              <a:defRPr sz="788">
                <a:solidFill>
                  <a:srgbClr val="FFFFFF"/>
                </a:solidFill>
              </a:defRPr>
            </a:lvl3pPr>
            <a:lvl4pPr marL="289315" indent="-96439">
              <a:defRPr sz="788">
                <a:solidFill>
                  <a:srgbClr val="FFFFFF"/>
                </a:solidFill>
              </a:defRPr>
            </a:lvl4pPr>
            <a:lvl5pPr marL="417899" indent="-128585">
              <a:defRPr sz="788">
                <a:solidFill>
                  <a:srgbClr val="FFFFFF"/>
                </a:solidFill>
              </a:defRPr>
            </a:lvl5pPr>
          </a:lstStyle>
          <a:p>
            <a:pPr lvl="0"/>
            <a:r>
              <a:rPr lang="en-US"/>
              <a:t>Edit Master text styles</a:t>
            </a:r>
          </a:p>
          <a:p>
            <a:pPr lvl="1"/>
            <a:r>
              <a:rPr lang="en-US"/>
              <a:t>Second level</a:t>
            </a:r>
          </a:p>
        </p:txBody>
      </p:sp>
      <p:sp>
        <p:nvSpPr>
          <p:cNvPr id="16" name="Text Placeholder 7"/>
          <p:cNvSpPr>
            <a:spLocks noGrp="1"/>
          </p:cNvSpPr>
          <p:nvPr>
            <p:ph type="body" sz="quarter" idx="21"/>
          </p:nvPr>
        </p:nvSpPr>
        <p:spPr>
          <a:xfrm>
            <a:off x="4646678" y="3537789"/>
            <a:ext cx="1831087" cy="503279"/>
          </a:xfrm>
          <a:solidFill>
            <a:schemeClr val="accent5">
              <a:alpha val="80000"/>
            </a:schemeClr>
          </a:solidFill>
        </p:spPr>
        <p:txBody>
          <a:bodyPr lIns="182880" tIns="91440" rIns="182880" bIns="91440" anchor="b" anchorCtr="0">
            <a:spAutoFit/>
          </a:bodyPr>
          <a:lstStyle>
            <a:lvl1pPr marL="0" indent="0">
              <a:buNone/>
              <a:defRPr sz="1125">
                <a:solidFill>
                  <a:srgbClr val="FFFFFF"/>
                </a:solidFill>
              </a:defRPr>
            </a:lvl1pPr>
            <a:lvl2pPr marL="0" indent="0">
              <a:buFont typeface="Arial" panose="020B0604020202020204" pitchFamily="34" charset="0"/>
              <a:buNone/>
              <a:defRPr sz="788">
                <a:solidFill>
                  <a:srgbClr val="FFFFFF"/>
                </a:solidFill>
              </a:defRPr>
            </a:lvl2pPr>
            <a:lvl3pPr marL="192876" indent="-96439">
              <a:defRPr sz="788">
                <a:solidFill>
                  <a:srgbClr val="FFFFFF"/>
                </a:solidFill>
              </a:defRPr>
            </a:lvl3pPr>
            <a:lvl4pPr marL="289315" indent="-96439">
              <a:defRPr sz="788">
                <a:solidFill>
                  <a:srgbClr val="FFFFFF"/>
                </a:solidFill>
              </a:defRPr>
            </a:lvl4pPr>
            <a:lvl5pPr marL="417899" indent="-128585">
              <a:defRPr sz="788">
                <a:solidFill>
                  <a:srgbClr val="FFFFFF"/>
                </a:solidFill>
              </a:defRPr>
            </a:lvl5pPr>
          </a:lstStyle>
          <a:p>
            <a:pPr lvl="0"/>
            <a:r>
              <a:rPr lang="en-US"/>
              <a:t>Edit Master text styles</a:t>
            </a:r>
          </a:p>
          <a:p>
            <a:pPr lvl="1"/>
            <a:r>
              <a:rPr lang="en-US"/>
              <a:t>Second level</a:t>
            </a:r>
          </a:p>
        </p:txBody>
      </p:sp>
      <p:sp>
        <p:nvSpPr>
          <p:cNvPr id="17" name="Text Placeholder 7"/>
          <p:cNvSpPr>
            <a:spLocks noGrp="1"/>
          </p:cNvSpPr>
          <p:nvPr>
            <p:ph type="body" sz="quarter" idx="22"/>
          </p:nvPr>
        </p:nvSpPr>
        <p:spPr>
          <a:xfrm>
            <a:off x="6627115" y="3537789"/>
            <a:ext cx="1831087" cy="503279"/>
          </a:xfrm>
          <a:solidFill>
            <a:schemeClr val="bg2">
              <a:alpha val="80000"/>
            </a:schemeClr>
          </a:solidFill>
        </p:spPr>
        <p:txBody>
          <a:bodyPr lIns="182880" tIns="91440" rIns="182880" bIns="91440" anchor="b" anchorCtr="0">
            <a:spAutoFit/>
          </a:bodyPr>
          <a:lstStyle>
            <a:lvl1pPr marL="0" indent="0">
              <a:buNone/>
              <a:defRPr sz="1125">
                <a:solidFill>
                  <a:srgbClr val="FFFFFF"/>
                </a:solidFill>
              </a:defRPr>
            </a:lvl1pPr>
            <a:lvl2pPr marL="0" indent="0">
              <a:buFont typeface="Arial" panose="020B0604020202020204" pitchFamily="34" charset="0"/>
              <a:buNone/>
              <a:defRPr sz="788">
                <a:solidFill>
                  <a:srgbClr val="FFFFFF"/>
                </a:solidFill>
              </a:defRPr>
            </a:lvl2pPr>
            <a:lvl3pPr marL="192876" indent="-96439">
              <a:defRPr sz="788">
                <a:solidFill>
                  <a:srgbClr val="FFFFFF"/>
                </a:solidFill>
              </a:defRPr>
            </a:lvl3pPr>
            <a:lvl4pPr marL="289315" indent="-96439">
              <a:defRPr sz="788">
                <a:solidFill>
                  <a:srgbClr val="FFFFFF"/>
                </a:solidFill>
              </a:defRPr>
            </a:lvl4pPr>
            <a:lvl5pPr marL="417899" indent="-128585">
              <a:defRPr sz="788">
                <a:solidFill>
                  <a:srgbClr val="FFFFFF"/>
                </a:solidFill>
              </a:defRPr>
            </a:lvl5pPr>
          </a:lstStyle>
          <a:p>
            <a:pPr lvl="0"/>
            <a:r>
              <a:rPr lang="en-US"/>
              <a:t>Edit Master text styles</a:t>
            </a:r>
          </a:p>
          <a:p>
            <a:pPr lvl="1"/>
            <a:r>
              <a:rPr lang="en-US"/>
              <a:t>Second level</a:t>
            </a:r>
          </a:p>
        </p:txBody>
      </p:sp>
      <p:sp>
        <p:nvSpPr>
          <p:cNvPr id="18" name="Content Placeholder 13"/>
          <p:cNvSpPr>
            <a:spLocks noGrp="1"/>
          </p:cNvSpPr>
          <p:nvPr>
            <p:ph sz="quarter" idx="18"/>
          </p:nvPr>
        </p:nvSpPr>
        <p:spPr>
          <a:xfrm>
            <a:off x="685802" y="4212305"/>
            <a:ext cx="1831087" cy="1713558"/>
          </a:xfrm>
        </p:spPr>
        <p:txBody>
          <a:bodyPr/>
          <a:lstStyle>
            <a:lvl1pPr marL="0" indent="0">
              <a:buNone/>
              <a:defRPr sz="788"/>
            </a:lvl1pPr>
            <a:lvl2pPr marL="96439" indent="-96439">
              <a:buFont typeface="Arial" panose="020B0604020202020204" pitchFamily="34" charset="0"/>
              <a:buChar char="•"/>
              <a:defRPr sz="788"/>
            </a:lvl2pPr>
            <a:lvl3pPr marL="192876" indent="-96439">
              <a:defRPr sz="788"/>
            </a:lvl3pPr>
            <a:lvl4pPr marL="289315" indent="-96439">
              <a:defRPr sz="788"/>
            </a:lvl4pPr>
            <a:lvl5pPr>
              <a:defRPr sz="78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3"/>
          <p:cNvSpPr>
            <a:spLocks noGrp="1"/>
          </p:cNvSpPr>
          <p:nvPr>
            <p:ph sz="quarter" idx="24"/>
          </p:nvPr>
        </p:nvSpPr>
        <p:spPr>
          <a:xfrm>
            <a:off x="2666239" y="4212305"/>
            <a:ext cx="1831087" cy="1713558"/>
          </a:xfrm>
        </p:spPr>
        <p:txBody>
          <a:bodyPr>
            <a:normAutofit/>
          </a:bodyPr>
          <a:lstStyle>
            <a:lvl1pPr marL="0" indent="0">
              <a:buNone/>
              <a:defRPr sz="788"/>
            </a:lvl1pPr>
            <a:lvl2pPr marL="96439" indent="-96439">
              <a:buFont typeface="Arial" panose="020B0604020202020204" pitchFamily="34" charset="0"/>
              <a:buChar char="•"/>
              <a:defRPr sz="788"/>
            </a:lvl2pPr>
            <a:lvl3pPr marL="192876" indent="-96439">
              <a:defRPr sz="788"/>
            </a:lvl3pPr>
            <a:lvl4pPr marL="289315" indent="-96439">
              <a:defRPr sz="788"/>
            </a:lvl4pPr>
            <a:lvl5pPr>
              <a:defRPr sz="78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13"/>
          <p:cNvSpPr>
            <a:spLocks noGrp="1"/>
          </p:cNvSpPr>
          <p:nvPr>
            <p:ph sz="quarter" idx="25"/>
          </p:nvPr>
        </p:nvSpPr>
        <p:spPr>
          <a:xfrm>
            <a:off x="4646678" y="4212305"/>
            <a:ext cx="1831087" cy="1713558"/>
          </a:xfrm>
        </p:spPr>
        <p:txBody>
          <a:bodyPr>
            <a:normAutofit/>
          </a:bodyPr>
          <a:lstStyle>
            <a:lvl1pPr marL="0" indent="0">
              <a:buNone/>
              <a:defRPr sz="788"/>
            </a:lvl1pPr>
            <a:lvl2pPr marL="96439" indent="-96439">
              <a:buFont typeface="Arial" panose="020B0604020202020204" pitchFamily="34" charset="0"/>
              <a:buChar char="•"/>
              <a:defRPr sz="788"/>
            </a:lvl2pPr>
            <a:lvl3pPr marL="192876" indent="-96439">
              <a:defRPr sz="788"/>
            </a:lvl3pPr>
            <a:lvl4pPr marL="289315" indent="-96439">
              <a:defRPr sz="788"/>
            </a:lvl4pPr>
            <a:lvl5pPr>
              <a:defRPr sz="78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Content Placeholder 13"/>
          <p:cNvSpPr>
            <a:spLocks noGrp="1"/>
          </p:cNvSpPr>
          <p:nvPr>
            <p:ph sz="quarter" idx="26"/>
          </p:nvPr>
        </p:nvSpPr>
        <p:spPr>
          <a:xfrm>
            <a:off x="6627115" y="4212305"/>
            <a:ext cx="1831087" cy="1713558"/>
          </a:xfrm>
        </p:spPr>
        <p:txBody>
          <a:bodyPr>
            <a:normAutofit/>
          </a:bodyPr>
          <a:lstStyle>
            <a:lvl1pPr marL="0" indent="0">
              <a:buNone/>
              <a:defRPr sz="788"/>
            </a:lvl1pPr>
            <a:lvl2pPr marL="96439" indent="-96439">
              <a:buFont typeface="Arial" panose="020B0604020202020204" pitchFamily="34" charset="0"/>
              <a:buChar char="•"/>
              <a:defRPr sz="788"/>
            </a:lvl2pPr>
            <a:lvl3pPr marL="192876" indent="-96439">
              <a:defRPr sz="788"/>
            </a:lvl3pPr>
            <a:lvl4pPr marL="289315" indent="-96439">
              <a:defRPr sz="788"/>
            </a:lvl4pPr>
            <a:lvl5pPr>
              <a:defRPr sz="78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4"/>
          <p:cNvSpPr>
            <a:spLocks noGrp="1"/>
          </p:cNvSpPr>
          <p:nvPr>
            <p:ph type="body" sz="quarter" idx="27" hasCustomPrompt="1"/>
          </p:nvPr>
        </p:nvSpPr>
        <p:spPr>
          <a:xfrm>
            <a:off x="685800" y="933451"/>
            <a:ext cx="7772400" cy="406400"/>
          </a:xfrm>
        </p:spPr>
        <p:txBody>
          <a:bodyPr>
            <a:normAutofit/>
          </a:bodyPr>
          <a:lstStyle>
            <a:lvl1pPr marL="0" indent="0" algn="ctr">
              <a:lnSpc>
                <a:spcPct val="86000"/>
              </a:lnSpc>
              <a:spcBef>
                <a:spcPts val="0"/>
              </a:spcBef>
              <a:buNone/>
              <a:defRPr sz="1013" baseline="0"/>
            </a:lvl1pPr>
          </a:lstStyle>
          <a:p>
            <a:pPr lvl="0"/>
            <a:r>
              <a:rPr lang="en-US" dirty="0"/>
              <a:t>Click here to edit subtitle</a:t>
            </a:r>
          </a:p>
        </p:txBody>
      </p:sp>
    </p:spTree>
    <p:extLst>
      <p:ext uri="{BB962C8B-B14F-4D97-AF65-F5344CB8AC3E}">
        <p14:creationId xmlns:p14="http://schemas.microsoft.com/office/powerpoint/2010/main" val="7985220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ree Bar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4"/>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685800" y="1397000"/>
            <a:ext cx="2496312" cy="2644068"/>
          </a:xfrm>
          <a:solidFill>
            <a:schemeClr val="bg1">
              <a:lumMod val="90000"/>
              <a:lumOff val="10000"/>
            </a:schemeClr>
          </a:solidFill>
        </p:spPr>
        <p:txBody>
          <a:bodyPr vert="horz" lIns="0" tIns="0" rIns="0" bIns="0" rtlCol="0" anchor="ctr">
            <a:normAutofit/>
          </a:bodyPr>
          <a:lstStyle>
            <a:lvl1pPr>
              <a:defRPr lang="en-US" sz="788" dirty="0"/>
            </a:lvl1pPr>
          </a:lstStyle>
          <a:p>
            <a:pPr marL="0" lvl="0" indent="0" algn="ctr">
              <a:buNone/>
            </a:pPr>
            <a:r>
              <a:rPr lang="en-US"/>
              <a:t>Click icon to add picture</a:t>
            </a:r>
            <a:endParaRPr lang="en-US" dirty="0"/>
          </a:p>
        </p:txBody>
      </p:sp>
      <p:sp>
        <p:nvSpPr>
          <p:cNvPr id="5" name="Picture Placeholder 3"/>
          <p:cNvSpPr>
            <a:spLocks noGrp="1"/>
          </p:cNvSpPr>
          <p:nvPr>
            <p:ph type="pic" sz="quarter" idx="11"/>
          </p:nvPr>
        </p:nvSpPr>
        <p:spPr>
          <a:xfrm>
            <a:off x="3323844" y="1397000"/>
            <a:ext cx="2496312" cy="2644068"/>
          </a:xfrm>
          <a:solidFill>
            <a:schemeClr val="bg1">
              <a:lumMod val="90000"/>
              <a:lumOff val="10000"/>
            </a:schemeClr>
          </a:solidFill>
        </p:spPr>
        <p:txBody>
          <a:bodyPr vert="horz" lIns="0" tIns="0" rIns="0" bIns="0" rtlCol="0" anchor="ctr">
            <a:normAutofit/>
          </a:bodyPr>
          <a:lstStyle>
            <a:lvl1pPr>
              <a:defRPr lang="en-US" sz="788"/>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5961888" y="1397000"/>
            <a:ext cx="2496312" cy="2644068"/>
          </a:xfrm>
          <a:solidFill>
            <a:schemeClr val="bg1">
              <a:lumMod val="90000"/>
              <a:lumOff val="10000"/>
            </a:schemeClr>
          </a:solidFill>
        </p:spPr>
        <p:txBody>
          <a:bodyPr vert="horz" lIns="0" tIns="0" rIns="0" bIns="0" rtlCol="0" anchor="ctr">
            <a:normAutofit/>
          </a:bodyPr>
          <a:lstStyle>
            <a:lvl1pPr>
              <a:defRPr lang="en-US" sz="788"/>
            </a:lvl1pPr>
          </a:lstStyle>
          <a:p>
            <a:pPr marL="0" lvl="0" indent="0" algn="ctr">
              <a:buNone/>
            </a:pPr>
            <a:r>
              <a:rPr lang="en-US"/>
              <a:t>Click icon to add picture</a:t>
            </a:r>
          </a:p>
        </p:txBody>
      </p:sp>
      <p:sp>
        <p:nvSpPr>
          <p:cNvPr id="9" name="Text Placeholder 7"/>
          <p:cNvSpPr>
            <a:spLocks noGrp="1"/>
          </p:cNvSpPr>
          <p:nvPr>
            <p:ph type="body" sz="quarter" idx="21"/>
          </p:nvPr>
        </p:nvSpPr>
        <p:spPr>
          <a:xfrm>
            <a:off x="685800" y="3537790"/>
            <a:ext cx="2496312" cy="503279"/>
          </a:xfrm>
          <a:solidFill>
            <a:schemeClr val="accent1">
              <a:alpha val="80000"/>
            </a:schemeClr>
          </a:solidFill>
        </p:spPr>
        <p:txBody>
          <a:bodyPr lIns="182880" tIns="91440" rIns="182880" bIns="91440" anchor="b" anchorCtr="0">
            <a:spAutoFit/>
          </a:bodyPr>
          <a:lstStyle>
            <a:lvl1pPr marL="0" indent="0">
              <a:buNone/>
              <a:defRPr sz="1125">
                <a:solidFill>
                  <a:srgbClr val="FFFFFF"/>
                </a:solidFill>
              </a:defRPr>
            </a:lvl1pPr>
            <a:lvl2pPr marL="0" indent="0">
              <a:buFont typeface="Arial" panose="020B0604020202020204" pitchFamily="34" charset="0"/>
              <a:buNone/>
              <a:defRPr sz="788">
                <a:solidFill>
                  <a:srgbClr val="FFFFFF"/>
                </a:solidFill>
              </a:defRPr>
            </a:lvl2pPr>
            <a:lvl3pPr marL="192876" indent="-96439">
              <a:defRPr sz="788">
                <a:solidFill>
                  <a:srgbClr val="FFFFFF"/>
                </a:solidFill>
              </a:defRPr>
            </a:lvl3pPr>
            <a:lvl4pPr marL="289315" indent="-96439">
              <a:defRPr sz="788">
                <a:solidFill>
                  <a:srgbClr val="FFFFFF"/>
                </a:solidFill>
              </a:defRPr>
            </a:lvl4pPr>
            <a:lvl5pPr marL="417899" indent="-128585">
              <a:defRPr sz="788">
                <a:solidFill>
                  <a:srgbClr val="FFFFFF"/>
                </a:solidFill>
              </a:defRPr>
            </a:lvl5pPr>
          </a:lstStyle>
          <a:p>
            <a:pPr lvl="0"/>
            <a:r>
              <a:rPr lang="en-US"/>
              <a:t>Edit Master text styles</a:t>
            </a:r>
          </a:p>
          <a:p>
            <a:pPr lvl="1"/>
            <a:r>
              <a:rPr lang="en-US"/>
              <a:t>Second level</a:t>
            </a:r>
          </a:p>
        </p:txBody>
      </p:sp>
      <p:sp>
        <p:nvSpPr>
          <p:cNvPr id="10" name="Text Placeholder 7"/>
          <p:cNvSpPr>
            <a:spLocks noGrp="1"/>
          </p:cNvSpPr>
          <p:nvPr>
            <p:ph type="body" sz="quarter" idx="22"/>
          </p:nvPr>
        </p:nvSpPr>
        <p:spPr>
          <a:xfrm>
            <a:off x="3323844" y="3537790"/>
            <a:ext cx="2496312" cy="503279"/>
          </a:xfrm>
          <a:solidFill>
            <a:schemeClr val="accent4">
              <a:alpha val="80000"/>
            </a:schemeClr>
          </a:solidFill>
        </p:spPr>
        <p:txBody>
          <a:bodyPr lIns="182880" tIns="91440" rIns="182880" bIns="91440" anchor="b" anchorCtr="0">
            <a:spAutoFit/>
          </a:bodyPr>
          <a:lstStyle>
            <a:lvl1pPr marL="0" indent="0">
              <a:buNone/>
              <a:defRPr sz="1125">
                <a:solidFill>
                  <a:srgbClr val="FFFFFF"/>
                </a:solidFill>
              </a:defRPr>
            </a:lvl1pPr>
            <a:lvl2pPr marL="0" indent="0">
              <a:buFont typeface="Arial" panose="020B0604020202020204" pitchFamily="34" charset="0"/>
              <a:buNone/>
              <a:defRPr sz="788">
                <a:solidFill>
                  <a:srgbClr val="FFFFFF"/>
                </a:solidFill>
              </a:defRPr>
            </a:lvl2pPr>
            <a:lvl3pPr marL="192876" indent="-96439">
              <a:defRPr sz="788">
                <a:solidFill>
                  <a:srgbClr val="FFFFFF"/>
                </a:solidFill>
              </a:defRPr>
            </a:lvl3pPr>
            <a:lvl4pPr marL="289315" indent="-96439">
              <a:defRPr sz="788">
                <a:solidFill>
                  <a:srgbClr val="FFFFFF"/>
                </a:solidFill>
              </a:defRPr>
            </a:lvl4pPr>
            <a:lvl5pPr marL="417899" indent="-128585">
              <a:defRPr sz="788">
                <a:solidFill>
                  <a:srgbClr val="FFFFFF"/>
                </a:solidFill>
              </a:defRPr>
            </a:lvl5pPr>
          </a:lstStyle>
          <a:p>
            <a:pPr lvl="0"/>
            <a:r>
              <a:rPr lang="en-US"/>
              <a:t>Edit Master text styles</a:t>
            </a:r>
          </a:p>
          <a:p>
            <a:pPr lvl="1"/>
            <a:r>
              <a:rPr lang="en-US"/>
              <a:t>Second level</a:t>
            </a:r>
          </a:p>
        </p:txBody>
      </p:sp>
      <p:sp>
        <p:nvSpPr>
          <p:cNvPr id="14" name="Text Placeholder 7"/>
          <p:cNvSpPr>
            <a:spLocks noGrp="1"/>
          </p:cNvSpPr>
          <p:nvPr>
            <p:ph type="body" sz="quarter" idx="23"/>
          </p:nvPr>
        </p:nvSpPr>
        <p:spPr>
          <a:xfrm>
            <a:off x="5961888" y="3537790"/>
            <a:ext cx="2496312" cy="503279"/>
          </a:xfrm>
          <a:solidFill>
            <a:schemeClr val="bg2">
              <a:alpha val="80000"/>
            </a:schemeClr>
          </a:solidFill>
        </p:spPr>
        <p:txBody>
          <a:bodyPr lIns="182880" tIns="91440" rIns="182880" bIns="91440" anchor="b" anchorCtr="0">
            <a:spAutoFit/>
          </a:bodyPr>
          <a:lstStyle>
            <a:lvl1pPr marL="0" indent="0">
              <a:buNone/>
              <a:defRPr sz="1125">
                <a:solidFill>
                  <a:srgbClr val="FFFFFF"/>
                </a:solidFill>
              </a:defRPr>
            </a:lvl1pPr>
            <a:lvl2pPr marL="0" indent="0">
              <a:buFont typeface="Arial" panose="020B0604020202020204" pitchFamily="34" charset="0"/>
              <a:buNone/>
              <a:defRPr sz="788">
                <a:solidFill>
                  <a:srgbClr val="FFFFFF"/>
                </a:solidFill>
              </a:defRPr>
            </a:lvl2pPr>
            <a:lvl3pPr marL="192876" indent="-96439">
              <a:defRPr sz="788">
                <a:solidFill>
                  <a:srgbClr val="FFFFFF"/>
                </a:solidFill>
              </a:defRPr>
            </a:lvl3pPr>
            <a:lvl4pPr marL="289315" indent="-96439">
              <a:defRPr sz="788">
                <a:solidFill>
                  <a:srgbClr val="FFFFFF"/>
                </a:solidFill>
              </a:defRPr>
            </a:lvl4pPr>
            <a:lvl5pPr marL="417899" indent="-128585">
              <a:defRPr sz="788">
                <a:solidFill>
                  <a:srgbClr val="FFFFFF"/>
                </a:solidFill>
              </a:defRPr>
            </a:lvl5pPr>
          </a:lstStyle>
          <a:p>
            <a:pPr lvl="0"/>
            <a:r>
              <a:rPr lang="en-US"/>
              <a:t>Edit Master text styles</a:t>
            </a:r>
          </a:p>
          <a:p>
            <a:pPr lvl="1"/>
            <a:r>
              <a:rPr lang="en-US"/>
              <a:t>Second level</a:t>
            </a:r>
          </a:p>
        </p:txBody>
      </p:sp>
      <p:sp>
        <p:nvSpPr>
          <p:cNvPr id="13" name="Content Placeholder 13"/>
          <p:cNvSpPr>
            <a:spLocks noGrp="1"/>
          </p:cNvSpPr>
          <p:nvPr>
            <p:ph sz="quarter" idx="18"/>
          </p:nvPr>
        </p:nvSpPr>
        <p:spPr>
          <a:xfrm>
            <a:off x="685800" y="4212305"/>
            <a:ext cx="2496312" cy="1750692"/>
          </a:xfrm>
        </p:spPr>
        <p:txBody>
          <a:bodyPr/>
          <a:lstStyle>
            <a:lvl1pPr marL="0" indent="0">
              <a:buNone/>
              <a:defRPr sz="1181"/>
            </a:lvl1pPr>
            <a:lvl2pPr marL="96439" indent="-96439">
              <a:buFont typeface="Arial" panose="020B0604020202020204" pitchFamily="34" charset="0"/>
              <a:buChar char="•"/>
              <a:defRPr sz="788"/>
            </a:lvl2pPr>
            <a:lvl3pPr marL="192876" indent="-96439">
              <a:defRPr sz="788"/>
            </a:lvl3pPr>
            <a:lvl4pPr marL="289315" indent="-96439">
              <a:defRPr sz="788"/>
            </a:lvl4pPr>
            <a:lvl5pPr>
              <a:defRPr sz="78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3"/>
          <p:cNvSpPr>
            <a:spLocks noGrp="1"/>
          </p:cNvSpPr>
          <p:nvPr>
            <p:ph sz="quarter" idx="19"/>
          </p:nvPr>
        </p:nvSpPr>
        <p:spPr>
          <a:xfrm>
            <a:off x="3323844" y="4212305"/>
            <a:ext cx="2496312" cy="1750692"/>
          </a:xfrm>
        </p:spPr>
        <p:txBody>
          <a:bodyPr/>
          <a:lstStyle>
            <a:lvl1pPr marL="0" indent="0">
              <a:buNone/>
              <a:defRPr sz="1181"/>
            </a:lvl1pPr>
            <a:lvl2pPr marL="96439" indent="-96439">
              <a:buFont typeface="Arial" panose="020B0604020202020204" pitchFamily="34" charset="0"/>
              <a:buChar char="•"/>
              <a:defRPr sz="788"/>
            </a:lvl2pPr>
            <a:lvl3pPr marL="192876" indent="-96439">
              <a:defRPr sz="788"/>
            </a:lvl3pPr>
            <a:lvl4pPr marL="289315" indent="-96439">
              <a:defRPr sz="788"/>
            </a:lvl4pPr>
            <a:lvl5pPr>
              <a:defRPr sz="78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3"/>
          <p:cNvSpPr>
            <a:spLocks noGrp="1"/>
          </p:cNvSpPr>
          <p:nvPr>
            <p:ph sz="quarter" idx="20"/>
          </p:nvPr>
        </p:nvSpPr>
        <p:spPr>
          <a:xfrm>
            <a:off x="5961888" y="4212305"/>
            <a:ext cx="2496312" cy="1750692"/>
          </a:xfrm>
        </p:spPr>
        <p:txBody>
          <a:bodyPr/>
          <a:lstStyle>
            <a:lvl1pPr marL="0" indent="0">
              <a:buNone/>
              <a:defRPr sz="1181"/>
            </a:lvl1pPr>
            <a:lvl2pPr marL="96439" indent="-96439">
              <a:buFont typeface="Arial" panose="020B0604020202020204" pitchFamily="34" charset="0"/>
              <a:buChar char="•"/>
              <a:defRPr sz="788"/>
            </a:lvl2pPr>
            <a:lvl3pPr marL="192876" indent="-96439">
              <a:defRPr sz="788"/>
            </a:lvl3pPr>
            <a:lvl4pPr marL="289315" indent="-96439">
              <a:defRPr sz="788"/>
            </a:lvl4pPr>
            <a:lvl5pPr>
              <a:defRPr sz="78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4"/>
          <p:cNvSpPr>
            <a:spLocks noGrp="1"/>
          </p:cNvSpPr>
          <p:nvPr>
            <p:ph type="body" sz="quarter" idx="24" hasCustomPrompt="1"/>
          </p:nvPr>
        </p:nvSpPr>
        <p:spPr>
          <a:xfrm>
            <a:off x="685800" y="933451"/>
            <a:ext cx="7772400" cy="406400"/>
          </a:xfrm>
        </p:spPr>
        <p:txBody>
          <a:bodyPr>
            <a:normAutofit/>
          </a:bodyPr>
          <a:lstStyle>
            <a:lvl1pPr marL="0" indent="0" algn="ctr">
              <a:lnSpc>
                <a:spcPct val="86000"/>
              </a:lnSpc>
              <a:spcBef>
                <a:spcPts val="0"/>
              </a:spcBef>
              <a:buNone/>
              <a:defRPr sz="1013" baseline="0"/>
            </a:lvl1pPr>
          </a:lstStyle>
          <a:p>
            <a:pPr lvl="0"/>
            <a:r>
              <a:rPr lang="en-US" dirty="0"/>
              <a:t>Click here to edit subtitle</a:t>
            </a:r>
          </a:p>
        </p:txBody>
      </p:sp>
    </p:spTree>
    <p:extLst>
      <p:ext uri="{BB962C8B-B14F-4D97-AF65-F5344CB8AC3E}">
        <p14:creationId xmlns:p14="http://schemas.microsoft.com/office/powerpoint/2010/main" val="305810546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ree Bar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4"/>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685800" y="1397000"/>
            <a:ext cx="2496312" cy="2644068"/>
          </a:xfrm>
          <a:solidFill>
            <a:schemeClr val="bg1">
              <a:lumMod val="90000"/>
              <a:lumOff val="10000"/>
            </a:schemeClr>
          </a:solidFill>
        </p:spPr>
        <p:txBody>
          <a:bodyPr vert="horz" lIns="0" tIns="0" rIns="0" bIns="0" rtlCol="0" anchor="ctr">
            <a:normAutofit/>
          </a:bodyPr>
          <a:lstStyle>
            <a:lvl1pPr>
              <a:defRPr lang="en-US" sz="788" dirty="0"/>
            </a:lvl1pPr>
          </a:lstStyle>
          <a:p>
            <a:pPr marL="0" lvl="0" indent="0" algn="ctr">
              <a:buNone/>
            </a:pPr>
            <a:r>
              <a:rPr lang="en-US"/>
              <a:t>Click icon to add picture</a:t>
            </a:r>
            <a:endParaRPr lang="en-US" dirty="0"/>
          </a:p>
        </p:txBody>
      </p:sp>
      <p:sp>
        <p:nvSpPr>
          <p:cNvPr id="5" name="Picture Placeholder 3"/>
          <p:cNvSpPr>
            <a:spLocks noGrp="1"/>
          </p:cNvSpPr>
          <p:nvPr>
            <p:ph type="pic" sz="quarter" idx="11"/>
          </p:nvPr>
        </p:nvSpPr>
        <p:spPr>
          <a:xfrm>
            <a:off x="3323844" y="1397000"/>
            <a:ext cx="2496312" cy="2644068"/>
          </a:xfrm>
          <a:solidFill>
            <a:schemeClr val="bg1">
              <a:lumMod val="90000"/>
              <a:lumOff val="10000"/>
            </a:schemeClr>
          </a:solidFill>
        </p:spPr>
        <p:txBody>
          <a:bodyPr vert="horz" lIns="0" tIns="0" rIns="0" bIns="0" rtlCol="0" anchor="ctr">
            <a:normAutofit/>
          </a:bodyPr>
          <a:lstStyle>
            <a:lvl1pPr>
              <a:defRPr lang="en-US" sz="788"/>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5961888" y="1397000"/>
            <a:ext cx="2496312" cy="2644068"/>
          </a:xfrm>
          <a:solidFill>
            <a:schemeClr val="bg1">
              <a:lumMod val="90000"/>
              <a:lumOff val="10000"/>
            </a:schemeClr>
          </a:solidFill>
        </p:spPr>
        <p:txBody>
          <a:bodyPr vert="horz" lIns="0" tIns="0" rIns="0" bIns="0" rtlCol="0" anchor="ctr">
            <a:normAutofit/>
          </a:bodyPr>
          <a:lstStyle>
            <a:lvl1pPr>
              <a:defRPr lang="en-US" sz="788"/>
            </a:lvl1pPr>
          </a:lstStyle>
          <a:p>
            <a:pPr marL="0" lvl="0" indent="0" algn="ctr">
              <a:buNone/>
            </a:pPr>
            <a:r>
              <a:rPr lang="en-US"/>
              <a:t>Click icon to add picture</a:t>
            </a:r>
          </a:p>
        </p:txBody>
      </p:sp>
      <p:sp>
        <p:nvSpPr>
          <p:cNvPr id="9" name="Text Placeholder 7"/>
          <p:cNvSpPr>
            <a:spLocks noGrp="1"/>
          </p:cNvSpPr>
          <p:nvPr>
            <p:ph type="body" sz="quarter" idx="21"/>
          </p:nvPr>
        </p:nvSpPr>
        <p:spPr>
          <a:xfrm>
            <a:off x="685800" y="3537790"/>
            <a:ext cx="2496312" cy="503279"/>
          </a:xfrm>
          <a:solidFill>
            <a:schemeClr val="accent1">
              <a:alpha val="80000"/>
            </a:schemeClr>
          </a:solidFill>
        </p:spPr>
        <p:txBody>
          <a:bodyPr lIns="182880" tIns="91440" rIns="182880" bIns="91440" anchor="b" anchorCtr="0">
            <a:spAutoFit/>
          </a:bodyPr>
          <a:lstStyle>
            <a:lvl1pPr marL="0" indent="0">
              <a:buNone/>
              <a:defRPr sz="1125">
                <a:solidFill>
                  <a:srgbClr val="FFFFFF"/>
                </a:solidFill>
              </a:defRPr>
            </a:lvl1pPr>
            <a:lvl2pPr marL="0" indent="0">
              <a:buFont typeface="Arial" panose="020B0604020202020204" pitchFamily="34" charset="0"/>
              <a:buNone/>
              <a:defRPr sz="788">
                <a:solidFill>
                  <a:srgbClr val="FFFFFF"/>
                </a:solidFill>
              </a:defRPr>
            </a:lvl2pPr>
            <a:lvl3pPr marL="192876" indent="-96439">
              <a:defRPr sz="788">
                <a:solidFill>
                  <a:srgbClr val="FFFFFF"/>
                </a:solidFill>
              </a:defRPr>
            </a:lvl3pPr>
            <a:lvl4pPr marL="289315" indent="-96439">
              <a:defRPr sz="788">
                <a:solidFill>
                  <a:srgbClr val="FFFFFF"/>
                </a:solidFill>
              </a:defRPr>
            </a:lvl4pPr>
            <a:lvl5pPr marL="417899" indent="-128585">
              <a:defRPr sz="788">
                <a:solidFill>
                  <a:srgbClr val="FFFFFF"/>
                </a:solidFill>
              </a:defRPr>
            </a:lvl5pPr>
          </a:lstStyle>
          <a:p>
            <a:pPr lvl="0"/>
            <a:r>
              <a:rPr lang="en-US"/>
              <a:t>Edit Master text styles</a:t>
            </a:r>
          </a:p>
          <a:p>
            <a:pPr lvl="1"/>
            <a:r>
              <a:rPr lang="en-US"/>
              <a:t>Second level</a:t>
            </a:r>
          </a:p>
        </p:txBody>
      </p:sp>
      <p:sp>
        <p:nvSpPr>
          <p:cNvPr id="10" name="Text Placeholder 7"/>
          <p:cNvSpPr>
            <a:spLocks noGrp="1"/>
          </p:cNvSpPr>
          <p:nvPr>
            <p:ph type="body" sz="quarter" idx="22"/>
          </p:nvPr>
        </p:nvSpPr>
        <p:spPr>
          <a:xfrm>
            <a:off x="3323844" y="3537790"/>
            <a:ext cx="2496312" cy="503279"/>
          </a:xfrm>
          <a:solidFill>
            <a:schemeClr val="accent4">
              <a:alpha val="80000"/>
            </a:schemeClr>
          </a:solidFill>
        </p:spPr>
        <p:txBody>
          <a:bodyPr lIns="182880" tIns="91440" rIns="182880" bIns="91440" anchor="b" anchorCtr="0">
            <a:spAutoFit/>
          </a:bodyPr>
          <a:lstStyle>
            <a:lvl1pPr marL="0" indent="0">
              <a:buNone/>
              <a:defRPr sz="1125">
                <a:solidFill>
                  <a:srgbClr val="FFFFFF"/>
                </a:solidFill>
              </a:defRPr>
            </a:lvl1pPr>
            <a:lvl2pPr marL="0" indent="0">
              <a:buFont typeface="Arial" panose="020B0604020202020204" pitchFamily="34" charset="0"/>
              <a:buNone/>
              <a:defRPr sz="788">
                <a:solidFill>
                  <a:srgbClr val="FFFFFF"/>
                </a:solidFill>
              </a:defRPr>
            </a:lvl2pPr>
            <a:lvl3pPr marL="192876" indent="-96439">
              <a:defRPr sz="788">
                <a:solidFill>
                  <a:srgbClr val="FFFFFF"/>
                </a:solidFill>
              </a:defRPr>
            </a:lvl3pPr>
            <a:lvl4pPr marL="289315" indent="-96439">
              <a:defRPr sz="788">
                <a:solidFill>
                  <a:srgbClr val="FFFFFF"/>
                </a:solidFill>
              </a:defRPr>
            </a:lvl4pPr>
            <a:lvl5pPr marL="417899" indent="-128585">
              <a:defRPr sz="788">
                <a:solidFill>
                  <a:srgbClr val="FFFFFF"/>
                </a:solidFill>
              </a:defRPr>
            </a:lvl5pPr>
          </a:lstStyle>
          <a:p>
            <a:pPr lvl="0"/>
            <a:r>
              <a:rPr lang="en-US"/>
              <a:t>Edit Master text styles</a:t>
            </a:r>
          </a:p>
          <a:p>
            <a:pPr lvl="1"/>
            <a:r>
              <a:rPr lang="en-US"/>
              <a:t>Second level</a:t>
            </a:r>
          </a:p>
        </p:txBody>
      </p:sp>
      <p:sp>
        <p:nvSpPr>
          <p:cNvPr id="14" name="Text Placeholder 7"/>
          <p:cNvSpPr>
            <a:spLocks noGrp="1"/>
          </p:cNvSpPr>
          <p:nvPr>
            <p:ph type="body" sz="quarter" idx="23"/>
          </p:nvPr>
        </p:nvSpPr>
        <p:spPr>
          <a:xfrm>
            <a:off x="5961888" y="3537790"/>
            <a:ext cx="2496312" cy="503279"/>
          </a:xfrm>
          <a:solidFill>
            <a:schemeClr val="bg2">
              <a:alpha val="80000"/>
            </a:schemeClr>
          </a:solidFill>
        </p:spPr>
        <p:txBody>
          <a:bodyPr lIns="182880" tIns="91440" rIns="182880" bIns="91440" anchor="b" anchorCtr="0">
            <a:spAutoFit/>
          </a:bodyPr>
          <a:lstStyle>
            <a:lvl1pPr marL="0" indent="0">
              <a:buNone/>
              <a:defRPr sz="1125">
                <a:solidFill>
                  <a:srgbClr val="FFFFFF"/>
                </a:solidFill>
              </a:defRPr>
            </a:lvl1pPr>
            <a:lvl2pPr marL="0" indent="0">
              <a:buFont typeface="Arial" panose="020B0604020202020204" pitchFamily="34" charset="0"/>
              <a:buNone/>
              <a:defRPr sz="788">
                <a:solidFill>
                  <a:srgbClr val="FFFFFF"/>
                </a:solidFill>
              </a:defRPr>
            </a:lvl2pPr>
            <a:lvl3pPr marL="192876" indent="-96439">
              <a:defRPr sz="788">
                <a:solidFill>
                  <a:srgbClr val="FFFFFF"/>
                </a:solidFill>
              </a:defRPr>
            </a:lvl3pPr>
            <a:lvl4pPr marL="289315" indent="-96439">
              <a:defRPr sz="788">
                <a:solidFill>
                  <a:srgbClr val="FFFFFF"/>
                </a:solidFill>
              </a:defRPr>
            </a:lvl4pPr>
            <a:lvl5pPr marL="417899" indent="-128585">
              <a:defRPr sz="788">
                <a:solidFill>
                  <a:srgbClr val="FFFFFF"/>
                </a:solidFill>
              </a:defRPr>
            </a:lvl5pPr>
          </a:lstStyle>
          <a:p>
            <a:pPr lvl="0"/>
            <a:r>
              <a:rPr lang="en-US"/>
              <a:t>Edit Master text styles</a:t>
            </a:r>
          </a:p>
          <a:p>
            <a:pPr lvl="1"/>
            <a:r>
              <a:rPr lang="en-US"/>
              <a:t>Second level</a:t>
            </a:r>
          </a:p>
        </p:txBody>
      </p:sp>
      <p:sp>
        <p:nvSpPr>
          <p:cNvPr id="13" name="Content Placeholder 13"/>
          <p:cNvSpPr>
            <a:spLocks noGrp="1"/>
          </p:cNvSpPr>
          <p:nvPr>
            <p:ph sz="quarter" idx="18"/>
          </p:nvPr>
        </p:nvSpPr>
        <p:spPr>
          <a:xfrm>
            <a:off x="685800" y="4212305"/>
            <a:ext cx="2496312" cy="1750692"/>
          </a:xfrm>
        </p:spPr>
        <p:txBody>
          <a:bodyPr/>
          <a:lstStyle>
            <a:lvl1pPr marL="0" indent="0">
              <a:buNone/>
              <a:defRPr sz="1181"/>
            </a:lvl1pPr>
            <a:lvl2pPr marL="96439" indent="-96439">
              <a:buFont typeface="Arial" panose="020B0604020202020204" pitchFamily="34" charset="0"/>
              <a:buChar char="•"/>
              <a:defRPr sz="788"/>
            </a:lvl2pPr>
            <a:lvl3pPr marL="192876" indent="-96439">
              <a:defRPr sz="788"/>
            </a:lvl3pPr>
            <a:lvl4pPr marL="289315" indent="-96439">
              <a:defRPr sz="788"/>
            </a:lvl4pPr>
            <a:lvl5pPr>
              <a:defRPr sz="78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3"/>
          <p:cNvSpPr>
            <a:spLocks noGrp="1"/>
          </p:cNvSpPr>
          <p:nvPr>
            <p:ph sz="quarter" idx="19"/>
          </p:nvPr>
        </p:nvSpPr>
        <p:spPr>
          <a:xfrm>
            <a:off x="3323844" y="4212305"/>
            <a:ext cx="2496312" cy="1750692"/>
          </a:xfrm>
        </p:spPr>
        <p:txBody>
          <a:bodyPr/>
          <a:lstStyle>
            <a:lvl1pPr marL="0" indent="0">
              <a:buNone/>
              <a:defRPr sz="1181"/>
            </a:lvl1pPr>
            <a:lvl2pPr marL="96439" indent="-96439">
              <a:buFont typeface="Arial" panose="020B0604020202020204" pitchFamily="34" charset="0"/>
              <a:buChar char="•"/>
              <a:defRPr sz="788"/>
            </a:lvl2pPr>
            <a:lvl3pPr marL="192876" indent="-96439">
              <a:defRPr sz="788"/>
            </a:lvl3pPr>
            <a:lvl4pPr marL="289315" indent="-96439">
              <a:defRPr sz="788"/>
            </a:lvl4pPr>
            <a:lvl5pPr>
              <a:defRPr sz="78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3"/>
          <p:cNvSpPr>
            <a:spLocks noGrp="1"/>
          </p:cNvSpPr>
          <p:nvPr>
            <p:ph sz="quarter" idx="20"/>
          </p:nvPr>
        </p:nvSpPr>
        <p:spPr>
          <a:xfrm>
            <a:off x="5961888" y="4212305"/>
            <a:ext cx="2496312" cy="1750692"/>
          </a:xfrm>
        </p:spPr>
        <p:txBody>
          <a:bodyPr/>
          <a:lstStyle>
            <a:lvl1pPr marL="0" indent="0">
              <a:buNone/>
              <a:defRPr sz="1181"/>
            </a:lvl1pPr>
            <a:lvl2pPr marL="96439" indent="-96439">
              <a:buFont typeface="Arial" panose="020B0604020202020204" pitchFamily="34" charset="0"/>
              <a:buChar char="•"/>
              <a:defRPr sz="788"/>
            </a:lvl2pPr>
            <a:lvl3pPr marL="192876" indent="-96439">
              <a:defRPr sz="788"/>
            </a:lvl3pPr>
            <a:lvl4pPr marL="289315" indent="-96439">
              <a:defRPr sz="788"/>
            </a:lvl4pPr>
            <a:lvl5pPr>
              <a:defRPr sz="78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5721239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wo Bar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4"/>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685800" y="1397000"/>
            <a:ext cx="3814192" cy="2644068"/>
          </a:xfrm>
          <a:solidFill>
            <a:schemeClr val="bg1">
              <a:lumMod val="90000"/>
              <a:lumOff val="10000"/>
            </a:schemeClr>
          </a:solidFill>
        </p:spPr>
        <p:txBody>
          <a:bodyPr vert="horz" lIns="0" tIns="0" rIns="0" bIns="0" rtlCol="0" anchor="ctr">
            <a:normAutofit/>
          </a:bodyPr>
          <a:lstStyle>
            <a:lvl1pPr>
              <a:defRPr lang="en-US" sz="788"/>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4644009" y="1397000"/>
            <a:ext cx="3814192" cy="2644068"/>
          </a:xfrm>
          <a:solidFill>
            <a:schemeClr val="bg1">
              <a:lumMod val="90000"/>
              <a:lumOff val="10000"/>
            </a:schemeClr>
          </a:solidFill>
        </p:spPr>
        <p:txBody>
          <a:bodyPr vert="horz" lIns="0" tIns="0" rIns="0" bIns="0" rtlCol="0" anchor="ctr">
            <a:normAutofit/>
          </a:bodyPr>
          <a:lstStyle>
            <a:lvl1pPr>
              <a:defRPr lang="en-US" sz="788"/>
            </a:lvl1pPr>
          </a:lstStyle>
          <a:p>
            <a:pPr marL="0" lvl="0" indent="0" algn="ctr">
              <a:buNone/>
            </a:pPr>
            <a:r>
              <a:rPr lang="en-US"/>
              <a:t>Click icon to add picture</a:t>
            </a:r>
          </a:p>
        </p:txBody>
      </p:sp>
      <p:sp>
        <p:nvSpPr>
          <p:cNvPr id="8" name="Text Placeholder 7"/>
          <p:cNvSpPr>
            <a:spLocks noGrp="1"/>
          </p:cNvSpPr>
          <p:nvPr>
            <p:ph type="body" sz="quarter" idx="21"/>
          </p:nvPr>
        </p:nvSpPr>
        <p:spPr>
          <a:xfrm>
            <a:off x="685800" y="3537790"/>
            <a:ext cx="3813048" cy="503279"/>
          </a:xfrm>
          <a:solidFill>
            <a:schemeClr val="accent1">
              <a:alpha val="80000"/>
            </a:schemeClr>
          </a:solidFill>
        </p:spPr>
        <p:txBody>
          <a:bodyPr lIns="182880" tIns="91440" rIns="182880" bIns="91440" anchor="b" anchorCtr="0">
            <a:spAutoFit/>
          </a:bodyPr>
          <a:lstStyle>
            <a:lvl1pPr marL="0" indent="0">
              <a:buNone/>
              <a:defRPr sz="1125">
                <a:solidFill>
                  <a:srgbClr val="FFFFFF"/>
                </a:solidFill>
              </a:defRPr>
            </a:lvl1pPr>
            <a:lvl2pPr marL="0" indent="0">
              <a:buFont typeface="Arial" panose="020B0604020202020204" pitchFamily="34" charset="0"/>
              <a:buNone/>
              <a:defRPr sz="788">
                <a:solidFill>
                  <a:srgbClr val="FFFFFF"/>
                </a:solidFill>
              </a:defRPr>
            </a:lvl2pPr>
            <a:lvl3pPr marL="192876" indent="-96439">
              <a:defRPr sz="788">
                <a:solidFill>
                  <a:srgbClr val="FFFFFF"/>
                </a:solidFill>
              </a:defRPr>
            </a:lvl3pPr>
            <a:lvl4pPr marL="289315" indent="-96439">
              <a:defRPr sz="788">
                <a:solidFill>
                  <a:srgbClr val="FFFFFF"/>
                </a:solidFill>
              </a:defRPr>
            </a:lvl4pPr>
            <a:lvl5pPr marL="417899" indent="-128585">
              <a:defRPr sz="788">
                <a:solidFill>
                  <a:srgbClr val="FFFFFF"/>
                </a:solidFill>
              </a:defRPr>
            </a:lvl5pPr>
          </a:lstStyle>
          <a:p>
            <a:pPr lvl="0"/>
            <a:r>
              <a:rPr lang="en-US"/>
              <a:t>Edit Master text styles</a:t>
            </a:r>
          </a:p>
          <a:p>
            <a:pPr lvl="1"/>
            <a:r>
              <a:rPr lang="en-US"/>
              <a:t>Second level</a:t>
            </a:r>
          </a:p>
        </p:txBody>
      </p:sp>
      <p:sp>
        <p:nvSpPr>
          <p:cNvPr id="9" name="Text Placeholder 7"/>
          <p:cNvSpPr>
            <a:spLocks noGrp="1"/>
          </p:cNvSpPr>
          <p:nvPr>
            <p:ph type="body" sz="quarter" idx="22"/>
          </p:nvPr>
        </p:nvSpPr>
        <p:spPr>
          <a:xfrm>
            <a:off x="4645152" y="3537790"/>
            <a:ext cx="3813048" cy="503279"/>
          </a:xfrm>
          <a:solidFill>
            <a:schemeClr val="accent4">
              <a:alpha val="80000"/>
            </a:schemeClr>
          </a:solidFill>
        </p:spPr>
        <p:txBody>
          <a:bodyPr lIns="182880" tIns="91440" rIns="182880" bIns="91440" anchor="b" anchorCtr="0">
            <a:spAutoFit/>
          </a:bodyPr>
          <a:lstStyle>
            <a:lvl1pPr marL="0" indent="0">
              <a:buNone/>
              <a:defRPr sz="1125">
                <a:solidFill>
                  <a:srgbClr val="FFFFFF"/>
                </a:solidFill>
              </a:defRPr>
            </a:lvl1pPr>
            <a:lvl2pPr marL="0" indent="0">
              <a:buFont typeface="Arial" panose="020B0604020202020204" pitchFamily="34" charset="0"/>
              <a:buNone/>
              <a:defRPr sz="788">
                <a:solidFill>
                  <a:srgbClr val="FFFFFF"/>
                </a:solidFill>
              </a:defRPr>
            </a:lvl2pPr>
            <a:lvl3pPr marL="192876" indent="-96439">
              <a:defRPr sz="788">
                <a:solidFill>
                  <a:srgbClr val="FFFFFF"/>
                </a:solidFill>
              </a:defRPr>
            </a:lvl3pPr>
            <a:lvl4pPr marL="289315" indent="-96439">
              <a:defRPr sz="788">
                <a:solidFill>
                  <a:srgbClr val="FFFFFF"/>
                </a:solidFill>
              </a:defRPr>
            </a:lvl4pPr>
            <a:lvl5pPr marL="417899" indent="-128585">
              <a:defRPr sz="788">
                <a:solidFill>
                  <a:srgbClr val="FFFFFF"/>
                </a:solidFill>
              </a:defRPr>
            </a:lvl5pPr>
          </a:lstStyle>
          <a:p>
            <a:pPr lvl="0"/>
            <a:r>
              <a:rPr lang="en-US"/>
              <a:t>Edit Master text styles</a:t>
            </a:r>
          </a:p>
          <a:p>
            <a:pPr lvl="1"/>
            <a:r>
              <a:rPr lang="en-US"/>
              <a:t>Second level</a:t>
            </a:r>
          </a:p>
        </p:txBody>
      </p:sp>
      <p:sp>
        <p:nvSpPr>
          <p:cNvPr id="11" name="Content Placeholder 13"/>
          <p:cNvSpPr>
            <a:spLocks noGrp="1"/>
          </p:cNvSpPr>
          <p:nvPr>
            <p:ph sz="quarter" idx="18"/>
          </p:nvPr>
        </p:nvSpPr>
        <p:spPr>
          <a:xfrm>
            <a:off x="685800" y="4212306"/>
            <a:ext cx="3813048" cy="1703066"/>
          </a:xfrm>
        </p:spPr>
        <p:txBody>
          <a:bodyPr/>
          <a:lstStyle>
            <a:lvl1pPr marL="0" indent="0">
              <a:buNone/>
              <a:defRPr sz="1181"/>
            </a:lvl1pPr>
            <a:lvl2pPr marL="96439" indent="-96439">
              <a:buFont typeface="Arial" panose="020B0604020202020204" pitchFamily="34" charset="0"/>
              <a:buChar char="•"/>
              <a:defRPr sz="788"/>
            </a:lvl2pPr>
            <a:lvl3pPr marL="192876" indent="-96439">
              <a:defRPr sz="788"/>
            </a:lvl3pPr>
            <a:lvl4pPr marL="289315" indent="-96439">
              <a:defRPr sz="788"/>
            </a:lvl4pPr>
            <a:lvl5pPr>
              <a:defRPr sz="78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3"/>
          <p:cNvSpPr>
            <a:spLocks noGrp="1"/>
          </p:cNvSpPr>
          <p:nvPr>
            <p:ph sz="quarter" idx="19"/>
          </p:nvPr>
        </p:nvSpPr>
        <p:spPr>
          <a:xfrm>
            <a:off x="4645152" y="4212306"/>
            <a:ext cx="3813048" cy="1703066"/>
          </a:xfrm>
        </p:spPr>
        <p:txBody>
          <a:bodyPr/>
          <a:lstStyle>
            <a:lvl1pPr marL="0" indent="0">
              <a:buNone/>
              <a:defRPr sz="1181"/>
            </a:lvl1pPr>
            <a:lvl2pPr marL="96439" indent="-96439">
              <a:buFont typeface="Arial" panose="020B0604020202020204" pitchFamily="34" charset="0"/>
              <a:buChar char="•"/>
              <a:defRPr sz="788"/>
            </a:lvl2pPr>
            <a:lvl3pPr marL="192876" indent="-96439">
              <a:defRPr sz="788"/>
            </a:lvl3pPr>
            <a:lvl4pPr marL="289315" indent="-96439">
              <a:defRPr sz="788"/>
            </a:lvl4pPr>
            <a:lvl5pPr>
              <a:defRPr sz="78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6516950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wo Bar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4"/>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685800" y="1397000"/>
            <a:ext cx="3814192" cy="2644068"/>
          </a:xfrm>
          <a:solidFill>
            <a:schemeClr val="bg1">
              <a:lumMod val="90000"/>
              <a:lumOff val="10000"/>
            </a:schemeClr>
          </a:solidFill>
        </p:spPr>
        <p:txBody>
          <a:bodyPr vert="horz" lIns="0" tIns="0" rIns="0" bIns="0" rtlCol="0" anchor="ctr">
            <a:normAutofit/>
          </a:bodyPr>
          <a:lstStyle>
            <a:lvl1pPr>
              <a:defRPr lang="en-US" sz="788"/>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4644009" y="1397000"/>
            <a:ext cx="3814192" cy="2644068"/>
          </a:xfrm>
          <a:solidFill>
            <a:schemeClr val="bg1">
              <a:lumMod val="90000"/>
              <a:lumOff val="10000"/>
            </a:schemeClr>
          </a:solidFill>
        </p:spPr>
        <p:txBody>
          <a:bodyPr vert="horz" lIns="0" tIns="0" rIns="0" bIns="0" rtlCol="0" anchor="ctr">
            <a:normAutofit/>
          </a:bodyPr>
          <a:lstStyle>
            <a:lvl1pPr>
              <a:defRPr lang="en-US" sz="788"/>
            </a:lvl1pPr>
          </a:lstStyle>
          <a:p>
            <a:pPr marL="0" lvl="0" indent="0" algn="ctr">
              <a:buNone/>
            </a:pPr>
            <a:r>
              <a:rPr lang="en-US"/>
              <a:t>Click icon to add picture</a:t>
            </a:r>
          </a:p>
        </p:txBody>
      </p:sp>
      <p:sp>
        <p:nvSpPr>
          <p:cNvPr id="8" name="Text Placeholder 7"/>
          <p:cNvSpPr>
            <a:spLocks noGrp="1"/>
          </p:cNvSpPr>
          <p:nvPr>
            <p:ph type="body" sz="quarter" idx="21"/>
          </p:nvPr>
        </p:nvSpPr>
        <p:spPr>
          <a:xfrm>
            <a:off x="685800" y="3537790"/>
            <a:ext cx="3813048" cy="503279"/>
          </a:xfrm>
          <a:solidFill>
            <a:schemeClr val="accent1">
              <a:alpha val="80000"/>
            </a:schemeClr>
          </a:solidFill>
        </p:spPr>
        <p:txBody>
          <a:bodyPr lIns="182880" tIns="91440" rIns="182880" bIns="91440" anchor="b" anchorCtr="0">
            <a:spAutoFit/>
          </a:bodyPr>
          <a:lstStyle>
            <a:lvl1pPr marL="0" indent="0">
              <a:buNone/>
              <a:defRPr sz="1125">
                <a:solidFill>
                  <a:srgbClr val="FFFFFF"/>
                </a:solidFill>
              </a:defRPr>
            </a:lvl1pPr>
            <a:lvl2pPr marL="0" indent="0">
              <a:buFont typeface="Arial" panose="020B0604020202020204" pitchFamily="34" charset="0"/>
              <a:buNone/>
              <a:defRPr sz="788">
                <a:solidFill>
                  <a:srgbClr val="FFFFFF"/>
                </a:solidFill>
              </a:defRPr>
            </a:lvl2pPr>
            <a:lvl3pPr marL="192876" indent="-96439">
              <a:defRPr sz="788">
                <a:solidFill>
                  <a:srgbClr val="FFFFFF"/>
                </a:solidFill>
              </a:defRPr>
            </a:lvl3pPr>
            <a:lvl4pPr marL="289315" indent="-96439">
              <a:defRPr sz="788">
                <a:solidFill>
                  <a:srgbClr val="FFFFFF"/>
                </a:solidFill>
              </a:defRPr>
            </a:lvl4pPr>
            <a:lvl5pPr marL="417899" indent="-128585">
              <a:defRPr sz="788">
                <a:solidFill>
                  <a:srgbClr val="FFFFFF"/>
                </a:solidFill>
              </a:defRPr>
            </a:lvl5pPr>
          </a:lstStyle>
          <a:p>
            <a:pPr lvl="0"/>
            <a:r>
              <a:rPr lang="en-US"/>
              <a:t>Edit Master text styles</a:t>
            </a:r>
          </a:p>
          <a:p>
            <a:pPr lvl="1"/>
            <a:r>
              <a:rPr lang="en-US"/>
              <a:t>Second level</a:t>
            </a:r>
          </a:p>
        </p:txBody>
      </p:sp>
      <p:sp>
        <p:nvSpPr>
          <p:cNvPr id="9" name="Text Placeholder 7"/>
          <p:cNvSpPr>
            <a:spLocks noGrp="1"/>
          </p:cNvSpPr>
          <p:nvPr>
            <p:ph type="body" sz="quarter" idx="22"/>
          </p:nvPr>
        </p:nvSpPr>
        <p:spPr>
          <a:xfrm>
            <a:off x="4645152" y="3537790"/>
            <a:ext cx="3813048" cy="503279"/>
          </a:xfrm>
          <a:solidFill>
            <a:schemeClr val="accent4">
              <a:alpha val="80000"/>
            </a:schemeClr>
          </a:solidFill>
        </p:spPr>
        <p:txBody>
          <a:bodyPr lIns="182880" tIns="91440" rIns="182880" bIns="91440" anchor="b" anchorCtr="0">
            <a:spAutoFit/>
          </a:bodyPr>
          <a:lstStyle>
            <a:lvl1pPr marL="0" indent="0">
              <a:buNone/>
              <a:defRPr sz="1125">
                <a:solidFill>
                  <a:srgbClr val="FFFFFF"/>
                </a:solidFill>
              </a:defRPr>
            </a:lvl1pPr>
            <a:lvl2pPr marL="0" indent="0">
              <a:buFont typeface="Arial" panose="020B0604020202020204" pitchFamily="34" charset="0"/>
              <a:buNone/>
              <a:defRPr sz="788">
                <a:solidFill>
                  <a:srgbClr val="FFFFFF"/>
                </a:solidFill>
              </a:defRPr>
            </a:lvl2pPr>
            <a:lvl3pPr marL="192876" indent="-96439">
              <a:defRPr sz="788">
                <a:solidFill>
                  <a:srgbClr val="FFFFFF"/>
                </a:solidFill>
              </a:defRPr>
            </a:lvl3pPr>
            <a:lvl4pPr marL="289315" indent="-96439">
              <a:defRPr sz="788">
                <a:solidFill>
                  <a:srgbClr val="FFFFFF"/>
                </a:solidFill>
              </a:defRPr>
            </a:lvl4pPr>
            <a:lvl5pPr marL="417899" indent="-128585">
              <a:defRPr sz="788">
                <a:solidFill>
                  <a:srgbClr val="FFFFFF"/>
                </a:solidFill>
              </a:defRPr>
            </a:lvl5pPr>
          </a:lstStyle>
          <a:p>
            <a:pPr lvl="0"/>
            <a:r>
              <a:rPr lang="en-US"/>
              <a:t>Edit Master text styles</a:t>
            </a:r>
          </a:p>
          <a:p>
            <a:pPr lvl="1"/>
            <a:r>
              <a:rPr lang="en-US"/>
              <a:t>Second level</a:t>
            </a:r>
          </a:p>
        </p:txBody>
      </p:sp>
      <p:sp>
        <p:nvSpPr>
          <p:cNvPr id="11" name="Content Placeholder 13"/>
          <p:cNvSpPr>
            <a:spLocks noGrp="1"/>
          </p:cNvSpPr>
          <p:nvPr>
            <p:ph sz="quarter" idx="18"/>
          </p:nvPr>
        </p:nvSpPr>
        <p:spPr>
          <a:xfrm>
            <a:off x="685800" y="4212306"/>
            <a:ext cx="3813048" cy="1703066"/>
          </a:xfrm>
        </p:spPr>
        <p:txBody>
          <a:bodyPr/>
          <a:lstStyle>
            <a:lvl1pPr marL="0" indent="0">
              <a:buNone/>
              <a:defRPr sz="1181"/>
            </a:lvl1pPr>
            <a:lvl2pPr marL="96439" indent="-96439">
              <a:buFont typeface="Arial" panose="020B0604020202020204" pitchFamily="34" charset="0"/>
              <a:buChar char="•"/>
              <a:defRPr sz="788"/>
            </a:lvl2pPr>
            <a:lvl3pPr marL="192876" indent="-96439">
              <a:defRPr sz="788"/>
            </a:lvl3pPr>
            <a:lvl4pPr marL="289315" indent="-96439">
              <a:defRPr sz="788"/>
            </a:lvl4pPr>
            <a:lvl5pPr>
              <a:defRPr sz="78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3"/>
          <p:cNvSpPr>
            <a:spLocks noGrp="1"/>
          </p:cNvSpPr>
          <p:nvPr>
            <p:ph sz="quarter" idx="19"/>
          </p:nvPr>
        </p:nvSpPr>
        <p:spPr>
          <a:xfrm>
            <a:off x="4645152" y="4212306"/>
            <a:ext cx="3813048" cy="1703066"/>
          </a:xfrm>
        </p:spPr>
        <p:txBody>
          <a:bodyPr/>
          <a:lstStyle>
            <a:lvl1pPr marL="0" indent="0">
              <a:buNone/>
              <a:defRPr sz="1181"/>
            </a:lvl1pPr>
            <a:lvl2pPr marL="96439" indent="-96439">
              <a:buFont typeface="Arial" panose="020B0604020202020204" pitchFamily="34" charset="0"/>
              <a:buChar char="•"/>
              <a:defRPr sz="788"/>
            </a:lvl2pPr>
            <a:lvl3pPr marL="192876" indent="-96439">
              <a:defRPr sz="788"/>
            </a:lvl3pPr>
            <a:lvl4pPr marL="289315" indent="-96439">
              <a:defRPr sz="788"/>
            </a:lvl4pPr>
            <a:lvl5pPr>
              <a:defRPr sz="78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p:cNvSpPr>
            <a:spLocks noGrp="1"/>
          </p:cNvSpPr>
          <p:nvPr>
            <p:ph type="body" sz="quarter" idx="23" hasCustomPrompt="1"/>
          </p:nvPr>
        </p:nvSpPr>
        <p:spPr>
          <a:xfrm>
            <a:off x="685800" y="933451"/>
            <a:ext cx="7772400" cy="406400"/>
          </a:xfrm>
        </p:spPr>
        <p:txBody>
          <a:bodyPr>
            <a:normAutofit/>
          </a:bodyPr>
          <a:lstStyle>
            <a:lvl1pPr marL="0" indent="0" algn="ctr">
              <a:lnSpc>
                <a:spcPct val="86000"/>
              </a:lnSpc>
              <a:spcBef>
                <a:spcPts val="0"/>
              </a:spcBef>
              <a:buNone/>
              <a:defRPr sz="1013" baseline="0"/>
            </a:lvl1pPr>
          </a:lstStyle>
          <a:p>
            <a:pPr lvl="0"/>
            <a:r>
              <a:rPr lang="en-US" dirty="0"/>
              <a:t>Click here to edit subtitle</a:t>
            </a:r>
          </a:p>
        </p:txBody>
      </p:sp>
    </p:spTree>
    <p:extLst>
      <p:ext uri="{BB962C8B-B14F-4D97-AF65-F5344CB8AC3E}">
        <p14:creationId xmlns:p14="http://schemas.microsoft.com/office/powerpoint/2010/main" val="49437125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12 team">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4"/>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431540" y="1639790"/>
            <a:ext cx="6858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591"/>
            </a:lvl1pPr>
          </a:lstStyle>
          <a:p>
            <a:r>
              <a:rPr lang="en-US"/>
              <a:t>Click icon to add picture</a:t>
            </a:r>
            <a:endParaRPr lang="en-US" dirty="0"/>
          </a:p>
        </p:txBody>
      </p:sp>
      <p:sp>
        <p:nvSpPr>
          <p:cNvPr id="14" name="Content Placeholder 13"/>
          <p:cNvSpPr>
            <a:spLocks noGrp="1"/>
          </p:cNvSpPr>
          <p:nvPr>
            <p:ph sz="quarter" idx="18" hasCustomPrompt="1"/>
          </p:nvPr>
        </p:nvSpPr>
        <p:spPr>
          <a:xfrm>
            <a:off x="1228439" y="1639789"/>
            <a:ext cx="1034421" cy="978408"/>
          </a:xfrm>
        </p:spPr>
        <p:txBody>
          <a:bodyPr/>
          <a:lstStyle>
            <a:lvl1pPr marL="0" indent="0">
              <a:lnSpc>
                <a:spcPct val="80000"/>
              </a:lnSpc>
              <a:buNone/>
              <a:defRPr sz="78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450"/>
              </a:spcAft>
              <a:buFont typeface="Arial" panose="020B0604020202020204" pitchFamily="34" charset="0"/>
              <a:buNone/>
              <a:defRPr sz="675" i="1"/>
            </a:lvl2pPr>
            <a:lvl3pPr marL="0" indent="0">
              <a:buNone/>
              <a:defRPr sz="675"/>
            </a:lvl3pPr>
            <a:lvl4pPr marL="289315" indent="-96439">
              <a:defRPr sz="675"/>
            </a:lvl4pPr>
            <a:lvl5pPr>
              <a:defRPr sz="675"/>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2612783" y="1639790"/>
            <a:ext cx="6858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591"/>
            </a:lvl1pPr>
          </a:lstStyle>
          <a:p>
            <a:r>
              <a:rPr lang="en-US"/>
              <a:t>Click icon to add picture</a:t>
            </a:r>
            <a:endParaRPr lang="en-US" dirty="0"/>
          </a:p>
        </p:txBody>
      </p:sp>
      <p:sp>
        <p:nvSpPr>
          <p:cNvPr id="28" name="Content Placeholder 13"/>
          <p:cNvSpPr>
            <a:spLocks noGrp="1"/>
          </p:cNvSpPr>
          <p:nvPr>
            <p:ph sz="quarter" idx="20" hasCustomPrompt="1"/>
          </p:nvPr>
        </p:nvSpPr>
        <p:spPr>
          <a:xfrm>
            <a:off x="3409679" y="1639789"/>
            <a:ext cx="1034421" cy="978408"/>
          </a:xfrm>
        </p:spPr>
        <p:txBody>
          <a:bodyPr/>
          <a:lstStyle>
            <a:lvl1pPr marL="0" indent="0">
              <a:lnSpc>
                <a:spcPct val="80000"/>
              </a:lnSpc>
              <a:buNone/>
              <a:defRPr sz="78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450"/>
              </a:spcAft>
              <a:buFont typeface="Arial" panose="020B0604020202020204" pitchFamily="34" charset="0"/>
              <a:buNone/>
              <a:defRPr sz="675" i="1"/>
            </a:lvl2pPr>
            <a:lvl3pPr marL="0" indent="0">
              <a:buNone/>
              <a:defRPr sz="675"/>
            </a:lvl3pPr>
            <a:lvl4pPr marL="289315" indent="-96439">
              <a:defRPr sz="675"/>
            </a:lvl4pPr>
            <a:lvl5pPr>
              <a:defRPr sz="675"/>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4794025" y="1639790"/>
            <a:ext cx="6858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591"/>
            </a:lvl1pPr>
          </a:lstStyle>
          <a:p>
            <a:r>
              <a:rPr lang="en-US"/>
              <a:t>Click icon to add picture</a:t>
            </a:r>
            <a:endParaRPr lang="en-US" dirty="0"/>
          </a:p>
        </p:txBody>
      </p:sp>
      <p:sp>
        <p:nvSpPr>
          <p:cNvPr id="30" name="Content Placeholder 13"/>
          <p:cNvSpPr>
            <a:spLocks noGrp="1"/>
          </p:cNvSpPr>
          <p:nvPr>
            <p:ph sz="quarter" idx="22" hasCustomPrompt="1"/>
          </p:nvPr>
        </p:nvSpPr>
        <p:spPr>
          <a:xfrm>
            <a:off x="5590922" y="1639789"/>
            <a:ext cx="1034421" cy="978408"/>
          </a:xfrm>
        </p:spPr>
        <p:txBody>
          <a:bodyPr/>
          <a:lstStyle>
            <a:lvl1pPr marL="0" indent="0">
              <a:lnSpc>
                <a:spcPct val="80000"/>
              </a:lnSpc>
              <a:buNone/>
              <a:defRPr sz="78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450"/>
              </a:spcAft>
              <a:buFont typeface="Arial" panose="020B0604020202020204" pitchFamily="34" charset="0"/>
              <a:buNone/>
              <a:defRPr sz="675" i="1"/>
            </a:lvl2pPr>
            <a:lvl3pPr marL="0" indent="0">
              <a:buNone/>
              <a:defRPr sz="675"/>
            </a:lvl3pPr>
            <a:lvl4pPr marL="289315" indent="-96439">
              <a:defRPr sz="675"/>
            </a:lvl4pPr>
            <a:lvl5pPr>
              <a:defRPr sz="675"/>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1" name="Picture Placeholder 3"/>
          <p:cNvSpPr>
            <a:spLocks noGrp="1"/>
          </p:cNvSpPr>
          <p:nvPr>
            <p:ph type="pic" sz="quarter" idx="23"/>
          </p:nvPr>
        </p:nvSpPr>
        <p:spPr>
          <a:xfrm>
            <a:off x="6975267" y="1639790"/>
            <a:ext cx="685800" cy="914400"/>
          </a:xfrm>
          <a:solidFill>
            <a:schemeClr val="bg1">
              <a:lumMod val="90000"/>
              <a:lumOff val="10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591"/>
            </a:lvl1pPr>
          </a:lstStyle>
          <a:p>
            <a:r>
              <a:rPr lang="en-US"/>
              <a:t>Click icon to add picture</a:t>
            </a:r>
            <a:endParaRPr lang="en-US" dirty="0"/>
          </a:p>
        </p:txBody>
      </p:sp>
      <p:sp>
        <p:nvSpPr>
          <p:cNvPr id="32" name="Content Placeholder 13"/>
          <p:cNvSpPr>
            <a:spLocks noGrp="1"/>
          </p:cNvSpPr>
          <p:nvPr>
            <p:ph sz="quarter" idx="24" hasCustomPrompt="1"/>
          </p:nvPr>
        </p:nvSpPr>
        <p:spPr>
          <a:xfrm>
            <a:off x="7772165" y="1639789"/>
            <a:ext cx="1034421" cy="978408"/>
          </a:xfrm>
        </p:spPr>
        <p:txBody>
          <a:bodyPr/>
          <a:lstStyle>
            <a:lvl1pPr marL="0" indent="0">
              <a:lnSpc>
                <a:spcPct val="80000"/>
              </a:lnSpc>
              <a:buNone/>
              <a:defRPr sz="78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450"/>
              </a:spcAft>
              <a:buFont typeface="Arial" panose="020B0604020202020204" pitchFamily="34" charset="0"/>
              <a:buNone/>
              <a:defRPr sz="675" i="1"/>
            </a:lvl2pPr>
            <a:lvl3pPr marL="0" indent="0">
              <a:buNone/>
              <a:defRPr sz="675"/>
            </a:lvl3pPr>
            <a:lvl4pPr marL="289315" indent="-96439">
              <a:defRPr sz="675"/>
            </a:lvl4pPr>
            <a:lvl5pPr>
              <a:defRPr sz="675"/>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431540" y="3153548"/>
            <a:ext cx="6858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591"/>
            </a:lvl1pPr>
          </a:lstStyle>
          <a:p>
            <a:r>
              <a:rPr lang="en-US"/>
              <a:t>Click icon to add picture</a:t>
            </a:r>
            <a:endParaRPr lang="en-US" dirty="0"/>
          </a:p>
        </p:txBody>
      </p:sp>
      <p:sp>
        <p:nvSpPr>
          <p:cNvPr id="34" name="Content Placeholder 13"/>
          <p:cNvSpPr>
            <a:spLocks noGrp="1"/>
          </p:cNvSpPr>
          <p:nvPr>
            <p:ph sz="quarter" idx="26" hasCustomPrompt="1"/>
          </p:nvPr>
        </p:nvSpPr>
        <p:spPr>
          <a:xfrm>
            <a:off x="1228439" y="3153547"/>
            <a:ext cx="1034421" cy="978408"/>
          </a:xfrm>
        </p:spPr>
        <p:txBody>
          <a:bodyPr/>
          <a:lstStyle>
            <a:lvl1pPr marL="0" indent="0">
              <a:lnSpc>
                <a:spcPct val="80000"/>
              </a:lnSpc>
              <a:buNone/>
              <a:defRPr sz="78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450"/>
              </a:spcAft>
              <a:buFont typeface="Arial" panose="020B0604020202020204" pitchFamily="34" charset="0"/>
              <a:buNone/>
              <a:defRPr sz="675" i="1"/>
            </a:lvl2pPr>
            <a:lvl3pPr marL="0" indent="0">
              <a:buNone/>
              <a:defRPr sz="675"/>
            </a:lvl3pPr>
            <a:lvl4pPr marL="289315" indent="-96439">
              <a:defRPr sz="675"/>
            </a:lvl4pPr>
            <a:lvl5pPr>
              <a:defRPr sz="675"/>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2612783" y="3153548"/>
            <a:ext cx="6858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591"/>
            </a:lvl1pPr>
          </a:lstStyle>
          <a:p>
            <a:r>
              <a:rPr lang="en-US"/>
              <a:t>Click icon to add picture</a:t>
            </a:r>
            <a:endParaRPr lang="en-US" dirty="0"/>
          </a:p>
        </p:txBody>
      </p:sp>
      <p:sp>
        <p:nvSpPr>
          <p:cNvPr id="36" name="Content Placeholder 13"/>
          <p:cNvSpPr>
            <a:spLocks noGrp="1"/>
          </p:cNvSpPr>
          <p:nvPr>
            <p:ph sz="quarter" idx="28" hasCustomPrompt="1"/>
          </p:nvPr>
        </p:nvSpPr>
        <p:spPr>
          <a:xfrm>
            <a:off x="3409679" y="3153547"/>
            <a:ext cx="1034421" cy="978408"/>
          </a:xfrm>
        </p:spPr>
        <p:txBody>
          <a:bodyPr/>
          <a:lstStyle>
            <a:lvl1pPr marL="0" indent="0">
              <a:lnSpc>
                <a:spcPct val="80000"/>
              </a:lnSpc>
              <a:buNone/>
              <a:defRPr sz="78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450"/>
              </a:spcAft>
              <a:buFont typeface="Arial" panose="020B0604020202020204" pitchFamily="34" charset="0"/>
              <a:buNone/>
              <a:defRPr sz="675" i="1"/>
            </a:lvl2pPr>
            <a:lvl3pPr marL="0" indent="0">
              <a:buNone/>
              <a:defRPr sz="675"/>
            </a:lvl3pPr>
            <a:lvl4pPr marL="289315" indent="-96439">
              <a:defRPr sz="675"/>
            </a:lvl4pPr>
            <a:lvl5pPr>
              <a:defRPr sz="675"/>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4794025" y="3153548"/>
            <a:ext cx="6858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591"/>
            </a:lvl1pPr>
          </a:lstStyle>
          <a:p>
            <a:r>
              <a:rPr lang="en-US"/>
              <a:t>Click icon to add picture</a:t>
            </a:r>
            <a:endParaRPr lang="en-US" dirty="0"/>
          </a:p>
        </p:txBody>
      </p:sp>
      <p:sp>
        <p:nvSpPr>
          <p:cNvPr id="38" name="Content Placeholder 13"/>
          <p:cNvSpPr>
            <a:spLocks noGrp="1"/>
          </p:cNvSpPr>
          <p:nvPr>
            <p:ph sz="quarter" idx="30" hasCustomPrompt="1"/>
          </p:nvPr>
        </p:nvSpPr>
        <p:spPr>
          <a:xfrm>
            <a:off x="5590922" y="3153547"/>
            <a:ext cx="1034421" cy="978408"/>
          </a:xfrm>
        </p:spPr>
        <p:txBody>
          <a:bodyPr/>
          <a:lstStyle>
            <a:lvl1pPr marL="0" indent="0">
              <a:lnSpc>
                <a:spcPct val="80000"/>
              </a:lnSpc>
              <a:buNone/>
              <a:defRPr sz="78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450"/>
              </a:spcAft>
              <a:buFont typeface="Arial" panose="020B0604020202020204" pitchFamily="34" charset="0"/>
              <a:buNone/>
              <a:defRPr sz="675" i="1"/>
            </a:lvl2pPr>
            <a:lvl3pPr marL="0" indent="0">
              <a:buNone/>
              <a:defRPr sz="675"/>
            </a:lvl3pPr>
            <a:lvl4pPr marL="289315" indent="-96439">
              <a:defRPr sz="675"/>
            </a:lvl4pPr>
            <a:lvl5pPr>
              <a:defRPr sz="675"/>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9" name="Picture Placeholder 3"/>
          <p:cNvSpPr>
            <a:spLocks noGrp="1"/>
          </p:cNvSpPr>
          <p:nvPr>
            <p:ph type="pic" sz="quarter" idx="31"/>
          </p:nvPr>
        </p:nvSpPr>
        <p:spPr>
          <a:xfrm>
            <a:off x="6975267" y="3153548"/>
            <a:ext cx="685800" cy="914400"/>
          </a:xfrm>
          <a:solidFill>
            <a:schemeClr val="bg1">
              <a:lumMod val="90000"/>
              <a:lumOff val="10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591"/>
            </a:lvl1pPr>
          </a:lstStyle>
          <a:p>
            <a:r>
              <a:rPr lang="en-US"/>
              <a:t>Click icon to add picture</a:t>
            </a:r>
            <a:endParaRPr lang="en-US" dirty="0"/>
          </a:p>
        </p:txBody>
      </p:sp>
      <p:sp>
        <p:nvSpPr>
          <p:cNvPr id="40" name="Content Placeholder 13"/>
          <p:cNvSpPr>
            <a:spLocks noGrp="1"/>
          </p:cNvSpPr>
          <p:nvPr>
            <p:ph sz="quarter" idx="32" hasCustomPrompt="1"/>
          </p:nvPr>
        </p:nvSpPr>
        <p:spPr>
          <a:xfrm>
            <a:off x="7772165" y="3153547"/>
            <a:ext cx="1034421" cy="978408"/>
          </a:xfrm>
        </p:spPr>
        <p:txBody>
          <a:bodyPr/>
          <a:lstStyle>
            <a:lvl1pPr marL="0" indent="0">
              <a:lnSpc>
                <a:spcPct val="80000"/>
              </a:lnSpc>
              <a:buNone/>
              <a:defRPr sz="78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450"/>
              </a:spcAft>
              <a:buFont typeface="Arial" panose="020B0604020202020204" pitchFamily="34" charset="0"/>
              <a:buNone/>
              <a:defRPr sz="675" i="1"/>
            </a:lvl2pPr>
            <a:lvl3pPr marL="0" indent="0">
              <a:buNone/>
              <a:defRPr sz="675"/>
            </a:lvl3pPr>
            <a:lvl4pPr marL="289315" indent="-96439">
              <a:defRPr sz="675"/>
            </a:lvl4pPr>
            <a:lvl5pPr>
              <a:defRPr sz="675"/>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431540" y="4667305"/>
            <a:ext cx="6858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591"/>
            </a:lvl1pPr>
          </a:lstStyle>
          <a:p>
            <a:r>
              <a:rPr lang="en-US"/>
              <a:t>Click icon to add picture</a:t>
            </a:r>
            <a:endParaRPr lang="en-US" dirty="0"/>
          </a:p>
        </p:txBody>
      </p:sp>
      <p:sp>
        <p:nvSpPr>
          <p:cNvPr id="42" name="Content Placeholder 13"/>
          <p:cNvSpPr>
            <a:spLocks noGrp="1"/>
          </p:cNvSpPr>
          <p:nvPr>
            <p:ph sz="quarter" idx="34" hasCustomPrompt="1"/>
          </p:nvPr>
        </p:nvSpPr>
        <p:spPr>
          <a:xfrm>
            <a:off x="1228439" y="4667304"/>
            <a:ext cx="1034421" cy="978408"/>
          </a:xfrm>
        </p:spPr>
        <p:txBody>
          <a:bodyPr/>
          <a:lstStyle>
            <a:lvl1pPr marL="0" indent="0">
              <a:lnSpc>
                <a:spcPct val="80000"/>
              </a:lnSpc>
              <a:buNone/>
              <a:defRPr sz="78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450"/>
              </a:spcAft>
              <a:buFont typeface="Arial" panose="020B0604020202020204" pitchFamily="34" charset="0"/>
              <a:buNone/>
              <a:defRPr sz="675" i="1"/>
            </a:lvl2pPr>
            <a:lvl3pPr marL="0" indent="0">
              <a:buNone/>
              <a:defRPr sz="675"/>
            </a:lvl3pPr>
            <a:lvl4pPr marL="289315" indent="-96439">
              <a:defRPr sz="675"/>
            </a:lvl4pPr>
            <a:lvl5pPr>
              <a:defRPr sz="675"/>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2612783" y="4667305"/>
            <a:ext cx="6858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591"/>
            </a:lvl1pPr>
          </a:lstStyle>
          <a:p>
            <a:r>
              <a:rPr lang="en-US"/>
              <a:t>Click icon to add picture</a:t>
            </a:r>
            <a:endParaRPr lang="en-US" dirty="0"/>
          </a:p>
        </p:txBody>
      </p:sp>
      <p:sp>
        <p:nvSpPr>
          <p:cNvPr id="44" name="Content Placeholder 13"/>
          <p:cNvSpPr>
            <a:spLocks noGrp="1"/>
          </p:cNvSpPr>
          <p:nvPr>
            <p:ph sz="quarter" idx="36" hasCustomPrompt="1"/>
          </p:nvPr>
        </p:nvSpPr>
        <p:spPr>
          <a:xfrm>
            <a:off x="3409679" y="4667304"/>
            <a:ext cx="1034421" cy="978408"/>
          </a:xfrm>
        </p:spPr>
        <p:txBody>
          <a:bodyPr/>
          <a:lstStyle>
            <a:lvl1pPr marL="0" indent="0">
              <a:lnSpc>
                <a:spcPct val="80000"/>
              </a:lnSpc>
              <a:buNone/>
              <a:defRPr sz="78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450"/>
              </a:spcAft>
              <a:buFont typeface="Arial" panose="020B0604020202020204" pitchFamily="34" charset="0"/>
              <a:buNone/>
              <a:defRPr sz="675" i="1"/>
            </a:lvl2pPr>
            <a:lvl3pPr marL="0" indent="0">
              <a:buNone/>
              <a:defRPr sz="675"/>
            </a:lvl3pPr>
            <a:lvl4pPr marL="289315" indent="-96439">
              <a:defRPr sz="675"/>
            </a:lvl4pPr>
            <a:lvl5pPr>
              <a:defRPr sz="675"/>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4794025" y="4667305"/>
            <a:ext cx="6858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591"/>
            </a:lvl1pPr>
          </a:lstStyle>
          <a:p>
            <a:r>
              <a:rPr lang="en-US"/>
              <a:t>Click icon to add picture</a:t>
            </a:r>
            <a:endParaRPr lang="en-US" dirty="0"/>
          </a:p>
        </p:txBody>
      </p:sp>
      <p:sp>
        <p:nvSpPr>
          <p:cNvPr id="46" name="Content Placeholder 13"/>
          <p:cNvSpPr>
            <a:spLocks noGrp="1"/>
          </p:cNvSpPr>
          <p:nvPr>
            <p:ph sz="quarter" idx="38" hasCustomPrompt="1"/>
          </p:nvPr>
        </p:nvSpPr>
        <p:spPr>
          <a:xfrm>
            <a:off x="5590922" y="4667304"/>
            <a:ext cx="1034421" cy="978408"/>
          </a:xfrm>
        </p:spPr>
        <p:txBody>
          <a:bodyPr/>
          <a:lstStyle>
            <a:lvl1pPr marL="0" indent="0">
              <a:lnSpc>
                <a:spcPct val="80000"/>
              </a:lnSpc>
              <a:buNone/>
              <a:defRPr sz="78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450"/>
              </a:spcAft>
              <a:buFont typeface="Arial" panose="020B0604020202020204" pitchFamily="34" charset="0"/>
              <a:buNone/>
              <a:defRPr sz="675" i="1"/>
            </a:lvl2pPr>
            <a:lvl3pPr marL="0" indent="0">
              <a:buNone/>
              <a:defRPr sz="675"/>
            </a:lvl3pPr>
            <a:lvl4pPr marL="289315" indent="-96439">
              <a:defRPr sz="675"/>
            </a:lvl4pPr>
            <a:lvl5pPr>
              <a:defRPr sz="675"/>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7" name="Picture Placeholder 3"/>
          <p:cNvSpPr>
            <a:spLocks noGrp="1"/>
          </p:cNvSpPr>
          <p:nvPr>
            <p:ph type="pic" sz="quarter" idx="39"/>
          </p:nvPr>
        </p:nvSpPr>
        <p:spPr>
          <a:xfrm>
            <a:off x="6975267" y="4667305"/>
            <a:ext cx="685800" cy="914400"/>
          </a:xfrm>
          <a:solidFill>
            <a:schemeClr val="bg1">
              <a:lumMod val="90000"/>
              <a:lumOff val="10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591"/>
            </a:lvl1pPr>
          </a:lstStyle>
          <a:p>
            <a:r>
              <a:rPr lang="en-US"/>
              <a:t>Click icon to add picture</a:t>
            </a:r>
            <a:endParaRPr lang="en-US" dirty="0"/>
          </a:p>
        </p:txBody>
      </p:sp>
      <p:sp>
        <p:nvSpPr>
          <p:cNvPr id="48" name="Content Placeholder 13"/>
          <p:cNvSpPr>
            <a:spLocks noGrp="1"/>
          </p:cNvSpPr>
          <p:nvPr>
            <p:ph sz="quarter" idx="40" hasCustomPrompt="1"/>
          </p:nvPr>
        </p:nvSpPr>
        <p:spPr>
          <a:xfrm>
            <a:off x="7772165" y="4667304"/>
            <a:ext cx="1034421" cy="978408"/>
          </a:xfrm>
        </p:spPr>
        <p:txBody>
          <a:bodyPr/>
          <a:lstStyle>
            <a:lvl1pPr marL="0" indent="0">
              <a:lnSpc>
                <a:spcPct val="80000"/>
              </a:lnSpc>
              <a:buNone/>
              <a:defRPr sz="78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450"/>
              </a:spcAft>
              <a:buFont typeface="Arial" panose="020B0604020202020204" pitchFamily="34" charset="0"/>
              <a:buNone/>
              <a:defRPr sz="675" i="1"/>
            </a:lvl2pPr>
            <a:lvl3pPr marL="0" indent="0">
              <a:buNone/>
              <a:defRPr sz="675"/>
            </a:lvl3pPr>
            <a:lvl4pPr marL="289315" indent="-96439">
              <a:defRPr sz="675"/>
            </a:lvl4pPr>
            <a:lvl5pPr>
              <a:defRPr sz="675"/>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416161227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12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4"/>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431540" y="1639790"/>
            <a:ext cx="6858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591"/>
            </a:lvl1pPr>
          </a:lstStyle>
          <a:p>
            <a:r>
              <a:rPr lang="en-US"/>
              <a:t>Click icon to add picture</a:t>
            </a:r>
            <a:endParaRPr lang="en-US" dirty="0"/>
          </a:p>
        </p:txBody>
      </p:sp>
      <p:sp>
        <p:nvSpPr>
          <p:cNvPr id="14" name="Content Placeholder 13"/>
          <p:cNvSpPr>
            <a:spLocks noGrp="1"/>
          </p:cNvSpPr>
          <p:nvPr>
            <p:ph sz="quarter" idx="18" hasCustomPrompt="1"/>
          </p:nvPr>
        </p:nvSpPr>
        <p:spPr>
          <a:xfrm>
            <a:off x="1228439" y="1639789"/>
            <a:ext cx="1034421" cy="978408"/>
          </a:xfrm>
        </p:spPr>
        <p:txBody>
          <a:bodyPr/>
          <a:lstStyle>
            <a:lvl1pPr marL="0" indent="0">
              <a:lnSpc>
                <a:spcPct val="80000"/>
              </a:lnSpc>
              <a:buNone/>
              <a:defRPr sz="78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450"/>
              </a:spcAft>
              <a:buFont typeface="Arial" panose="020B0604020202020204" pitchFamily="34" charset="0"/>
              <a:buNone/>
              <a:defRPr sz="675" i="1"/>
            </a:lvl2pPr>
            <a:lvl3pPr marL="0" indent="0">
              <a:buNone/>
              <a:defRPr sz="675"/>
            </a:lvl3pPr>
            <a:lvl4pPr marL="289315" indent="-96439">
              <a:defRPr sz="675"/>
            </a:lvl4pPr>
            <a:lvl5pPr>
              <a:defRPr sz="675"/>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2612783" y="1639790"/>
            <a:ext cx="6858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591"/>
            </a:lvl1pPr>
          </a:lstStyle>
          <a:p>
            <a:r>
              <a:rPr lang="en-US"/>
              <a:t>Click icon to add picture</a:t>
            </a:r>
            <a:endParaRPr lang="en-US" dirty="0"/>
          </a:p>
        </p:txBody>
      </p:sp>
      <p:sp>
        <p:nvSpPr>
          <p:cNvPr id="28" name="Content Placeholder 13"/>
          <p:cNvSpPr>
            <a:spLocks noGrp="1"/>
          </p:cNvSpPr>
          <p:nvPr>
            <p:ph sz="quarter" idx="20" hasCustomPrompt="1"/>
          </p:nvPr>
        </p:nvSpPr>
        <p:spPr>
          <a:xfrm>
            <a:off x="3409679" y="1639789"/>
            <a:ext cx="1034421" cy="978408"/>
          </a:xfrm>
        </p:spPr>
        <p:txBody>
          <a:bodyPr/>
          <a:lstStyle>
            <a:lvl1pPr marL="0" indent="0">
              <a:lnSpc>
                <a:spcPct val="80000"/>
              </a:lnSpc>
              <a:buNone/>
              <a:defRPr sz="78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450"/>
              </a:spcAft>
              <a:buFont typeface="Arial" panose="020B0604020202020204" pitchFamily="34" charset="0"/>
              <a:buNone/>
              <a:defRPr sz="675" i="1"/>
            </a:lvl2pPr>
            <a:lvl3pPr marL="0" indent="0">
              <a:buNone/>
              <a:defRPr sz="675"/>
            </a:lvl3pPr>
            <a:lvl4pPr marL="289315" indent="-96439">
              <a:defRPr sz="675"/>
            </a:lvl4pPr>
            <a:lvl5pPr>
              <a:defRPr sz="675"/>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4794025" y="1639790"/>
            <a:ext cx="6858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591"/>
            </a:lvl1pPr>
          </a:lstStyle>
          <a:p>
            <a:r>
              <a:rPr lang="en-US"/>
              <a:t>Click icon to add picture</a:t>
            </a:r>
            <a:endParaRPr lang="en-US" dirty="0"/>
          </a:p>
        </p:txBody>
      </p:sp>
      <p:sp>
        <p:nvSpPr>
          <p:cNvPr id="30" name="Content Placeholder 13"/>
          <p:cNvSpPr>
            <a:spLocks noGrp="1"/>
          </p:cNvSpPr>
          <p:nvPr>
            <p:ph sz="quarter" idx="22" hasCustomPrompt="1"/>
          </p:nvPr>
        </p:nvSpPr>
        <p:spPr>
          <a:xfrm>
            <a:off x="5590922" y="1639789"/>
            <a:ext cx="1034421" cy="978408"/>
          </a:xfrm>
        </p:spPr>
        <p:txBody>
          <a:bodyPr/>
          <a:lstStyle>
            <a:lvl1pPr marL="0" indent="0">
              <a:lnSpc>
                <a:spcPct val="80000"/>
              </a:lnSpc>
              <a:buNone/>
              <a:defRPr sz="78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450"/>
              </a:spcAft>
              <a:buFont typeface="Arial" panose="020B0604020202020204" pitchFamily="34" charset="0"/>
              <a:buNone/>
              <a:defRPr sz="675" i="1"/>
            </a:lvl2pPr>
            <a:lvl3pPr marL="0" indent="0">
              <a:buNone/>
              <a:defRPr sz="675"/>
            </a:lvl3pPr>
            <a:lvl4pPr marL="289315" indent="-96439">
              <a:defRPr sz="675"/>
            </a:lvl4pPr>
            <a:lvl5pPr>
              <a:defRPr sz="675"/>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1" name="Picture Placeholder 3"/>
          <p:cNvSpPr>
            <a:spLocks noGrp="1"/>
          </p:cNvSpPr>
          <p:nvPr>
            <p:ph type="pic" sz="quarter" idx="23"/>
          </p:nvPr>
        </p:nvSpPr>
        <p:spPr>
          <a:xfrm>
            <a:off x="6975267" y="1639790"/>
            <a:ext cx="685800" cy="914400"/>
          </a:xfrm>
          <a:solidFill>
            <a:schemeClr val="bg1">
              <a:lumMod val="90000"/>
              <a:lumOff val="10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591"/>
            </a:lvl1pPr>
          </a:lstStyle>
          <a:p>
            <a:r>
              <a:rPr lang="en-US"/>
              <a:t>Click icon to add picture</a:t>
            </a:r>
            <a:endParaRPr lang="en-US" dirty="0"/>
          </a:p>
        </p:txBody>
      </p:sp>
      <p:sp>
        <p:nvSpPr>
          <p:cNvPr id="32" name="Content Placeholder 13"/>
          <p:cNvSpPr>
            <a:spLocks noGrp="1"/>
          </p:cNvSpPr>
          <p:nvPr>
            <p:ph sz="quarter" idx="24" hasCustomPrompt="1"/>
          </p:nvPr>
        </p:nvSpPr>
        <p:spPr>
          <a:xfrm>
            <a:off x="7772165" y="1639789"/>
            <a:ext cx="1034421" cy="978408"/>
          </a:xfrm>
        </p:spPr>
        <p:txBody>
          <a:bodyPr/>
          <a:lstStyle>
            <a:lvl1pPr marL="0" indent="0">
              <a:lnSpc>
                <a:spcPct val="80000"/>
              </a:lnSpc>
              <a:buNone/>
              <a:defRPr sz="78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450"/>
              </a:spcAft>
              <a:buFont typeface="Arial" panose="020B0604020202020204" pitchFamily="34" charset="0"/>
              <a:buNone/>
              <a:defRPr sz="675" i="1"/>
            </a:lvl2pPr>
            <a:lvl3pPr marL="0" indent="0">
              <a:buNone/>
              <a:defRPr sz="675"/>
            </a:lvl3pPr>
            <a:lvl4pPr marL="289315" indent="-96439">
              <a:defRPr sz="675"/>
            </a:lvl4pPr>
            <a:lvl5pPr>
              <a:defRPr sz="675"/>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431540" y="3153548"/>
            <a:ext cx="6858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591"/>
            </a:lvl1pPr>
          </a:lstStyle>
          <a:p>
            <a:r>
              <a:rPr lang="en-US"/>
              <a:t>Click icon to add picture</a:t>
            </a:r>
            <a:endParaRPr lang="en-US" dirty="0"/>
          </a:p>
        </p:txBody>
      </p:sp>
      <p:sp>
        <p:nvSpPr>
          <p:cNvPr id="34" name="Content Placeholder 13"/>
          <p:cNvSpPr>
            <a:spLocks noGrp="1"/>
          </p:cNvSpPr>
          <p:nvPr>
            <p:ph sz="quarter" idx="26" hasCustomPrompt="1"/>
          </p:nvPr>
        </p:nvSpPr>
        <p:spPr>
          <a:xfrm>
            <a:off x="1228439" y="3153547"/>
            <a:ext cx="1034421" cy="978408"/>
          </a:xfrm>
        </p:spPr>
        <p:txBody>
          <a:bodyPr/>
          <a:lstStyle>
            <a:lvl1pPr marL="0" indent="0">
              <a:lnSpc>
                <a:spcPct val="80000"/>
              </a:lnSpc>
              <a:buNone/>
              <a:defRPr sz="78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450"/>
              </a:spcAft>
              <a:buFont typeface="Arial" panose="020B0604020202020204" pitchFamily="34" charset="0"/>
              <a:buNone/>
              <a:defRPr sz="675" i="1"/>
            </a:lvl2pPr>
            <a:lvl3pPr marL="0" indent="0">
              <a:buNone/>
              <a:defRPr sz="675"/>
            </a:lvl3pPr>
            <a:lvl4pPr marL="289315" indent="-96439">
              <a:defRPr sz="675"/>
            </a:lvl4pPr>
            <a:lvl5pPr>
              <a:defRPr sz="675"/>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2612783" y="3153548"/>
            <a:ext cx="6858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591"/>
            </a:lvl1pPr>
          </a:lstStyle>
          <a:p>
            <a:r>
              <a:rPr lang="en-US"/>
              <a:t>Click icon to add picture</a:t>
            </a:r>
            <a:endParaRPr lang="en-US" dirty="0"/>
          </a:p>
        </p:txBody>
      </p:sp>
      <p:sp>
        <p:nvSpPr>
          <p:cNvPr id="36" name="Content Placeholder 13"/>
          <p:cNvSpPr>
            <a:spLocks noGrp="1"/>
          </p:cNvSpPr>
          <p:nvPr>
            <p:ph sz="quarter" idx="28" hasCustomPrompt="1"/>
          </p:nvPr>
        </p:nvSpPr>
        <p:spPr>
          <a:xfrm>
            <a:off x="3409679" y="3153547"/>
            <a:ext cx="1034421" cy="978408"/>
          </a:xfrm>
        </p:spPr>
        <p:txBody>
          <a:bodyPr/>
          <a:lstStyle>
            <a:lvl1pPr marL="0" indent="0">
              <a:lnSpc>
                <a:spcPct val="80000"/>
              </a:lnSpc>
              <a:buNone/>
              <a:defRPr sz="78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450"/>
              </a:spcAft>
              <a:buFont typeface="Arial" panose="020B0604020202020204" pitchFamily="34" charset="0"/>
              <a:buNone/>
              <a:defRPr sz="675" i="1"/>
            </a:lvl2pPr>
            <a:lvl3pPr marL="0" indent="0">
              <a:buNone/>
              <a:defRPr sz="675"/>
            </a:lvl3pPr>
            <a:lvl4pPr marL="289315" indent="-96439">
              <a:defRPr sz="675"/>
            </a:lvl4pPr>
            <a:lvl5pPr>
              <a:defRPr sz="675"/>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4794025" y="3153548"/>
            <a:ext cx="6858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591"/>
            </a:lvl1pPr>
          </a:lstStyle>
          <a:p>
            <a:r>
              <a:rPr lang="en-US"/>
              <a:t>Click icon to add picture</a:t>
            </a:r>
            <a:endParaRPr lang="en-US" dirty="0"/>
          </a:p>
        </p:txBody>
      </p:sp>
      <p:sp>
        <p:nvSpPr>
          <p:cNvPr id="38" name="Content Placeholder 13"/>
          <p:cNvSpPr>
            <a:spLocks noGrp="1"/>
          </p:cNvSpPr>
          <p:nvPr>
            <p:ph sz="quarter" idx="30" hasCustomPrompt="1"/>
          </p:nvPr>
        </p:nvSpPr>
        <p:spPr>
          <a:xfrm>
            <a:off x="5590922" y="3153547"/>
            <a:ext cx="1034421" cy="978408"/>
          </a:xfrm>
        </p:spPr>
        <p:txBody>
          <a:bodyPr/>
          <a:lstStyle>
            <a:lvl1pPr marL="0" indent="0">
              <a:lnSpc>
                <a:spcPct val="80000"/>
              </a:lnSpc>
              <a:buNone/>
              <a:defRPr sz="78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450"/>
              </a:spcAft>
              <a:buFont typeface="Arial" panose="020B0604020202020204" pitchFamily="34" charset="0"/>
              <a:buNone/>
              <a:defRPr sz="675" i="1"/>
            </a:lvl2pPr>
            <a:lvl3pPr marL="0" indent="0">
              <a:buNone/>
              <a:defRPr sz="675"/>
            </a:lvl3pPr>
            <a:lvl4pPr marL="289315" indent="-96439">
              <a:defRPr sz="675"/>
            </a:lvl4pPr>
            <a:lvl5pPr>
              <a:defRPr sz="675"/>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9" name="Picture Placeholder 3"/>
          <p:cNvSpPr>
            <a:spLocks noGrp="1"/>
          </p:cNvSpPr>
          <p:nvPr>
            <p:ph type="pic" sz="quarter" idx="31"/>
          </p:nvPr>
        </p:nvSpPr>
        <p:spPr>
          <a:xfrm>
            <a:off x="6975267" y="3153548"/>
            <a:ext cx="685800" cy="914400"/>
          </a:xfrm>
          <a:solidFill>
            <a:schemeClr val="bg1">
              <a:lumMod val="90000"/>
              <a:lumOff val="10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591"/>
            </a:lvl1pPr>
          </a:lstStyle>
          <a:p>
            <a:r>
              <a:rPr lang="en-US"/>
              <a:t>Click icon to add picture</a:t>
            </a:r>
            <a:endParaRPr lang="en-US" dirty="0"/>
          </a:p>
        </p:txBody>
      </p:sp>
      <p:sp>
        <p:nvSpPr>
          <p:cNvPr id="40" name="Content Placeholder 13"/>
          <p:cNvSpPr>
            <a:spLocks noGrp="1"/>
          </p:cNvSpPr>
          <p:nvPr>
            <p:ph sz="quarter" idx="32" hasCustomPrompt="1"/>
          </p:nvPr>
        </p:nvSpPr>
        <p:spPr>
          <a:xfrm>
            <a:off x="7772165" y="3153547"/>
            <a:ext cx="1034421" cy="978408"/>
          </a:xfrm>
        </p:spPr>
        <p:txBody>
          <a:bodyPr/>
          <a:lstStyle>
            <a:lvl1pPr marL="0" indent="0">
              <a:lnSpc>
                <a:spcPct val="80000"/>
              </a:lnSpc>
              <a:buNone/>
              <a:defRPr sz="78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450"/>
              </a:spcAft>
              <a:buFont typeface="Arial" panose="020B0604020202020204" pitchFamily="34" charset="0"/>
              <a:buNone/>
              <a:defRPr sz="675" i="1"/>
            </a:lvl2pPr>
            <a:lvl3pPr marL="0" indent="0">
              <a:buNone/>
              <a:defRPr sz="675"/>
            </a:lvl3pPr>
            <a:lvl4pPr marL="289315" indent="-96439">
              <a:defRPr sz="675"/>
            </a:lvl4pPr>
            <a:lvl5pPr>
              <a:defRPr sz="675"/>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431540" y="4667305"/>
            <a:ext cx="6858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591"/>
            </a:lvl1pPr>
          </a:lstStyle>
          <a:p>
            <a:r>
              <a:rPr lang="en-US"/>
              <a:t>Click icon to add picture</a:t>
            </a:r>
            <a:endParaRPr lang="en-US" dirty="0"/>
          </a:p>
        </p:txBody>
      </p:sp>
      <p:sp>
        <p:nvSpPr>
          <p:cNvPr id="42" name="Content Placeholder 13"/>
          <p:cNvSpPr>
            <a:spLocks noGrp="1"/>
          </p:cNvSpPr>
          <p:nvPr>
            <p:ph sz="quarter" idx="34" hasCustomPrompt="1"/>
          </p:nvPr>
        </p:nvSpPr>
        <p:spPr>
          <a:xfrm>
            <a:off x="1228439" y="4667304"/>
            <a:ext cx="1034421" cy="978408"/>
          </a:xfrm>
        </p:spPr>
        <p:txBody>
          <a:bodyPr/>
          <a:lstStyle>
            <a:lvl1pPr marL="0" indent="0">
              <a:lnSpc>
                <a:spcPct val="80000"/>
              </a:lnSpc>
              <a:buNone/>
              <a:defRPr sz="78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450"/>
              </a:spcAft>
              <a:buFont typeface="Arial" panose="020B0604020202020204" pitchFamily="34" charset="0"/>
              <a:buNone/>
              <a:defRPr sz="675" i="1"/>
            </a:lvl2pPr>
            <a:lvl3pPr marL="0" indent="0">
              <a:buNone/>
              <a:defRPr sz="675"/>
            </a:lvl3pPr>
            <a:lvl4pPr marL="289315" indent="-96439">
              <a:defRPr sz="675"/>
            </a:lvl4pPr>
            <a:lvl5pPr>
              <a:defRPr sz="675"/>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2612783" y="4667305"/>
            <a:ext cx="6858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591"/>
            </a:lvl1pPr>
          </a:lstStyle>
          <a:p>
            <a:r>
              <a:rPr lang="en-US"/>
              <a:t>Click icon to add picture</a:t>
            </a:r>
            <a:endParaRPr lang="en-US" dirty="0"/>
          </a:p>
        </p:txBody>
      </p:sp>
      <p:sp>
        <p:nvSpPr>
          <p:cNvPr id="44" name="Content Placeholder 13"/>
          <p:cNvSpPr>
            <a:spLocks noGrp="1"/>
          </p:cNvSpPr>
          <p:nvPr>
            <p:ph sz="quarter" idx="36" hasCustomPrompt="1"/>
          </p:nvPr>
        </p:nvSpPr>
        <p:spPr>
          <a:xfrm>
            <a:off x="3409679" y="4667304"/>
            <a:ext cx="1034421" cy="978408"/>
          </a:xfrm>
        </p:spPr>
        <p:txBody>
          <a:bodyPr/>
          <a:lstStyle>
            <a:lvl1pPr marL="0" indent="0">
              <a:lnSpc>
                <a:spcPct val="80000"/>
              </a:lnSpc>
              <a:buNone/>
              <a:defRPr sz="78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450"/>
              </a:spcAft>
              <a:buFont typeface="Arial" panose="020B0604020202020204" pitchFamily="34" charset="0"/>
              <a:buNone/>
              <a:defRPr sz="675" i="1"/>
            </a:lvl2pPr>
            <a:lvl3pPr marL="0" indent="0">
              <a:buNone/>
              <a:defRPr sz="675"/>
            </a:lvl3pPr>
            <a:lvl4pPr marL="289315" indent="-96439">
              <a:defRPr sz="675"/>
            </a:lvl4pPr>
            <a:lvl5pPr>
              <a:defRPr sz="675"/>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4794025" y="4667305"/>
            <a:ext cx="6858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591"/>
            </a:lvl1pPr>
          </a:lstStyle>
          <a:p>
            <a:r>
              <a:rPr lang="en-US"/>
              <a:t>Click icon to add picture</a:t>
            </a:r>
            <a:endParaRPr lang="en-US" dirty="0"/>
          </a:p>
        </p:txBody>
      </p:sp>
      <p:sp>
        <p:nvSpPr>
          <p:cNvPr id="46" name="Content Placeholder 13"/>
          <p:cNvSpPr>
            <a:spLocks noGrp="1"/>
          </p:cNvSpPr>
          <p:nvPr>
            <p:ph sz="quarter" idx="38" hasCustomPrompt="1"/>
          </p:nvPr>
        </p:nvSpPr>
        <p:spPr>
          <a:xfrm>
            <a:off x="5590922" y="4667304"/>
            <a:ext cx="1034421" cy="978408"/>
          </a:xfrm>
        </p:spPr>
        <p:txBody>
          <a:bodyPr/>
          <a:lstStyle>
            <a:lvl1pPr marL="0" indent="0">
              <a:lnSpc>
                <a:spcPct val="80000"/>
              </a:lnSpc>
              <a:buNone/>
              <a:defRPr sz="78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450"/>
              </a:spcAft>
              <a:buFont typeface="Arial" panose="020B0604020202020204" pitchFamily="34" charset="0"/>
              <a:buNone/>
              <a:defRPr sz="675" i="1"/>
            </a:lvl2pPr>
            <a:lvl3pPr marL="0" indent="0">
              <a:buNone/>
              <a:defRPr sz="675"/>
            </a:lvl3pPr>
            <a:lvl4pPr marL="289315" indent="-96439">
              <a:defRPr sz="675"/>
            </a:lvl4pPr>
            <a:lvl5pPr>
              <a:defRPr sz="675"/>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7" name="Picture Placeholder 3"/>
          <p:cNvSpPr>
            <a:spLocks noGrp="1"/>
          </p:cNvSpPr>
          <p:nvPr>
            <p:ph type="pic" sz="quarter" idx="39"/>
          </p:nvPr>
        </p:nvSpPr>
        <p:spPr>
          <a:xfrm>
            <a:off x="6975267" y="4667305"/>
            <a:ext cx="685800" cy="914400"/>
          </a:xfrm>
          <a:solidFill>
            <a:schemeClr val="bg1">
              <a:lumMod val="90000"/>
              <a:lumOff val="10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591"/>
            </a:lvl1pPr>
          </a:lstStyle>
          <a:p>
            <a:r>
              <a:rPr lang="en-US"/>
              <a:t>Click icon to add picture</a:t>
            </a:r>
            <a:endParaRPr lang="en-US" dirty="0"/>
          </a:p>
        </p:txBody>
      </p:sp>
      <p:sp>
        <p:nvSpPr>
          <p:cNvPr id="48" name="Content Placeholder 13"/>
          <p:cNvSpPr>
            <a:spLocks noGrp="1"/>
          </p:cNvSpPr>
          <p:nvPr>
            <p:ph sz="quarter" idx="40" hasCustomPrompt="1"/>
          </p:nvPr>
        </p:nvSpPr>
        <p:spPr>
          <a:xfrm>
            <a:off x="7772165" y="4667304"/>
            <a:ext cx="1034421" cy="978408"/>
          </a:xfrm>
        </p:spPr>
        <p:txBody>
          <a:bodyPr/>
          <a:lstStyle>
            <a:lvl1pPr marL="0" indent="0">
              <a:lnSpc>
                <a:spcPct val="80000"/>
              </a:lnSpc>
              <a:buNone/>
              <a:defRPr sz="78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450"/>
              </a:spcAft>
              <a:buFont typeface="Arial" panose="020B0604020202020204" pitchFamily="34" charset="0"/>
              <a:buNone/>
              <a:defRPr sz="675" i="1"/>
            </a:lvl2pPr>
            <a:lvl3pPr marL="0" indent="0">
              <a:buNone/>
              <a:defRPr sz="675"/>
            </a:lvl3pPr>
            <a:lvl4pPr marL="289315" indent="-96439">
              <a:defRPr sz="675"/>
            </a:lvl4pPr>
            <a:lvl5pPr>
              <a:defRPr sz="675"/>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685800" y="933451"/>
            <a:ext cx="7772400" cy="406400"/>
          </a:xfrm>
        </p:spPr>
        <p:txBody>
          <a:bodyPr>
            <a:normAutofit/>
          </a:bodyPr>
          <a:lstStyle>
            <a:lvl1pPr marL="0" indent="0" algn="ctr">
              <a:lnSpc>
                <a:spcPct val="86000"/>
              </a:lnSpc>
              <a:spcBef>
                <a:spcPts val="0"/>
              </a:spcBef>
              <a:buNone/>
              <a:defRPr sz="1013" baseline="0"/>
            </a:lvl1pPr>
          </a:lstStyle>
          <a:p>
            <a:pPr lvl="0"/>
            <a:r>
              <a:rPr lang="en-US" dirty="0"/>
              <a:t>Click here to edit subtitle</a:t>
            </a:r>
          </a:p>
        </p:txBody>
      </p:sp>
    </p:spTree>
    <p:extLst>
      <p:ext uri="{BB962C8B-B14F-4D97-AF65-F5344CB8AC3E}">
        <p14:creationId xmlns:p14="http://schemas.microsoft.com/office/powerpoint/2010/main" val="409979200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9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4"/>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431540" y="1639790"/>
            <a:ext cx="6858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591"/>
            </a:lvl1pPr>
          </a:lstStyle>
          <a:p>
            <a:r>
              <a:rPr lang="en-US"/>
              <a:t>Click icon to add picture</a:t>
            </a:r>
            <a:endParaRPr lang="en-US" dirty="0"/>
          </a:p>
        </p:txBody>
      </p:sp>
      <p:sp>
        <p:nvSpPr>
          <p:cNvPr id="14" name="Content Placeholder 13"/>
          <p:cNvSpPr>
            <a:spLocks noGrp="1"/>
          </p:cNvSpPr>
          <p:nvPr>
            <p:ph sz="quarter" idx="18" hasCustomPrompt="1"/>
          </p:nvPr>
        </p:nvSpPr>
        <p:spPr>
          <a:xfrm>
            <a:off x="1228439" y="1639789"/>
            <a:ext cx="1735807" cy="978408"/>
          </a:xfrm>
        </p:spPr>
        <p:txBody>
          <a:bodyPr/>
          <a:lstStyle>
            <a:lvl1pPr marL="0" indent="0">
              <a:lnSpc>
                <a:spcPct val="80000"/>
              </a:lnSpc>
              <a:buNone/>
              <a:defRPr sz="78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450"/>
              </a:spcAft>
              <a:buFont typeface="Arial" panose="020B0604020202020204" pitchFamily="34" charset="0"/>
              <a:buNone/>
              <a:defRPr sz="675" i="1"/>
            </a:lvl2pPr>
            <a:lvl3pPr marL="0" indent="0">
              <a:buNone/>
              <a:defRPr sz="675"/>
            </a:lvl3pPr>
            <a:lvl4pPr marL="289315" indent="-96439">
              <a:defRPr sz="675"/>
            </a:lvl4pPr>
            <a:lvl5pPr>
              <a:defRPr sz="675"/>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3270244" y="1639790"/>
            <a:ext cx="6858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591"/>
            </a:lvl1pPr>
          </a:lstStyle>
          <a:p>
            <a:r>
              <a:rPr lang="en-US"/>
              <a:t>Click icon to add picture</a:t>
            </a:r>
            <a:endParaRPr lang="en-US" dirty="0"/>
          </a:p>
        </p:txBody>
      </p:sp>
      <p:sp>
        <p:nvSpPr>
          <p:cNvPr id="28" name="Content Placeholder 13"/>
          <p:cNvSpPr>
            <a:spLocks noGrp="1"/>
          </p:cNvSpPr>
          <p:nvPr>
            <p:ph sz="quarter" idx="20" hasCustomPrompt="1"/>
          </p:nvPr>
        </p:nvSpPr>
        <p:spPr>
          <a:xfrm>
            <a:off x="4069976" y="1639789"/>
            <a:ext cx="1735807" cy="978408"/>
          </a:xfrm>
        </p:spPr>
        <p:txBody>
          <a:bodyPr/>
          <a:lstStyle>
            <a:lvl1pPr marL="0" indent="0">
              <a:lnSpc>
                <a:spcPct val="80000"/>
              </a:lnSpc>
              <a:buNone/>
              <a:defRPr sz="78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450"/>
              </a:spcAft>
              <a:buFont typeface="Arial" panose="020B0604020202020204" pitchFamily="34" charset="0"/>
              <a:buNone/>
              <a:defRPr sz="675" i="1"/>
            </a:lvl2pPr>
            <a:lvl3pPr marL="0" indent="0">
              <a:buNone/>
              <a:defRPr sz="675"/>
            </a:lvl3pPr>
            <a:lvl4pPr marL="289315" indent="-96439">
              <a:defRPr sz="675"/>
            </a:lvl4pPr>
            <a:lvl5pPr>
              <a:defRPr sz="675"/>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108947" y="1639789"/>
            <a:ext cx="6858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591"/>
            </a:lvl1pPr>
          </a:lstStyle>
          <a:p>
            <a:r>
              <a:rPr lang="en-US"/>
              <a:t>Click icon to add picture</a:t>
            </a:r>
            <a:endParaRPr lang="en-US" dirty="0"/>
          </a:p>
        </p:txBody>
      </p:sp>
      <p:sp>
        <p:nvSpPr>
          <p:cNvPr id="30" name="Content Placeholder 13"/>
          <p:cNvSpPr>
            <a:spLocks noGrp="1"/>
          </p:cNvSpPr>
          <p:nvPr>
            <p:ph sz="quarter" idx="22" hasCustomPrompt="1"/>
          </p:nvPr>
        </p:nvSpPr>
        <p:spPr>
          <a:xfrm>
            <a:off x="6911514" y="1639789"/>
            <a:ext cx="1735807" cy="978408"/>
          </a:xfrm>
        </p:spPr>
        <p:txBody>
          <a:bodyPr/>
          <a:lstStyle>
            <a:lvl1pPr marL="0" indent="0">
              <a:lnSpc>
                <a:spcPct val="80000"/>
              </a:lnSpc>
              <a:buNone/>
              <a:defRPr sz="78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450"/>
              </a:spcAft>
              <a:buFont typeface="Arial" panose="020B0604020202020204" pitchFamily="34" charset="0"/>
              <a:buNone/>
              <a:defRPr sz="675" i="1"/>
            </a:lvl2pPr>
            <a:lvl3pPr marL="0" indent="0">
              <a:buNone/>
              <a:defRPr sz="675"/>
            </a:lvl3pPr>
            <a:lvl4pPr marL="289315" indent="-96439">
              <a:defRPr sz="675"/>
            </a:lvl4pPr>
            <a:lvl5pPr>
              <a:defRPr sz="675"/>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431540" y="3153548"/>
            <a:ext cx="6858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591"/>
            </a:lvl1pPr>
          </a:lstStyle>
          <a:p>
            <a:r>
              <a:rPr lang="en-US"/>
              <a:t>Click icon to add picture</a:t>
            </a:r>
            <a:endParaRPr lang="en-US" dirty="0"/>
          </a:p>
        </p:txBody>
      </p:sp>
      <p:sp>
        <p:nvSpPr>
          <p:cNvPr id="34" name="Content Placeholder 13"/>
          <p:cNvSpPr>
            <a:spLocks noGrp="1"/>
          </p:cNvSpPr>
          <p:nvPr>
            <p:ph sz="quarter" idx="26" hasCustomPrompt="1"/>
          </p:nvPr>
        </p:nvSpPr>
        <p:spPr>
          <a:xfrm>
            <a:off x="1228439" y="3153547"/>
            <a:ext cx="1735807" cy="978408"/>
          </a:xfrm>
        </p:spPr>
        <p:txBody>
          <a:bodyPr/>
          <a:lstStyle>
            <a:lvl1pPr marL="0" indent="0">
              <a:lnSpc>
                <a:spcPct val="80000"/>
              </a:lnSpc>
              <a:buNone/>
              <a:defRPr sz="78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450"/>
              </a:spcAft>
              <a:buFont typeface="Arial" panose="020B0604020202020204" pitchFamily="34" charset="0"/>
              <a:buNone/>
              <a:defRPr sz="675" i="1"/>
            </a:lvl2pPr>
            <a:lvl3pPr marL="0" indent="0">
              <a:buNone/>
              <a:defRPr sz="675"/>
            </a:lvl3pPr>
            <a:lvl4pPr marL="289315" indent="-96439">
              <a:defRPr sz="675"/>
            </a:lvl4pPr>
            <a:lvl5pPr>
              <a:defRPr sz="675"/>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3270244" y="3153548"/>
            <a:ext cx="6858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591"/>
            </a:lvl1pPr>
          </a:lstStyle>
          <a:p>
            <a:r>
              <a:rPr lang="en-US"/>
              <a:t>Click icon to add picture</a:t>
            </a:r>
            <a:endParaRPr lang="en-US" dirty="0"/>
          </a:p>
        </p:txBody>
      </p:sp>
      <p:sp>
        <p:nvSpPr>
          <p:cNvPr id="36" name="Content Placeholder 13"/>
          <p:cNvSpPr>
            <a:spLocks noGrp="1"/>
          </p:cNvSpPr>
          <p:nvPr>
            <p:ph sz="quarter" idx="28" hasCustomPrompt="1"/>
          </p:nvPr>
        </p:nvSpPr>
        <p:spPr>
          <a:xfrm>
            <a:off x="4069976" y="3153547"/>
            <a:ext cx="1735807" cy="978408"/>
          </a:xfrm>
        </p:spPr>
        <p:txBody>
          <a:bodyPr/>
          <a:lstStyle>
            <a:lvl1pPr marL="0" indent="0">
              <a:lnSpc>
                <a:spcPct val="80000"/>
              </a:lnSpc>
              <a:buNone/>
              <a:defRPr sz="78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450"/>
              </a:spcAft>
              <a:buFont typeface="Arial" panose="020B0604020202020204" pitchFamily="34" charset="0"/>
              <a:buNone/>
              <a:defRPr sz="675" i="1"/>
            </a:lvl2pPr>
            <a:lvl3pPr marL="0" indent="0">
              <a:buNone/>
              <a:defRPr sz="675"/>
            </a:lvl3pPr>
            <a:lvl4pPr marL="289315" indent="-96439">
              <a:defRPr sz="675"/>
            </a:lvl4pPr>
            <a:lvl5pPr>
              <a:defRPr sz="675"/>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6108947" y="3153547"/>
            <a:ext cx="6858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591"/>
            </a:lvl1pPr>
          </a:lstStyle>
          <a:p>
            <a:r>
              <a:rPr lang="en-US"/>
              <a:t>Click icon to add picture</a:t>
            </a:r>
            <a:endParaRPr lang="en-US" dirty="0"/>
          </a:p>
        </p:txBody>
      </p:sp>
      <p:sp>
        <p:nvSpPr>
          <p:cNvPr id="38" name="Content Placeholder 13"/>
          <p:cNvSpPr>
            <a:spLocks noGrp="1"/>
          </p:cNvSpPr>
          <p:nvPr>
            <p:ph sz="quarter" idx="30" hasCustomPrompt="1"/>
          </p:nvPr>
        </p:nvSpPr>
        <p:spPr>
          <a:xfrm>
            <a:off x="6911514" y="3153547"/>
            <a:ext cx="1735807" cy="978408"/>
          </a:xfrm>
        </p:spPr>
        <p:txBody>
          <a:bodyPr/>
          <a:lstStyle>
            <a:lvl1pPr marL="0" indent="0">
              <a:lnSpc>
                <a:spcPct val="80000"/>
              </a:lnSpc>
              <a:buNone/>
              <a:defRPr sz="78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450"/>
              </a:spcAft>
              <a:buFont typeface="Arial" panose="020B0604020202020204" pitchFamily="34" charset="0"/>
              <a:buNone/>
              <a:defRPr sz="675" i="1"/>
            </a:lvl2pPr>
            <a:lvl3pPr marL="0" indent="0">
              <a:buNone/>
              <a:defRPr sz="675"/>
            </a:lvl3pPr>
            <a:lvl4pPr marL="289315" indent="-96439">
              <a:defRPr sz="675"/>
            </a:lvl4pPr>
            <a:lvl5pPr>
              <a:defRPr sz="675"/>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431540" y="4667305"/>
            <a:ext cx="6858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591"/>
            </a:lvl1pPr>
          </a:lstStyle>
          <a:p>
            <a:r>
              <a:rPr lang="en-US"/>
              <a:t>Click icon to add picture</a:t>
            </a:r>
            <a:endParaRPr lang="en-US" dirty="0"/>
          </a:p>
        </p:txBody>
      </p:sp>
      <p:sp>
        <p:nvSpPr>
          <p:cNvPr id="42" name="Content Placeholder 13"/>
          <p:cNvSpPr>
            <a:spLocks noGrp="1"/>
          </p:cNvSpPr>
          <p:nvPr>
            <p:ph sz="quarter" idx="34" hasCustomPrompt="1"/>
          </p:nvPr>
        </p:nvSpPr>
        <p:spPr>
          <a:xfrm>
            <a:off x="1228439" y="4667304"/>
            <a:ext cx="1735807" cy="978408"/>
          </a:xfrm>
        </p:spPr>
        <p:txBody>
          <a:bodyPr/>
          <a:lstStyle>
            <a:lvl1pPr marL="0" indent="0">
              <a:lnSpc>
                <a:spcPct val="80000"/>
              </a:lnSpc>
              <a:buNone/>
              <a:defRPr sz="78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450"/>
              </a:spcAft>
              <a:buFont typeface="Arial" panose="020B0604020202020204" pitchFamily="34" charset="0"/>
              <a:buNone/>
              <a:defRPr sz="675" i="1"/>
            </a:lvl2pPr>
            <a:lvl3pPr marL="0" indent="0">
              <a:buNone/>
              <a:defRPr sz="675"/>
            </a:lvl3pPr>
            <a:lvl4pPr marL="289315" indent="-96439">
              <a:defRPr sz="675"/>
            </a:lvl4pPr>
            <a:lvl5pPr>
              <a:defRPr sz="675"/>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3270244" y="4667305"/>
            <a:ext cx="6858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591"/>
            </a:lvl1pPr>
          </a:lstStyle>
          <a:p>
            <a:r>
              <a:rPr lang="en-US"/>
              <a:t>Click icon to add picture</a:t>
            </a:r>
            <a:endParaRPr lang="en-US" dirty="0"/>
          </a:p>
        </p:txBody>
      </p:sp>
      <p:sp>
        <p:nvSpPr>
          <p:cNvPr id="44" name="Content Placeholder 13"/>
          <p:cNvSpPr>
            <a:spLocks noGrp="1"/>
          </p:cNvSpPr>
          <p:nvPr>
            <p:ph sz="quarter" idx="36" hasCustomPrompt="1"/>
          </p:nvPr>
        </p:nvSpPr>
        <p:spPr>
          <a:xfrm>
            <a:off x="4069976" y="4667304"/>
            <a:ext cx="1735807" cy="978408"/>
          </a:xfrm>
        </p:spPr>
        <p:txBody>
          <a:bodyPr/>
          <a:lstStyle>
            <a:lvl1pPr marL="0" indent="0">
              <a:lnSpc>
                <a:spcPct val="80000"/>
              </a:lnSpc>
              <a:buNone/>
              <a:defRPr sz="78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450"/>
              </a:spcAft>
              <a:buFont typeface="Arial" panose="020B0604020202020204" pitchFamily="34" charset="0"/>
              <a:buNone/>
              <a:defRPr sz="675" i="1"/>
            </a:lvl2pPr>
            <a:lvl3pPr marL="0" indent="0">
              <a:buNone/>
              <a:defRPr sz="675"/>
            </a:lvl3pPr>
            <a:lvl4pPr marL="289315" indent="-96439">
              <a:defRPr sz="675"/>
            </a:lvl4pPr>
            <a:lvl5pPr>
              <a:defRPr sz="675"/>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6108947" y="4667304"/>
            <a:ext cx="6858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591"/>
            </a:lvl1pPr>
          </a:lstStyle>
          <a:p>
            <a:r>
              <a:rPr lang="en-US"/>
              <a:t>Click icon to add picture</a:t>
            </a:r>
            <a:endParaRPr lang="en-US" dirty="0"/>
          </a:p>
        </p:txBody>
      </p:sp>
      <p:sp>
        <p:nvSpPr>
          <p:cNvPr id="46" name="Content Placeholder 13"/>
          <p:cNvSpPr>
            <a:spLocks noGrp="1"/>
          </p:cNvSpPr>
          <p:nvPr>
            <p:ph sz="quarter" idx="38" hasCustomPrompt="1"/>
          </p:nvPr>
        </p:nvSpPr>
        <p:spPr>
          <a:xfrm>
            <a:off x="6911514" y="4667304"/>
            <a:ext cx="1735807" cy="978408"/>
          </a:xfrm>
        </p:spPr>
        <p:txBody>
          <a:bodyPr/>
          <a:lstStyle>
            <a:lvl1pPr marL="0" indent="0">
              <a:lnSpc>
                <a:spcPct val="80000"/>
              </a:lnSpc>
              <a:buNone/>
              <a:defRPr sz="78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450"/>
              </a:spcAft>
              <a:buFont typeface="Arial" panose="020B0604020202020204" pitchFamily="34" charset="0"/>
              <a:buNone/>
              <a:defRPr sz="675" i="1"/>
            </a:lvl2pPr>
            <a:lvl3pPr marL="0" indent="0">
              <a:buNone/>
              <a:defRPr sz="675"/>
            </a:lvl3pPr>
            <a:lvl4pPr marL="289315" indent="-96439">
              <a:defRPr sz="675"/>
            </a:lvl4pPr>
            <a:lvl5pPr>
              <a:defRPr sz="675"/>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685800" y="933451"/>
            <a:ext cx="7772400" cy="406400"/>
          </a:xfrm>
        </p:spPr>
        <p:txBody>
          <a:bodyPr>
            <a:normAutofit/>
          </a:bodyPr>
          <a:lstStyle>
            <a:lvl1pPr marL="0" indent="0" algn="ctr">
              <a:lnSpc>
                <a:spcPct val="86000"/>
              </a:lnSpc>
              <a:spcBef>
                <a:spcPts val="0"/>
              </a:spcBef>
              <a:buNone/>
              <a:defRPr sz="1013" baseline="0"/>
            </a:lvl1pPr>
          </a:lstStyle>
          <a:p>
            <a:pPr lvl="0"/>
            <a:r>
              <a:rPr lang="en-US" dirty="0"/>
              <a:t>Click here to edit subtitle</a:t>
            </a:r>
          </a:p>
        </p:txBody>
      </p:sp>
    </p:spTree>
    <p:extLst>
      <p:ext uri="{BB962C8B-B14F-4D97-AF65-F5344CB8AC3E}">
        <p14:creationId xmlns:p14="http://schemas.microsoft.com/office/powerpoint/2010/main" val="1686228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text no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numCol="2" spcCol="274320">
            <a:normAutofit/>
          </a:bodyPr>
          <a:lstStyle>
            <a:lvl1pPr marL="0" indent="0">
              <a:spcBef>
                <a:spcPts val="675"/>
              </a:spcBef>
              <a:buNone/>
              <a:defRPr sz="900"/>
            </a:lvl1pPr>
            <a:lvl2pPr marL="128581" indent="-128581">
              <a:spcBef>
                <a:spcPts val="675"/>
              </a:spcBef>
              <a:buFont typeface="Arial" panose="020B0604020202020204" pitchFamily="34" charset="0"/>
              <a:buChar char="•"/>
              <a:defRPr sz="900"/>
            </a:lvl2pPr>
            <a:lvl3pPr marL="267878" indent="-139297">
              <a:spcBef>
                <a:spcPts val="675"/>
              </a:spcBef>
              <a:buFont typeface="Open Sans Light" panose="020B0306030504020204" pitchFamily="34" charset="0"/>
              <a:buChar char="–"/>
              <a:defRPr sz="900"/>
            </a:lvl3pPr>
            <a:lvl4pPr marL="385743" indent="-128581">
              <a:spcBef>
                <a:spcPts val="675"/>
              </a:spcBef>
              <a:buFont typeface="Arial" panose="020B0604020202020204" pitchFamily="34" charset="0"/>
              <a:buChar char="•"/>
              <a:defRPr sz="900"/>
            </a:lvl4pPr>
            <a:lvl5pPr marL="514325" indent="-128581">
              <a:spcBef>
                <a:spcPts val="675"/>
              </a:spcBef>
              <a:buFont typeface="Open Sans Light" panose="020B0306030504020204" pitchFamily="34" charset="0"/>
              <a:buChar char="–"/>
              <a:defRPr sz="9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1972504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9 Team ">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4"/>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431540" y="1639790"/>
            <a:ext cx="6858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591"/>
            </a:lvl1pPr>
          </a:lstStyle>
          <a:p>
            <a:r>
              <a:rPr lang="en-US"/>
              <a:t>Click icon to add picture</a:t>
            </a:r>
            <a:endParaRPr lang="en-US" dirty="0"/>
          </a:p>
        </p:txBody>
      </p:sp>
      <p:sp>
        <p:nvSpPr>
          <p:cNvPr id="14" name="Content Placeholder 13"/>
          <p:cNvSpPr>
            <a:spLocks noGrp="1"/>
          </p:cNvSpPr>
          <p:nvPr>
            <p:ph sz="quarter" idx="18" hasCustomPrompt="1"/>
          </p:nvPr>
        </p:nvSpPr>
        <p:spPr>
          <a:xfrm>
            <a:off x="1228439" y="1639789"/>
            <a:ext cx="1735807" cy="978408"/>
          </a:xfrm>
        </p:spPr>
        <p:txBody>
          <a:bodyPr/>
          <a:lstStyle>
            <a:lvl1pPr marL="0" indent="0">
              <a:lnSpc>
                <a:spcPct val="80000"/>
              </a:lnSpc>
              <a:buNone/>
              <a:defRPr sz="78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450"/>
              </a:spcAft>
              <a:buFont typeface="Arial" panose="020B0604020202020204" pitchFamily="34" charset="0"/>
              <a:buNone/>
              <a:defRPr sz="675" i="1"/>
            </a:lvl2pPr>
            <a:lvl3pPr marL="0" indent="0">
              <a:buNone/>
              <a:defRPr sz="675"/>
            </a:lvl3pPr>
            <a:lvl4pPr marL="289315" indent="-96439">
              <a:defRPr sz="675"/>
            </a:lvl4pPr>
            <a:lvl5pPr>
              <a:defRPr sz="675"/>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3270244" y="1639790"/>
            <a:ext cx="6858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591"/>
            </a:lvl1pPr>
          </a:lstStyle>
          <a:p>
            <a:r>
              <a:rPr lang="en-US"/>
              <a:t>Click icon to add picture</a:t>
            </a:r>
            <a:endParaRPr lang="en-US" dirty="0"/>
          </a:p>
        </p:txBody>
      </p:sp>
      <p:sp>
        <p:nvSpPr>
          <p:cNvPr id="28" name="Content Placeholder 13"/>
          <p:cNvSpPr>
            <a:spLocks noGrp="1"/>
          </p:cNvSpPr>
          <p:nvPr>
            <p:ph sz="quarter" idx="20" hasCustomPrompt="1"/>
          </p:nvPr>
        </p:nvSpPr>
        <p:spPr>
          <a:xfrm>
            <a:off x="4069976" y="1639789"/>
            <a:ext cx="1735807" cy="978408"/>
          </a:xfrm>
        </p:spPr>
        <p:txBody>
          <a:bodyPr/>
          <a:lstStyle>
            <a:lvl1pPr marL="0" indent="0">
              <a:lnSpc>
                <a:spcPct val="80000"/>
              </a:lnSpc>
              <a:buNone/>
              <a:defRPr sz="78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450"/>
              </a:spcAft>
              <a:buFont typeface="Arial" panose="020B0604020202020204" pitchFamily="34" charset="0"/>
              <a:buNone/>
              <a:defRPr sz="675" i="1"/>
            </a:lvl2pPr>
            <a:lvl3pPr marL="0" indent="0">
              <a:buNone/>
              <a:defRPr sz="675"/>
            </a:lvl3pPr>
            <a:lvl4pPr marL="289315" indent="-96439">
              <a:defRPr sz="675"/>
            </a:lvl4pPr>
            <a:lvl5pPr>
              <a:defRPr sz="675"/>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108947" y="1639789"/>
            <a:ext cx="6858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591"/>
            </a:lvl1pPr>
          </a:lstStyle>
          <a:p>
            <a:r>
              <a:rPr lang="en-US"/>
              <a:t>Click icon to add picture</a:t>
            </a:r>
            <a:endParaRPr lang="en-US" dirty="0"/>
          </a:p>
        </p:txBody>
      </p:sp>
      <p:sp>
        <p:nvSpPr>
          <p:cNvPr id="30" name="Content Placeholder 13"/>
          <p:cNvSpPr>
            <a:spLocks noGrp="1"/>
          </p:cNvSpPr>
          <p:nvPr>
            <p:ph sz="quarter" idx="22" hasCustomPrompt="1"/>
          </p:nvPr>
        </p:nvSpPr>
        <p:spPr>
          <a:xfrm>
            <a:off x="6911514" y="1639789"/>
            <a:ext cx="1735807" cy="978408"/>
          </a:xfrm>
        </p:spPr>
        <p:txBody>
          <a:bodyPr/>
          <a:lstStyle>
            <a:lvl1pPr marL="0" indent="0">
              <a:lnSpc>
                <a:spcPct val="80000"/>
              </a:lnSpc>
              <a:buNone/>
              <a:defRPr sz="78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450"/>
              </a:spcAft>
              <a:buFont typeface="Arial" panose="020B0604020202020204" pitchFamily="34" charset="0"/>
              <a:buNone/>
              <a:defRPr sz="675" i="1"/>
            </a:lvl2pPr>
            <a:lvl3pPr marL="0" indent="0">
              <a:buNone/>
              <a:defRPr sz="675"/>
            </a:lvl3pPr>
            <a:lvl4pPr marL="289315" indent="-96439">
              <a:defRPr sz="675"/>
            </a:lvl4pPr>
            <a:lvl5pPr>
              <a:defRPr sz="675"/>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431540" y="3153548"/>
            <a:ext cx="6858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591"/>
            </a:lvl1pPr>
          </a:lstStyle>
          <a:p>
            <a:r>
              <a:rPr lang="en-US"/>
              <a:t>Click icon to add picture</a:t>
            </a:r>
            <a:endParaRPr lang="en-US" dirty="0"/>
          </a:p>
        </p:txBody>
      </p:sp>
      <p:sp>
        <p:nvSpPr>
          <p:cNvPr id="34" name="Content Placeholder 13"/>
          <p:cNvSpPr>
            <a:spLocks noGrp="1"/>
          </p:cNvSpPr>
          <p:nvPr>
            <p:ph sz="quarter" idx="26" hasCustomPrompt="1"/>
          </p:nvPr>
        </p:nvSpPr>
        <p:spPr>
          <a:xfrm>
            <a:off x="1228439" y="3153547"/>
            <a:ext cx="1735807" cy="978408"/>
          </a:xfrm>
        </p:spPr>
        <p:txBody>
          <a:bodyPr/>
          <a:lstStyle>
            <a:lvl1pPr marL="0" indent="0">
              <a:lnSpc>
                <a:spcPct val="80000"/>
              </a:lnSpc>
              <a:buNone/>
              <a:defRPr sz="78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450"/>
              </a:spcAft>
              <a:buFont typeface="Arial" panose="020B0604020202020204" pitchFamily="34" charset="0"/>
              <a:buNone/>
              <a:defRPr sz="675" i="1"/>
            </a:lvl2pPr>
            <a:lvl3pPr marL="0" indent="0">
              <a:buNone/>
              <a:defRPr sz="675"/>
            </a:lvl3pPr>
            <a:lvl4pPr marL="289315" indent="-96439">
              <a:defRPr sz="675"/>
            </a:lvl4pPr>
            <a:lvl5pPr>
              <a:defRPr sz="675"/>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3270244" y="3153548"/>
            <a:ext cx="6858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591"/>
            </a:lvl1pPr>
          </a:lstStyle>
          <a:p>
            <a:r>
              <a:rPr lang="en-US"/>
              <a:t>Click icon to add picture</a:t>
            </a:r>
            <a:endParaRPr lang="en-US" dirty="0"/>
          </a:p>
        </p:txBody>
      </p:sp>
      <p:sp>
        <p:nvSpPr>
          <p:cNvPr id="36" name="Content Placeholder 13"/>
          <p:cNvSpPr>
            <a:spLocks noGrp="1"/>
          </p:cNvSpPr>
          <p:nvPr>
            <p:ph sz="quarter" idx="28" hasCustomPrompt="1"/>
          </p:nvPr>
        </p:nvSpPr>
        <p:spPr>
          <a:xfrm>
            <a:off x="4069976" y="3153547"/>
            <a:ext cx="1735807" cy="978408"/>
          </a:xfrm>
        </p:spPr>
        <p:txBody>
          <a:bodyPr/>
          <a:lstStyle>
            <a:lvl1pPr marL="0" indent="0">
              <a:lnSpc>
                <a:spcPct val="80000"/>
              </a:lnSpc>
              <a:buNone/>
              <a:defRPr sz="78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450"/>
              </a:spcAft>
              <a:buFont typeface="Arial" panose="020B0604020202020204" pitchFamily="34" charset="0"/>
              <a:buNone/>
              <a:defRPr sz="675" i="1"/>
            </a:lvl2pPr>
            <a:lvl3pPr marL="0" indent="0">
              <a:buNone/>
              <a:defRPr sz="675"/>
            </a:lvl3pPr>
            <a:lvl4pPr marL="289315" indent="-96439">
              <a:defRPr sz="675"/>
            </a:lvl4pPr>
            <a:lvl5pPr>
              <a:defRPr sz="675"/>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6108947" y="3153547"/>
            <a:ext cx="6858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591"/>
            </a:lvl1pPr>
          </a:lstStyle>
          <a:p>
            <a:r>
              <a:rPr lang="en-US"/>
              <a:t>Click icon to add picture</a:t>
            </a:r>
            <a:endParaRPr lang="en-US" dirty="0"/>
          </a:p>
        </p:txBody>
      </p:sp>
      <p:sp>
        <p:nvSpPr>
          <p:cNvPr id="38" name="Content Placeholder 13"/>
          <p:cNvSpPr>
            <a:spLocks noGrp="1"/>
          </p:cNvSpPr>
          <p:nvPr>
            <p:ph sz="quarter" idx="30" hasCustomPrompt="1"/>
          </p:nvPr>
        </p:nvSpPr>
        <p:spPr>
          <a:xfrm>
            <a:off x="6911514" y="3153547"/>
            <a:ext cx="1735807" cy="978408"/>
          </a:xfrm>
        </p:spPr>
        <p:txBody>
          <a:bodyPr/>
          <a:lstStyle>
            <a:lvl1pPr marL="0" indent="0">
              <a:lnSpc>
                <a:spcPct val="80000"/>
              </a:lnSpc>
              <a:buNone/>
              <a:defRPr sz="78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450"/>
              </a:spcAft>
              <a:buFont typeface="Arial" panose="020B0604020202020204" pitchFamily="34" charset="0"/>
              <a:buNone/>
              <a:defRPr sz="675" i="1"/>
            </a:lvl2pPr>
            <a:lvl3pPr marL="0" indent="0">
              <a:buNone/>
              <a:defRPr sz="675"/>
            </a:lvl3pPr>
            <a:lvl4pPr marL="289315" indent="-96439">
              <a:defRPr sz="675"/>
            </a:lvl4pPr>
            <a:lvl5pPr>
              <a:defRPr sz="675"/>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431540" y="4667305"/>
            <a:ext cx="6858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591"/>
            </a:lvl1pPr>
          </a:lstStyle>
          <a:p>
            <a:r>
              <a:rPr lang="en-US"/>
              <a:t>Click icon to add picture</a:t>
            </a:r>
            <a:endParaRPr lang="en-US" dirty="0"/>
          </a:p>
        </p:txBody>
      </p:sp>
      <p:sp>
        <p:nvSpPr>
          <p:cNvPr id="42" name="Content Placeholder 13"/>
          <p:cNvSpPr>
            <a:spLocks noGrp="1"/>
          </p:cNvSpPr>
          <p:nvPr>
            <p:ph sz="quarter" idx="34" hasCustomPrompt="1"/>
          </p:nvPr>
        </p:nvSpPr>
        <p:spPr>
          <a:xfrm>
            <a:off x="1228439" y="4667304"/>
            <a:ext cx="1735807" cy="978408"/>
          </a:xfrm>
        </p:spPr>
        <p:txBody>
          <a:bodyPr/>
          <a:lstStyle>
            <a:lvl1pPr marL="0" indent="0">
              <a:lnSpc>
                <a:spcPct val="80000"/>
              </a:lnSpc>
              <a:buNone/>
              <a:defRPr sz="78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450"/>
              </a:spcAft>
              <a:buFont typeface="Arial" panose="020B0604020202020204" pitchFamily="34" charset="0"/>
              <a:buNone/>
              <a:defRPr sz="675" i="1"/>
            </a:lvl2pPr>
            <a:lvl3pPr marL="0" indent="0">
              <a:buNone/>
              <a:defRPr sz="675"/>
            </a:lvl3pPr>
            <a:lvl4pPr marL="289315" indent="-96439">
              <a:defRPr sz="675"/>
            </a:lvl4pPr>
            <a:lvl5pPr>
              <a:defRPr sz="675"/>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3270244" y="4667305"/>
            <a:ext cx="6858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591"/>
            </a:lvl1pPr>
          </a:lstStyle>
          <a:p>
            <a:r>
              <a:rPr lang="en-US"/>
              <a:t>Click icon to add picture</a:t>
            </a:r>
            <a:endParaRPr lang="en-US" dirty="0"/>
          </a:p>
        </p:txBody>
      </p:sp>
      <p:sp>
        <p:nvSpPr>
          <p:cNvPr id="44" name="Content Placeholder 13"/>
          <p:cNvSpPr>
            <a:spLocks noGrp="1"/>
          </p:cNvSpPr>
          <p:nvPr>
            <p:ph sz="quarter" idx="36" hasCustomPrompt="1"/>
          </p:nvPr>
        </p:nvSpPr>
        <p:spPr>
          <a:xfrm>
            <a:off x="4069976" y="4667304"/>
            <a:ext cx="1735807" cy="978408"/>
          </a:xfrm>
        </p:spPr>
        <p:txBody>
          <a:bodyPr/>
          <a:lstStyle>
            <a:lvl1pPr marL="0" indent="0">
              <a:lnSpc>
                <a:spcPct val="80000"/>
              </a:lnSpc>
              <a:buNone/>
              <a:defRPr sz="78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450"/>
              </a:spcAft>
              <a:buFont typeface="Arial" panose="020B0604020202020204" pitchFamily="34" charset="0"/>
              <a:buNone/>
              <a:defRPr sz="675" i="1"/>
            </a:lvl2pPr>
            <a:lvl3pPr marL="0" indent="0">
              <a:buNone/>
              <a:defRPr sz="675"/>
            </a:lvl3pPr>
            <a:lvl4pPr marL="289315" indent="-96439">
              <a:defRPr sz="675"/>
            </a:lvl4pPr>
            <a:lvl5pPr>
              <a:defRPr sz="675"/>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6108947" y="4667304"/>
            <a:ext cx="6858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591"/>
            </a:lvl1pPr>
          </a:lstStyle>
          <a:p>
            <a:r>
              <a:rPr lang="en-US"/>
              <a:t>Click icon to add picture</a:t>
            </a:r>
            <a:endParaRPr lang="en-US" dirty="0"/>
          </a:p>
        </p:txBody>
      </p:sp>
      <p:sp>
        <p:nvSpPr>
          <p:cNvPr id="46" name="Content Placeholder 13"/>
          <p:cNvSpPr>
            <a:spLocks noGrp="1"/>
          </p:cNvSpPr>
          <p:nvPr>
            <p:ph sz="quarter" idx="38" hasCustomPrompt="1"/>
          </p:nvPr>
        </p:nvSpPr>
        <p:spPr>
          <a:xfrm>
            <a:off x="6911514" y="4667304"/>
            <a:ext cx="1735807" cy="978408"/>
          </a:xfrm>
        </p:spPr>
        <p:txBody>
          <a:bodyPr/>
          <a:lstStyle>
            <a:lvl1pPr marL="0" indent="0">
              <a:lnSpc>
                <a:spcPct val="80000"/>
              </a:lnSpc>
              <a:buNone/>
              <a:defRPr sz="78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450"/>
              </a:spcAft>
              <a:buFont typeface="Arial" panose="020B0604020202020204" pitchFamily="34" charset="0"/>
              <a:buNone/>
              <a:defRPr sz="675" i="1"/>
            </a:lvl2pPr>
            <a:lvl3pPr marL="0" indent="0">
              <a:buNone/>
              <a:defRPr sz="675"/>
            </a:lvl3pPr>
            <a:lvl4pPr marL="289315" indent="-96439">
              <a:defRPr sz="675"/>
            </a:lvl4pPr>
            <a:lvl5pPr>
              <a:defRPr sz="675"/>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52330895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6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4"/>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431540" y="1639790"/>
            <a:ext cx="6858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591"/>
            </a:lvl1pPr>
          </a:lstStyle>
          <a:p>
            <a:r>
              <a:rPr lang="en-US"/>
              <a:t>Click icon to add picture</a:t>
            </a:r>
            <a:endParaRPr lang="en-US" dirty="0"/>
          </a:p>
        </p:txBody>
      </p:sp>
      <p:sp>
        <p:nvSpPr>
          <p:cNvPr id="14" name="Content Placeholder 13"/>
          <p:cNvSpPr>
            <a:spLocks noGrp="1"/>
          </p:cNvSpPr>
          <p:nvPr>
            <p:ph sz="quarter" idx="18" hasCustomPrompt="1"/>
          </p:nvPr>
        </p:nvSpPr>
        <p:spPr>
          <a:xfrm>
            <a:off x="1228439" y="1639791"/>
            <a:ext cx="1735807" cy="1942241"/>
          </a:xfrm>
        </p:spPr>
        <p:txBody>
          <a:bodyPr/>
          <a:lstStyle>
            <a:lvl1pPr marL="0" indent="0">
              <a:lnSpc>
                <a:spcPct val="80000"/>
              </a:lnSpc>
              <a:buNone/>
              <a:defRPr sz="78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450"/>
              </a:spcAft>
              <a:buFont typeface="Arial" panose="020B0604020202020204" pitchFamily="34" charset="0"/>
              <a:buNone/>
              <a:defRPr sz="675" i="1"/>
            </a:lvl2pPr>
            <a:lvl3pPr marL="0" indent="0">
              <a:buNone/>
              <a:defRPr sz="675"/>
            </a:lvl3pPr>
            <a:lvl4pPr marL="289315" indent="-96439">
              <a:defRPr sz="675"/>
            </a:lvl4pPr>
            <a:lvl5pPr>
              <a:defRPr sz="675"/>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3270244" y="1639790"/>
            <a:ext cx="6858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591"/>
            </a:lvl1pPr>
          </a:lstStyle>
          <a:p>
            <a:r>
              <a:rPr lang="en-US"/>
              <a:t>Click icon to add picture</a:t>
            </a:r>
            <a:endParaRPr lang="en-US" dirty="0"/>
          </a:p>
        </p:txBody>
      </p:sp>
      <p:sp>
        <p:nvSpPr>
          <p:cNvPr id="28" name="Content Placeholder 13"/>
          <p:cNvSpPr>
            <a:spLocks noGrp="1"/>
          </p:cNvSpPr>
          <p:nvPr>
            <p:ph sz="quarter" idx="20" hasCustomPrompt="1"/>
          </p:nvPr>
        </p:nvSpPr>
        <p:spPr>
          <a:xfrm>
            <a:off x="4069976" y="1639791"/>
            <a:ext cx="1735807" cy="1942241"/>
          </a:xfrm>
        </p:spPr>
        <p:txBody>
          <a:bodyPr/>
          <a:lstStyle>
            <a:lvl1pPr marL="0" indent="0">
              <a:lnSpc>
                <a:spcPct val="80000"/>
              </a:lnSpc>
              <a:buNone/>
              <a:defRPr sz="78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450"/>
              </a:spcAft>
              <a:buFont typeface="Arial" panose="020B0604020202020204" pitchFamily="34" charset="0"/>
              <a:buNone/>
              <a:defRPr sz="675" i="1"/>
            </a:lvl2pPr>
            <a:lvl3pPr marL="0" indent="0">
              <a:buNone/>
              <a:defRPr sz="675"/>
            </a:lvl3pPr>
            <a:lvl4pPr marL="289315" indent="-96439">
              <a:defRPr sz="675"/>
            </a:lvl4pPr>
            <a:lvl5pPr>
              <a:defRPr sz="675"/>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108947" y="1639789"/>
            <a:ext cx="6858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591"/>
            </a:lvl1pPr>
          </a:lstStyle>
          <a:p>
            <a:r>
              <a:rPr lang="en-US"/>
              <a:t>Click icon to add picture</a:t>
            </a:r>
            <a:endParaRPr lang="en-US" dirty="0"/>
          </a:p>
        </p:txBody>
      </p:sp>
      <p:sp>
        <p:nvSpPr>
          <p:cNvPr id="30" name="Content Placeholder 13"/>
          <p:cNvSpPr>
            <a:spLocks noGrp="1"/>
          </p:cNvSpPr>
          <p:nvPr>
            <p:ph sz="quarter" idx="22" hasCustomPrompt="1"/>
          </p:nvPr>
        </p:nvSpPr>
        <p:spPr>
          <a:xfrm>
            <a:off x="6911514" y="1639791"/>
            <a:ext cx="1735807" cy="1942241"/>
          </a:xfrm>
        </p:spPr>
        <p:txBody>
          <a:bodyPr/>
          <a:lstStyle>
            <a:lvl1pPr marL="0" indent="0">
              <a:lnSpc>
                <a:spcPct val="80000"/>
              </a:lnSpc>
              <a:buNone/>
              <a:defRPr sz="78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450"/>
              </a:spcAft>
              <a:buFont typeface="Arial" panose="020B0604020202020204" pitchFamily="34" charset="0"/>
              <a:buNone/>
              <a:defRPr sz="675" i="1"/>
            </a:lvl2pPr>
            <a:lvl3pPr marL="0" indent="0">
              <a:buNone/>
              <a:defRPr sz="675"/>
            </a:lvl3pPr>
            <a:lvl4pPr marL="289315" indent="-96439">
              <a:defRPr sz="675"/>
            </a:lvl4pPr>
            <a:lvl5pPr>
              <a:defRPr sz="675"/>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431540" y="3886577"/>
            <a:ext cx="6858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591"/>
            </a:lvl1pPr>
          </a:lstStyle>
          <a:p>
            <a:r>
              <a:rPr lang="en-US"/>
              <a:t>Click icon to add picture</a:t>
            </a:r>
            <a:endParaRPr lang="en-US" dirty="0"/>
          </a:p>
        </p:txBody>
      </p:sp>
      <p:sp>
        <p:nvSpPr>
          <p:cNvPr id="34" name="Content Placeholder 13"/>
          <p:cNvSpPr>
            <a:spLocks noGrp="1"/>
          </p:cNvSpPr>
          <p:nvPr>
            <p:ph sz="quarter" idx="26" hasCustomPrompt="1"/>
          </p:nvPr>
        </p:nvSpPr>
        <p:spPr>
          <a:xfrm>
            <a:off x="1228439" y="3886578"/>
            <a:ext cx="1735807" cy="1942241"/>
          </a:xfrm>
        </p:spPr>
        <p:txBody>
          <a:bodyPr/>
          <a:lstStyle>
            <a:lvl1pPr marL="0" indent="0">
              <a:lnSpc>
                <a:spcPct val="80000"/>
              </a:lnSpc>
              <a:buNone/>
              <a:defRPr sz="78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450"/>
              </a:spcAft>
              <a:buFont typeface="Arial" panose="020B0604020202020204" pitchFamily="34" charset="0"/>
              <a:buNone/>
              <a:defRPr sz="675" i="1"/>
            </a:lvl2pPr>
            <a:lvl3pPr marL="0" indent="0">
              <a:buNone/>
              <a:defRPr sz="675"/>
            </a:lvl3pPr>
            <a:lvl4pPr marL="289315" indent="-96439">
              <a:defRPr sz="675"/>
            </a:lvl4pPr>
            <a:lvl5pPr>
              <a:defRPr sz="675"/>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3270244" y="3886577"/>
            <a:ext cx="6858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591"/>
            </a:lvl1pPr>
          </a:lstStyle>
          <a:p>
            <a:r>
              <a:rPr lang="en-US"/>
              <a:t>Click icon to add picture</a:t>
            </a:r>
            <a:endParaRPr lang="en-US" dirty="0"/>
          </a:p>
        </p:txBody>
      </p:sp>
      <p:sp>
        <p:nvSpPr>
          <p:cNvPr id="36" name="Content Placeholder 13"/>
          <p:cNvSpPr>
            <a:spLocks noGrp="1"/>
          </p:cNvSpPr>
          <p:nvPr>
            <p:ph sz="quarter" idx="28" hasCustomPrompt="1"/>
          </p:nvPr>
        </p:nvSpPr>
        <p:spPr>
          <a:xfrm>
            <a:off x="4069976" y="3886578"/>
            <a:ext cx="1735807" cy="1942241"/>
          </a:xfrm>
        </p:spPr>
        <p:txBody>
          <a:bodyPr/>
          <a:lstStyle>
            <a:lvl1pPr marL="0" indent="0">
              <a:lnSpc>
                <a:spcPct val="80000"/>
              </a:lnSpc>
              <a:buNone/>
              <a:defRPr sz="78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450"/>
              </a:spcAft>
              <a:buFont typeface="Arial" panose="020B0604020202020204" pitchFamily="34" charset="0"/>
              <a:buNone/>
              <a:defRPr sz="675" i="1"/>
            </a:lvl2pPr>
            <a:lvl3pPr marL="0" indent="0">
              <a:buNone/>
              <a:defRPr sz="675"/>
            </a:lvl3pPr>
            <a:lvl4pPr marL="289315" indent="-96439">
              <a:defRPr sz="675"/>
            </a:lvl4pPr>
            <a:lvl5pPr>
              <a:defRPr sz="675"/>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6108947" y="3886576"/>
            <a:ext cx="6858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591"/>
            </a:lvl1pPr>
          </a:lstStyle>
          <a:p>
            <a:r>
              <a:rPr lang="en-US"/>
              <a:t>Click icon to add picture</a:t>
            </a:r>
            <a:endParaRPr lang="en-US" dirty="0"/>
          </a:p>
        </p:txBody>
      </p:sp>
      <p:sp>
        <p:nvSpPr>
          <p:cNvPr id="38" name="Content Placeholder 13"/>
          <p:cNvSpPr>
            <a:spLocks noGrp="1"/>
          </p:cNvSpPr>
          <p:nvPr>
            <p:ph sz="quarter" idx="30" hasCustomPrompt="1"/>
          </p:nvPr>
        </p:nvSpPr>
        <p:spPr>
          <a:xfrm>
            <a:off x="6911514" y="3886578"/>
            <a:ext cx="1735807" cy="1942241"/>
          </a:xfrm>
        </p:spPr>
        <p:txBody>
          <a:bodyPr/>
          <a:lstStyle>
            <a:lvl1pPr marL="0" indent="0">
              <a:lnSpc>
                <a:spcPct val="80000"/>
              </a:lnSpc>
              <a:buNone/>
              <a:defRPr sz="78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450"/>
              </a:spcAft>
              <a:buFont typeface="Arial" panose="020B0604020202020204" pitchFamily="34" charset="0"/>
              <a:buNone/>
              <a:defRPr sz="675" i="1"/>
            </a:lvl2pPr>
            <a:lvl3pPr marL="0" indent="0">
              <a:buNone/>
              <a:defRPr sz="675"/>
            </a:lvl3pPr>
            <a:lvl4pPr marL="289315" indent="-96439">
              <a:defRPr sz="675"/>
            </a:lvl4pPr>
            <a:lvl5pPr>
              <a:defRPr sz="675"/>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685800" y="933451"/>
            <a:ext cx="7772400" cy="406400"/>
          </a:xfrm>
        </p:spPr>
        <p:txBody>
          <a:bodyPr>
            <a:normAutofit/>
          </a:bodyPr>
          <a:lstStyle>
            <a:lvl1pPr marL="0" indent="0" algn="ctr">
              <a:lnSpc>
                <a:spcPct val="86000"/>
              </a:lnSpc>
              <a:spcBef>
                <a:spcPts val="0"/>
              </a:spcBef>
              <a:buNone/>
              <a:defRPr sz="1013" baseline="0"/>
            </a:lvl1pPr>
          </a:lstStyle>
          <a:p>
            <a:pPr lvl="0"/>
            <a:r>
              <a:rPr lang="en-US" dirty="0"/>
              <a:t>Click here to edit subtitle</a:t>
            </a:r>
          </a:p>
        </p:txBody>
      </p:sp>
    </p:spTree>
    <p:extLst>
      <p:ext uri="{BB962C8B-B14F-4D97-AF65-F5344CB8AC3E}">
        <p14:creationId xmlns:p14="http://schemas.microsoft.com/office/powerpoint/2010/main" val="378161988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6 Team ">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4"/>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431540" y="1639790"/>
            <a:ext cx="6858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591"/>
            </a:lvl1pPr>
          </a:lstStyle>
          <a:p>
            <a:r>
              <a:rPr lang="en-US"/>
              <a:t>Click icon to add picture</a:t>
            </a:r>
            <a:endParaRPr lang="en-US" dirty="0"/>
          </a:p>
        </p:txBody>
      </p:sp>
      <p:sp>
        <p:nvSpPr>
          <p:cNvPr id="14" name="Content Placeholder 13"/>
          <p:cNvSpPr>
            <a:spLocks noGrp="1"/>
          </p:cNvSpPr>
          <p:nvPr>
            <p:ph sz="quarter" idx="18" hasCustomPrompt="1"/>
          </p:nvPr>
        </p:nvSpPr>
        <p:spPr>
          <a:xfrm>
            <a:off x="1228439" y="1639791"/>
            <a:ext cx="1735807" cy="1942241"/>
          </a:xfrm>
        </p:spPr>
        <p:txBody>
          <a:bodyPr/>
          <a:lstStyle>
            <a:lvl1pPr marL="0" indent="0">
              <a:lnSpc>
                <a:spcPct val="80000"/>
              </a:lnSpc>
              <a:buNone/>
              <a:defRPr sz="78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450"/>
              </a:spcAft>
              <a:buFont typeface="Arial" panose="020B0604020202020204" pitchFamily="34" charset="0"/>
              <a:buNone/>
              <a:defRPr sz="675" i="1"/>
            </a:lvl2pPr>
            <a:lvl3pPr marL="0" indent="0">
              <a:buNone/>
              <a:defRPr sz="675"/>
            </a:lvl3pPr>
            <a:lvl4pPr marL="289315" indent="-96439">
              <a:defRPr sz="675"/>
            </a:lvl4pPr>
            <a:lvl5pPr>
              <a:defRPr sz="675"/>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3270244" y="1639790"/>
            <a:ext cx="6858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591"/>
            </a:lvl1pPr>
          </a:lstStyle>
          <a:p>
            <a:r>
              <a:rPr lang="en-US"/>
              <a:t>Click icon to add picture</a:t>
            </a:r>
            <a:endParaRPr lang="en-US" dirty="0"/>
          </a:p>
        </p:txBody>
      </p:sp>
      <p:sp>
        <p:nvSpPr>
          <p:cNvPr id="28" name="Content Placeholder 13"/>
          <p:cNvSpPr>
            <a:spLocks noGrp="1"/>
          </p:cNvSpPr>
          <p:nvPr>
            <p:ph sz="quarter" idx="20" hasCustomPrompt="1"/>
          </p:nvPr>
        </p:nvSpPr>
        <p:spPr>
          <a:xfrm>
            <a:off x="4069976" y="1639791"/>
            <a:ext cx="1735807" cy="1942241"/>
          </a:xfrm>
        </p:spPr>
        <p:txBody>
          <a:bodyPr/>
          <a:lstStyle>
            <a:lvl1pPr marL="0" indent="0">
              <a:lnSpc>
                <a:spcPct val="80000"/>
              </a:lnSpc>
              <a:buNone/>
              <a:defRPr sz="78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450"/>
              </a:spcAft>
              <a:buFont typeface="Arial" panose="020B0604020202020204" pitchFamily="34" charset="0"/>
              <a:buNone/>
              <a:defRPr sz="675" i="1"/>
            </a:lvl2pPr>
            <a:lvl3pPr marL="0" indent="0">
              <a:buNone/>
              <a:defRPr sz="675"/>
            </a:lvl3pPr>
            <a:lvl4pPr marL="289315" indent="-96439">
              <a:defRPr sz="675"/>
            </a:lvl4pPr>
            <a:lvl5pPr>
              <a:defRPr sz="675"/>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108947" y="1639789"/>
            <a:ext cx="6858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591"/>
            </a:lvl1pPr>
          </a:lstStyle>
          <a:p>
            <a:r>
              <a:rPr lang="en-US"/>
              <a:t>Click icon to add picture</a:t>
            </a:r>
            <a:endParaRPr lang="en-US" dirty="0"/>
          </a:p>
        </p:txBody>
      </p:sp>
      <p:sp>
        <p:nvSpPr>
          <p:cNvPr id="30" name="Content Placeholder 13"/>
          <p:cNvSpPr>
            <a:spLocks noGrp="1"/>
          </p:cNvSpPr>
          <p:nvPr>
            <p:ph sz="quarter" idx="22" hasCustomPrompt="1"/>
          </p:nvPr>
        </p:nvSpPr>
        <p:spPr>
          <a:xfrm>
            <a:off x="6911514" y="1639791"/>
            <a:ext cx="1735807" cy="1942241"/>
          </a:xfrm>
        </p:spPr>
        <p:txBody>
          <a:bodyPr/>
          <a:lstStyle>
            <a:lvl1pPr marL="0" indent="0">
              <a:lnSpc>
                <a:spcPct val="80000"/>
              </a:lnSpc>
              <a:buNone/>
              <a:defRPr sz="78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450"/>
              </a:spcAft>
              <a:buFont typeface="Arial" panose="020B0604020202020204" pitchFamily="34" charset="0"/>
              <a:buNone/>
              <a:defRPr sz="675" i="1"/>
            </a:lvl2pPr>
            <a:lvl3pPr marL="0" indent="0">
              <a:buNone/>
              <a:defRPr sz="675"/>
            </a:lvl3pPr>
            <a:lvl4pPr marL="289315" indent="-96439">
              <a:defRPr sz="675"/>
            </a:lvl4pPr>
            <a:lvl5pPr>
              <a:defRPr sz="675"/>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431540" y="3886577"/>
            <a:ext cx="6858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591"/>
            </a:lvl1pPr>
          </a:lstStyle>
          <a:p>
            <a:r>
              <a:rPr lang="en-US"/>
              <a:t>Click icon to add picture</a:t>
            </a:r>
            <a:endParaRPr lang="en-US" dirty="0"/>
          </a:p>
        </p:txBody>
      </p:sp>
      <p:sp>
        <p:nvSpPr>
          <p:cNvPr id="34" name="Content Placeholder 13"/>
          <p:cNvSpPr>
            <a:spLocks noGrp="1"/>
          </p:cNvSpPr>
          <p:nvPr>
            <p:ph sz="quarter" idx="26" hasCustomPrompt="1"/>
          </p:nvPr>
        </p:nvSpPr>
        <p:spPr>
          <a:xfrm>
            <a:off x="1228439" y="3886578"/>
            <a:ext cx="1735807" cy="1942241"/>
          </a:xfrm>
        </p:spPr>
        <p:txBody>
          <a:bodyPr/>
          <a:lstStyle>
            <a:lvl1pPr marL="0" indent="0">
              <a:lnSpc>
                <a:spcPct val="80000"/>
              </a:lnSpc>
              <a:buNone/>
              <a:defRPr sz="78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450"/>
              </a:spcAft>
              <a:buFont typeface="Arial" panose="020B0604020202020204" pitchFamily="34" charset="0"/>
              <a:buNone/>
              <a:defRPr sz="675" i="1"/>
            </a:lvl2pPr>
            <a:lvl3pPr marL="0" indent="0">
              <a:buNone/>
              <a:defRPr sz="675"/>
            </a:lvl3pPr>
            <a:lvl4pPr marL="289315" indent="-96439">
              <a:defRPr sz="675"/>
            </a:lvl4pPr>
            <a:lvl5pPr>
              <a:defRPr sz="675"/>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3270244" y="3886577"/>
            <a:ext cx="6858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591"/>
            </a:lvl1pPr>
          </a:lstStyle>
          <a:p>
            <a:r>
              <a:rPr lang="en-US"/>
              <a:t>Click icon to add picture</a:t>
            </a:r>
            <a:endParaRPr lang="en-US" dirty="0"/>
          </a:p>
        </p:txBody>
      </p:sp>
      <p:sp>
        <p:nvSpPr>
          <p:cNvPr id="36" name="Content Placeholder 13"/>
          <p:cNvSpPr>
            <a:spLocks noGrp="1"/>
          </p:cNvSpPr>
          <p:nvPr>
            <p:ph sz="quarter" idx="28" hasCustomPrompt="1"/>
          </p:nvPr>
        </p:nvSpPr>
        <p:spPr>
          <a:xfrm>
            <a:off x="4069976" y="3886578"/>
            <a:ext cx="1735807" cy="1942241"/>
          </a:xfrm>
        </p:spPr>
        <p:txBody>
          <a:bodyPr/>
          <a:lstStyle>
            <a:lvl1pPr marL="0" indent="0">
              <a:lnSpc>
                <a:spcPct val="80000"/>
              </a:lnSpc>
              <a:buNone/>
              <a:defRPr sz="78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450"/>
              </a:spcAft>
              <a:buFont typeface="Arial" panose="020B0604020202020204" pitchFamily="34" charset="0"/>
              <a:buNone/>
              <a:defRPr sz="675" i="1"/>
            </a:lvl2pPr>
            <a:lvl3pPr marL="0" indent="0">
              <a:buNone/>
              <a:defRPr sz="675"/>
            </a:lvl3pPr>
            <a:lvl4pPr marL="289315" indent="-96439">
              <a:defRPr sz="675"/>
            </a:lvl4pPr>
            <a:lvl5pPr>
              <a:defRPr sz="675"/>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6108947" y="3886576"/>
            <a:ext cx="6858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591"/>
            </a:lvl1pPr>
          </a:lstStyle>
          <a:p>
            <a:r>
              <a:rPr lang="en-US"/>
              <a:t>Click icon to add picture</a:t>
            </a:r>
            <a:endParaRPr lang="en-US" dirty="0"/>
          </a:p>
        </p:txBody>
      </p:sp>
      <p:sp>
        <p:nvSpPr>
          <p:cNvPr id="38" name="Content Placeholder 13"/>
          <p:cNvSpPr>
            <a:spLocks noGrp="1"/>
          </p:cNvSpPr>
          <p:nvPr>
            <p:ph sz="quarter" idx="30" hasCustomPrompt="1"/>
          </p:nvPr>
        </p:nvSpPr>
        <p:spPr>
          <a:xfrm>
            <a:off x="6911514" y="3886578"/>
            <a:ext cx="1735807" cy="1942241"/>
          </a:xfrm>
        </p:spPr>
        <p:txBody>
          <a:bodyPr/>
          <a:lstStyle>
            <a:lvl1pPr marL="0" indent="0">
              <a:lnSpc>
                <a:spcPct val="80000"/>
              </a:lnSpc>
              <a:buNone/>
              <a:defRPr sz="78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450"/>
              </a:spcAft>
              <a:buFont typeface="Arial" panose="020B0604020202020204" pitchFamily="34" charset="0"/>
              <a:buNone/>
              <a:defRPr sz="675" i="1"/>
            </a:lvl2pPr>
            <a:lvl3pPr marL="0" indent="0">
              <a:buNone/>
              <a:defRPr sz="675"/>
            </a:lvl3pPr>
            <a:lvl4pPr marL="289315" indent="-96439">
              <a:defRPr sz="675"/>
            </a:lvl4pPr>
            <a:lvl5pPr>
              <a:defRPr sz="675"/>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252593758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4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4"/>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431541" y="1639791"/>
            <a:ext cx="1150616" cy="1534154"/>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591"/>
            </a:lvl1pPr>
          </a:lstStyle>
          <a:p>
            <a:r>
              <a:rPr lang="en-US"/>
              <a:t>Click icon to add picture</a:t>
            </a:r>
            <a:endParaRPr lang="en-US" dirty="0"/>
          </a:p>
        </p:txBody>
      </p:sp>
      <p:sp>
        <p:nvSpPr>
          <p:cNvPr id="14" name="Content Placeholder 13"/>
          <p:cNvSpPr>
            <a:spLocks noGrp="1"/>
          </p:cNvSpPr>
          <p:nvPr>
            <p:ph sz="quarter" idx="18" hasCustomPrompt="1"/>
          </p:nvPr>
        </p:nvSpPr>
        <p:spPr>
          <a:xfrm>
            <a:off x="1721532" y="1639791"/>
            <a:ext cx="2669008" cy="1942241"/>
          </a:xfrm>
        </p:spPr>
        <p:txBody>
          <a:bodyPr/>
          <a:lstStyle>
            <a:lvl1pPr marL="0" indent="0">
              <a:lnSpc>
                <a:spcPct val="80000"/>
              </a:lnSpc>
              <a:buNone/>
              <a:defRPr sz="78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450"/>
              </a:spcAft>
              <a:buFont typeface="Arial" panose="020B0604020202020204" pitchFamily="34" charset="0"/>
              <a:buNone/>
              <a:defRPr sz="675" i="1"/>
            </a:lvl2pPr>
            <a:lvl3pPr marL="0" indent="0">
              <a:buNone/>
              <a:defRPr sz="675"/>
            </a:lvl3pPr>
            <a:lvl4pPr marL="289315" indent="-96439">
              <a:defRPr sz="675"/>
            </a:lvl4pPr>
            <a:lvl5pPr>
              <a:defRPr sz="675"/>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709853" y="1639791"/>
            <a:ext cx="1150616" cy="1534154"/>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591"/>
            </a:lvl1pPr>
          </a:lstStyle>
          <a:p>
            <a:r>
              <a:rPr lang="en-US"/>
              <a:t>Click icon to add picture</a:t>
            </a:r>
            <a:endParaRPr lang="en-US" dirty="0"/>
          </a:p>
        </p:txBody>
      </p:sp>
      <p:sp>
        <p:nvSpPr>
          <p:cNvPr id="28" name="Content Placeholder 13"/>
          <p:cNvSpPr>
            <a:spLocks noGrp="1"/>
          </p:cNvSpPr>
          <p:nvPr>
            <p:ph sz="quarter" idx="20" hasCustomPrompt="1"/>
          </p:nvPr>
        </p:nvSpPr>
        <p:spPr>
          <a:xfrm>
            <a:off x="6002678" y="1639791"/>
            <a:ext cx="2669008" cy="1942241"/>
          </a:xfrm>
        </p:spPr>
        <p:txBody>
          <a:bodyPr/>
          <a:lstStyle>
            <a:lvl1pPr marL="0" indent="0">
              <a:lnSpc>
                <a:spcPct val="80000"/>
              </a:lnSpc>
              <a:buNone/>
              <a:defRPr sz="78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450"/>
              </a:spcAft>
              <a:buFont typeface="Arial" panose="020B0604020202020204" pitchFamily="34" charset="0"/>
              <a:buNone/>
              <a:defRPr sz="675" i="1"/>
            </a:lvl2pPr>
            <a:lvl3pPr marL="0" indent="0">
              <a:buNone/>
              <a:defRPr sz="675"/>
            </a:lvl3pPr>
            <a:lvl4pPr marL="289315" indent="-96439">
              <a:defRPr sz="675"/>
            </a:lvl4pPr>
            <a:lvl5pPr>
              <a:defRPr sz="675"/>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431541" y="3886578"/>
            <a:ext cx="1150616" cy="1534154"/>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591"/>
            </a:lvl1pPr>
          </a:lstStyle>
          <a:p>
            <a:r>
              <a:rPr lang="en-US"/>
              <a:t>Click icon to add picture</a:t>
            </a:r>
            <a:endParaRPr lang="en-US" dirty="0"/>
          </a:p>
        </p:txBody>
      </p:sp>
      <p:sp>
        <p:nvSpPr>
          <p:cNvPr id="34" name="Content Placeholder 13"/>
          <p:cNvSpPr>
            <a:spLocks noGrp="1"/>
          </p:cNvSpPr>
          <p:nvPr>
            <p:ph sz="quarter" idx="26" hasCustomPrompt="1"/>
          </p:nvPr>
        </p:nvSpPr>
        <p:spPr>
          <a:xfrm>
            <a:off x="1721532" y="3886578"/>
            <a:ext cx="2669008" cy="1942241"/>
          </a:xfrm>
        </p:spPr>
        <p:txBody>
          <a:bodyPr/>
          <a:lstStyle>
            <a:lvl1pPr marL="0" indent="0">
              <a:lnSpc>
                <a:spcPct val="80000"/>
              </a:lnSpc>
              <a:buNone/>
              <a:defRPr sz="78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450"/>
              </a:spcAft>
              <a:buFont typeface="Arial" panose="020B0604020202020204" pitchFamily="34" charset="0"/>
              <a:buNone/>
              <a:defRPr sz="675" i="1"/>
            </a:lvl2pPr>
            <a:lvl3pPr marL="0" indent="0">
              <a:buNone/>
              <a:defRPr sz="675"/>
            </a:lvl3pPr>
            <a:lvl4pPr marL="289315" indent="-96439">
              <a:defRPr sz="675"/>
            </a:lvl4pPr>
            <a:lvl5pPr>
              <a:defRPr sz="675"/>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709853" y="3886578"/>
            <a:ext cx="1150616" cy="1534154"/>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591"/>
            </a:lvl1pPr>
          </a:lstStyle>
          <a:p>
            <a:r>
              <a:rPr lang="en-US"/>
              <a:t>Click icon to add picture</a:t>
            </a:r>
            <a:endParaRPr lang="en-US" dirty="0"/>
          </a:p>
        </p:txBody>
      </p:sp>
      <p:sp>
        <p:nvSpPr>
          <p:cNvPr id="36" name="Content Placeholder 13"/>
          <p:cNvSpPr>
            <a:spLocks noGrp="1"/>
          </p:cNvSpPr>
          <p:nvPr>
            <p:ph sz="quarter" idx="28" hasCustomPrompt="1"/>
          </p:nvPr>
        </p:nvSpPr>
        <p:spPr>
          <a:xfrm>
            <a:off x="6002678" y="3886578"/>
            <a:ext cx="2669008" cy="1942241"/>
          </a:xfrm>
        </p:spPr>
        <p:txBody>
          <a:bodyPr/>
          <a:lstStyle>
            <a:lvl1pPr marL="0" indent="0">
              <a:lnSpc>
                <a:spcPct val="80000"/>
              </a:lnSpc>
              <a:buNone/>
              <a:defRPr sz="78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450"/>
              </a:spcAft>
              <a:buFont typeface="Arial" panose="020B0604020202020204" pitchFamily="34" charset="0"/>
              <a:buNone/>
              <a:defRPr sz="675" i="1"/>
            </a:lvl2pPr>
            <a:lvl3pPr marL="0" indent="0">
              <a:buNone/>
              <a:defRPr sz="675"/>
            </a:lvl3pPr>
            <a:lvl4pPr marL="289315" indent="-96439">
              <a:defRPr sz="675"/>
            </a:lvl4pPr>
            <a:lvl5pPr>
              <a:defRPr sz="675"/>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685800" y="933451"/>
            <a:ext cx="7772400" cy="406400"/>
          </a:xfrm>
        </p:spPr>
        <p:txBody>
          <a:bodyPr>
            <a:normAutofit/>
          </a:bodyPr>
          <a:lstStyle>
            <a:lvl1pPr marL="0" indent="0" algn="ctr">
              <a:lnSpc>
                <a:spcPct val="86000"/>
              </a:lnSpc>
              <a:spcBef>
                <a:spcPts val="0"/>
              </a:spcBef>
              <a:buNone/>
              <a:defRPr sz="1013" baseline="0"/>
            </a:lvl1pPr>
          </a:lstStyle>
          <a:p>
            <a:pPr lvl="0"/>
            <a:r>
              <a:rPr lang="en-US" dirty="0"/>
              <a:t>Click here to edit subtitle</a:t>
            </a:r>
          </a:p>
        </p:txBody>
      </p:sp>
    </p:spTree>
    <p:extLst>
      <p:ext uri="{BB962C8B-B14F-4D97-AF65-F5344CB8AC3E}">
        <p14:creationId xmlns:p14="http://schemas.microsoft.com/office/powerpoint/2010/main" val="170497315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1_4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4"/>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431541" y="1639791"/>
            <a:ext cx="1150616" cy="1534154"/>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591"/>
            </a:lvl1pPr>
          </a:lstStyle>
          <a:p>
            <a:r>
              <a:rPr lang="en-US"/>
              <a:t>Click icon to add picture</a:t>
            </a:r>
            <a:endParaRPr lang="en-US" dirty="0"/>
          </a:p>
        </p:txBody>
      </p:sp>
      <p:sp>
        <p:nvSpPr>
          <p:cNvPr id="14" name="Content Placeholder 13"/>
          <p:cNvSpPr>
            <a:spLocks noGrp="1"/>
          </p:cNvSpPr>
          <p:nvPr>
            <p:ph sz="quarter" idx="18" hasCustomPrompt="1"/>
          </p:nvPr>
        </p:nvSpPr>
        <p:spPr>
          <a:xfrm>
            <a:off x="1721532" y="1639791"/>
            <a:ext cx="2669008" cy="1942241"/>
          </a:xfrm>
        </p:spPr>
        <p:txBody>
          <a:bodyPr/>
          <a:lstStyle>
            <a:lvl1pPr marL="0" indent="0">
              <a:lnSpc>
                <a:spcPct val="80000"/>
              </a:lnSpc>
              <a:buNone/>
              <a:defRPr sz="78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450"/>
              </a:spcAft>
              <a:buFont typeface="Arial" panose="020B0604020202020204" pitchFamily="34" charset="0"/>
              <a:buNone/>
              <a:defRPr sz="675" i="1"/>
            </a:lvl2pPr>
            <a:lvl3pPr marL="0" indent="0">
              <a:buNone/>
              <a:defRPr sz="675"/>
            </a:lvl3pPr>
            <a:lvl4pPr marL="289315" indent="-96439">
              <a:defRPr sz="675"/>
            </a:lvl4pPr>
            <a:lvl5pPr>
              <a:defRPr sz="675"/>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709853" y="1639791"/>
            <a:ext cx="1150616" cy="1534154"/>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591"/>
            </a:lvl1pPr>
          </a:lstStyle>
          <a:p>
            <a:r>
              <a:rPr lang="en-US"/>
              <a:t>Click icon to add picture</a:t>
            </a:r>
            <a:endParaRPr lang="en-US" dirty="0"/>
          </a:p>
        </p:txBody>
      </p:sp>
      <p:sp>
        <p:nvSpPr>
          <p:cNvPr id="28" name="Content Placeholder 13"/>
          <p:cNvSpPr>
            <a:spLocks noGrp="1"/>
          </p:cNvSpPr>
          <p:nvPr>
            <p:ph sz="quarter" idx="20" hasCustomPrompt="1"/>
          </p:nvPr>
        </p:nvSpPr>
        <p:spPr>
          <a:xfrm>
            <a:off x="6002678" y="1639791"/>
            <a:ext cx="2669008" cy="1942241"/>
          </a:xfrm>
        </p:spPr>
        <p:txBody>
          <a:bodyPr/>
          <a:lstStyle>
            <a:lvl1pPr marL="0" indent="0">
              <a:lnSpc>
                <a:spcPct val="80000"/>
              </a:lnSpc>
              <a:buNone/>
              <a:defRPr sz="78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450"/>
              </a:spcAft>
              <a:buFont typeface="Arial" panose="020B0604020202020204" pitchFamily="34" charset="0"/>
              <a:buNone/>
              <a:defRPr sz="675" i="1"/>
            </a:lvl2pPr>
            <a:lvl3pPr marL="0" indent="0">
              <a:buNone/>
              <a:defRPr sz="675"/>
            </a:lvl3pPr>
            <a:lvl4pPr marL="289315" indent="-96439">
              <a:defRPr sz="675"/>
            </a:lvl4pPr>
            <a:lvl5pPr>
              <a:defRPr sz="675"/>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431541" y="3886578"/>
            <a:ext cx="1150616" cy="1534154"/>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591"/>
            </a:lvl1pPr>
          </a:lstStyle>
          <a:p>
            <a:r>
              <a:rPr lang="en-US"/>
              <a:t>Click icon to add picture</a:t>
            </a:r>
            <a:endParaRPr lang="en-US" dirty="0"/>
          </a:p>
        </p:txBody>
      </p:sp>
      <p:sp>
        <p:nvSpPr>
          <p:cNvPr id="34" name="Content Placeholder 13"/>
          <p:cNvSpPr>
            <a:spLocks noGrp="1"/>
          </p:cNvSpPr>
          <p:nvPr>
            <p:ph sz="quarter" idx="26" hasCustomPrompt="1"/>
          </p:nvPr>
        </p:nvSpPr>
        <p:spPr>
          <a:xfrm>
            <a:off x="1721532" y="3886578"/>
            <a:ext cx="2669008" cy="1942241"/>
          </a:xfrm>
        </p:spPr>
        <p:txBody>
          <a:bodyPr/>
          <a:lstStyle>
            <a:lvl1pPr marL="0" indent="0">
              <a:lnSpc>
                <a:spcPct val="80000"/>
              </a:lnSpc>
              <a:buNone/>
              <a:defRPr sz="78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450"/>
              </a:spcAft>
              <a:buFont typeface="Arial" panose="020B0604020202020204" pitchFamily="34" charset="0"/>
              <a:buNone/>
              <a:defRPr sz="675" i="1"/>
            </a:lvl2pPr>
            <a:lvl3pPr marL="0" indent="0">
              <a:buNone/>
              <a:defRPr sz="675"/>
            </a:lvl3pPr>
            <a:lvl4pPr marL="289315" indent="-96439">
              <a:defRPr sz="675"/>
            </a:lvl4pPr>
            <a:lvl5pPr>
              <a:defRPr sz="675"/>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709853" y="3886578"/>
            <a:ext cx="1150616" cy="1534154"/>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591"/>
            </a:lvl1pPr>
          </a:lstStyle>
          <a:p>
            <a:r>
              <a:rPr lang="en-US"/>
              <a:t>Click icon to add picture</a:t>
            </a:r>
            <a:endParaRPr lang="en-US" dirty="0"/>
          </a:p>
        </p:txBody>
      </p:sp>
      <p:sp>
        <p:nvSpPr>
          <p:cNvPr id="36" name="Content Placeholder 13"/>
          <p:cNvSpPr>
            <a:spLocks noGrp="1"/>
          </p:cNvSpPr>
          <p:nvPr>
            <p:ph sz="quarter" idx="28" hasCustomPrompt="1"/>
          </p:nvPr>
        </p:nvSpPr>
        <p:spPr>
          <a:xfrm>
            <a:off x="6002678" y="3886578"/>
            <a:ext cx="2669008" cy="1942241"/>
          </a:xfrm>
        </p:spPr>
        <p:txBody>
          <a:bodyPr/>
          <a:lstStyle>
            <a:lvl1pPr marL="0" indent="0">
              <a:lnSpc>
                <a:spcPct val="80000"/>
              </a:lnSpc>
              <a:buNone/>
              <a:defRPr sz="78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450"/>
              </a:spcAft>
              <a:buFont typeface="Arial" panose="020B0604020202020204" pitchFamily="34" charset="0"/>
              <a:buNone/>
              <a:defRPr sz="675" i="1"/>
            </a:lvl2pPr>
            <a:lvl3pPr marL="0" indent="0">
              <a:buNone/>
              <a:defRPr sz="675"/>
            </a:lvl3pPr>
            <a:lvl4pPr marL="289315" indent="-96439">
              <a:defRPr sz="675"/>
            </a:lvl4pPr>
            <a:lvl5pPr>
              <a:defRPr sz="675"/>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123456899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3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4"/>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1173169" y="1639790"/>
            <a:ext cx="1049445"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591"/>
            </a:lvl1pPr>
          </a:lstStyle>
          <a:p>
            <a:r>
              <a:rPr lang="en-US"/>
              <a:t>Click icon to add picture</a:t>
            </a:r>
            <a:endParaRPr lang="en-US" dirty="0"/>
          </a:p>
        </p:txBody>
      </p:sp>
      <p:sp>
        <p:nvSpPr>
          <p:cNvPr id="14" name="Content Placeholder 13"/>
          <p:cNvSpPr>
            <a:spLocks noGrp="1"/>
          </p:cNvSpPr>
          <p:nvPr>
            <p:ph sz="quarter" idx="18" hasCustomPrompt="1"/>
          </p:nvPr>
        </p:nvSpPr>
        <p:spPr>
          <a:xfrm>
            <a:off x="431543" y="3256995"/>
            <a:ext cx="2532703" cy="2403219"/>
          </a:xfrm>
        </p:spPr>
        <p:txBody>
          <a:bodyPr>
            <a:normAutofit/>
          </a:bodyPr>
          <a:lstStyle>
            <a:lvl1pPr marL="0" indent="0" algn="ctr">
              <a:lnSpc>
                <a:spcPct val="80000"/>
              </a:lnSpc>
              <a:buNone/>
              <a:defRPr sz="1125">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450"/>
              </a:spcAft>
              <a:buFont typeface="Arial" panose="020B0604020202020204" pitchFamily="34" charset="0"/>
              <a:buNone/>
              <a:defRPr sz="788" i="1"/>
            </a:lvl2pPr>
            <a:lvl3pPr marL="0" indent="0" algn="ctr">
              <a:buNone/>
              <a:defRPr sz="788"/>
            </a:lvl3pPr>
            <a:lvl4pPr marL="289315" indent="-96439">
              <a:defRPr sz="675"/>
            </a:lvl4pPr>
            <a:lvl5pPr>
              <a:defRPr sz="675"/>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011872" y="1639790"/>
            <a:ext cx="1049445"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591"/>
            </a:lvl1pPr>
          </a:lstStyle>
          <a:p>
            <a:r>
              <a:rPr lang="en-US"/>
              <a:t>Click icon to add picture</a:t>
            </a:r>
            <a:endParaRPr lang="en-US" dirty="0"/>
          </a:p>
        </p:txBody>
      </p:sp>
      <p:sp>
        <p:nvSpPr>
          <p:cNvPr id="28" name="Content Placeholder 13"/>
          <p:cNvSpPr>
            <a:spLocks noGrp="1"/>
          </p:cNvSpPr>
          <p:nvPr>
            <p:ph sz="quarter" idx="20" hasCustomPrompt="1"/>
          </p:nvPr>
        </p:nvSpPr>
        <p:spPr>
          <a:xfrm>
            <a:off x="3270246" y="3256995"/>
            <a:ext cx="2532703" cy="2403219"/>
          </a:xfrm>
        </p:spPr>
        <p:txBody>
          <a:bodyPr>
            <a:normAutofit/>
          </a:bodyPr>
          <a:lstStyle>
            <a:lvl1pPr marL="0" indent="0" algn="ctr">
              <a:lnSpc>
                <a:spcPct val="80000"/>
              </a:lnSpc>
              <a:buNone/>
              <a:defRPr sz="1125">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450"/>
              </a:spcAft>
              <a:buFont typeface="Arial" panose="020B0604020202020204" pitchFamily="34" charset="0"/>
              <a:buNone/>
              <a:defRPr sz="788" i="1"/>
            </a:lvl2pPr>
            <a:lvl3pPr marL="0" indent="0" algn="ctr">
              <a:buNone/>
              <a:defRPr sz="788"/>
            </a:lvl3pPr>
            <a:lvl4pPr marL="289315" indent="-96439">
              <a:defRPr sz="675"/>
            </a:lvl4pPr>
            <a:lvl5pPr>
              <a:defRPr sz="675"/>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850576" y="1639789"/>
            <a:ext cx="1049445"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591"/>
            </a:lvl1pPr>
          </a:lstStyle>
          <a:p>
            <a:r>
              <a:rPr lang="en-US"/>
              <a:t>Click icon to add picture</a:t>
            </a:r>
            <a:endParaRPr lang="en-US" dirty="0"/>
          </a:p>
        </p:txBody>
      </p:sp>
      <p:sp>
        <p:nvSpPr>
          <p:cNvPr id="30" name="Content Placeholder 13"/>
          <p:cNvSpPr>
            <a:spLocks noGrp="1"/>
          </p:cNvSpPr>
          <p:nvPr>
            <p:ph sz="quarter" idx="22" hasCustomPrompt="1"/>
          </p:nvPr>
        </p:nvSpPr>
        <p:spPr>
          <a:xfrm>
            <a:off x="6108948" y="3256995"/>
            <a:ext cx="2532703" cy="2403219"/>
          </a:xfrm>
        </p:spPr>
        <p:txBody>
          <a:bodyPr>
            <a:normAutofit/>
          </a:bodyPr>
          <a:lstStyle>
            <a:lvl1pPr marL="0" indent="0" algn="ctr">
              <a:lnSpc>
                <a:spcPct val="80000"/>
              </a:lnSpc>
              <a:buNone/>
              <a:defRPr sz="1125">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450"/>
              </a:spcAft>
              <a:buFont typeface="Arial" panose="020B0604020202020204" pitchFamily="34" charset="0"/>
              <a:buNone/>
              <a:defRPr sz="788" i="1"/>
            </a:lvl2pPr>
            <a:lvl3pPr marL="0" indent="0" algn="ctr">
              <a:buNone/>
              <a:defRPr sz="788"/>
            </a:lvl3pPr>
            <a:lvl4pPr marL="289315" indent="-96439">
              <a:defRPr sz="675"/>
            </a:lvl4pPr>
            <a:lvl5pPr>
              <a:defRPr sz="675"/>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685800" y="933451"/>
            <a:ext cx="7772400" cy="406400"/>
          </a:xfrm>
        </p:spPr>
        <p:txBody>
          <a:bodyPr>
            <a:normAutofit/>
          </a:bodyPr>
          <a:lstStyle>
            <a:lvl1pPr marL="0" indent="0" algn="ctr">
              <a:lnSpc>
                <a:spcPct val="86000"/>
              </a:lnSpc>
              <a:spcBef>
                <a:spcPts val="0"/>
              </a:spcBef>
              <a:buNone/>
              <a:defRPr sz="1013" baseline="0"/>
            </a:lvl1pPr>
          </a:lstStyle>
          <a:p>
            <a:pPr lvl="0"/>
            <a:r>
              <a:rPr lang="en-US" dirty="0"/>
              <a:t>Click here to edit subtitle</a:t>
            </a:r>
          </a:p>
        </p:txBody>
      </p:sp>
    </p:spTree>
    <p:extLst>
      <p:ext uri="{BB962C8B-B14F-4D97-AF65-F5344CB8AC3E}">
        <p14:creationId xmlns:p14="http://schemas.microsoft.com/office/powerpoint/2010/main" val="309378712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3 Team 2">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4"/>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1173169" y="1639790"/>
            <a:ext cx="1049445"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591"/>
            </a:lvl1pPr>
          </a:lstStyle>
          <a:p>
            <a:r>
              <a:rPr lang="en-US"/>
              <a:t>Click icon to add picture</a:t>
            </a:r>
            <a:endParaRPr lang="en-US" dirty="0"/>
          </a:p>
        </p:txBody>
      </p:sp>
      <p:sp>
        <p:nvSpPr>
          <p:cNvPr id="14" name="Content Placeholder 13"/>
          <p:cNvSpPr>
            <a:spLocks noGrp="1"/>
          </p:cNvSpPr>
          <p:nvPr>
            <p:ph sz="quarter" idx="18" hasCustomPrompt="1"/>
          </p:nvPr>
        </p:nvSpPr>
        <p:spPr>
          <a:xfrm>
            <a:off x="431543" y="3256995"/>
            <a:ext cx="2532703" cy="2403219"/>
          </a:xfrm>
        </p:spPr>
        <p:txBody>
          <a:bodyPr>
            <a:normAutofit/>
          </a:bodyPr>
          <a:lstStyle>
            <a:lvl1pPr marL="0" indent="0" algn="ctr">
              <a:lnSpc>
                <a:spcPct val="80000"/>
              </a:lnSpc>
              <a:buNone/>
              <a:defRPr sz="1125">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450"/>
              </a:spcAft>
              <a:buFont typeface="Arial" panose="020B0604020202020204" pitchFamily="34" charset="0"/>
              <a:buNone/>
              <a:defRPr sz="788" i="1"/>
            </a:lvl2pPr>
            <a:lvl3pPr marL="0" indent="0" algn="ctr">
              <a:buNone/>
              <a:defRPr sz="788"/>
            </a:lvl3pPr>
            <a:lvl4pPr marL="289315" indent="-96439">
              <a:defRPr sz="675"/>
            </a:lvl4pPr>
            <a:lvl5pPr>
              <a:defRPr sz="675"/>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011872" y="1639790"/>
            <a:ext cx="1049445"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591"/>
            </a:lvl1pPr>
          </a:lstStyle>
          <a:p>
            <a:r>
              <a:rPr lang="en-US"/>
              <a:t>Click icon to add picture</a:t>
            </a:r>
            <a:endParaRPr lang="en-US" dirty="0"/>
          </a:p>
        </p:txBody>
      </p:sp>
      <p:sp>
        <p:nvSpPr>
          <p:cNvPr id="28" name="Content Placeholder 13"/>
          <p:cNvSpPr>
            <a:spLocks noGrp="1"/>
          </p:cNvSpPr>
          <p:nvPr>
            <p:ph sz="quarter" idx="20" hasCustomPrompt="1"/>
          </p:nvPr>
        </p:nvSpPr>
        <p:spPr>
          <a:xfrm>
            <a:off x="3270246" y="3256995"/>
            <a:ext cx="2532703" cy="2403219"/>
          </a:xfrm>
        </p:spPr>
        <p:txBody>
          <a:bodyPr>
            <a:normAutofit/>
          </a:bodyPr>
          <a:lstStyle>
            <a:lvl1pPr marL="0" indent="0" algn="ctr">
              <a:lnSpc>
                <a:spcPct val="80000"/>
              </a:lnSpc>
              <a:buNone/>
              <a:defRPr sz="1125">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450"/>
              </a:spcAft>
              <a:buFont typeface="Arial" panose="020B0604020202020204" pitchFamily="34" charset="0"/>
              <a:buNone/>
              <a:defRPr sz="788" i="1"/>
            </a:lvl2pPr>
            <a:lvl3pPr marL="0" indent="0" algn="ctr">
              <a:buNone/>
              <a:defRPr sz="788"/>
            </a:lvl3pPr>
            <a:lvl4pPr marL="289315" indent="-96439">
              <a:defRPr sz="675"/>
            </a:lvl4pPr>
            <a:lvl5pPr>
              <a:defRPr sz="675"/>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850576" y="1639789"/>
            <a:ext cx="1049445"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591"/>
            </a:lvl1pPr>
          </a:lstStyle>
          <a:p>
            <a:r>
              <a:rPr lang="en-US"/>
              <a:t>Click icon to add picture</a:t>
            </a:r>
            <a:endParaRPr lang="en-US" dirty="0"/>
          </a:p>
        </p:txBody>
      </p:sp>
      <p:sp>
        <p:nvSpPr>
          <p:cNvPr id="30" name="Content Placeholder 13"/>
          <p:cNvSpPr>
            <a:spLocks noGrp="1"/>
          </p:cNvSpPr>
          <p:nvPr>
            <p:ph sz="quarter" idx="22" hasCustomPrompt="1"/>
          </p:nvPr>
        </p:nvSpPr>
        <p:spPr>
          <a:xfrm>
            <a:off x="6108948" y="3256995"/>
            <a:ext cx="2532703" cy="2403219"/>
          </a:xfrm>
        </p:spPr>
        <p:txBody>
          <a:bodyPr>
            <a:normAutofit/>
          </a:bodyPr>
          <a:lstStyle>
            <a:lvl1pPr marL="0" indent="0" algn="ctr">
              <a:lnSpc>
                <a:spcPct val="80000"/>
              </a:lnSpc>
              <a:buNone/>
              <a:defRPr sz="1125">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450"/>
              </a:spcAft>
              <a:buFont typeface="Arial" panose="020B0604020202020204" pitchFamily="34" charset="0"/>
              <a:buNone/>
              <a:defRPr sz="788" i="1"/>
            </a:lvl2pPr>
            <a:lvl3pPr marL="0" indent="0" algn="ctr">
              <a:buNone/>
              <a:defRPr sz="788"/>
            </a:lvl3pPr>
            <a:lvl4pPr marL="289315" indent="-96439">
              <a:defRPr sz="675"/>
            </a:lvl4pPr>
            <a:lvl5pPr>
              <a:defRPr sz="675"/>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361579519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4 Team Subtitle 2">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4"/>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916202" y="1639790"/>
            <a:ext cx="1049445"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591"/>
            </a:lvl1pPr>
          </a:lstStyle>
          <a:p>
            <a:r>
              <a:rPr lang="en-US"/>
              <a:t>Click icon to add picture</a:t>
            </a:r>
            <a:endParaRPr lang="en-US" dirty="0"/>
          </a:p>
        </p:txBody>
      </p:sp>
      <p:sp>
        <p:nvSpPr>
          <p:cNvPr id="14" name="Content Placeholder 13"/>
          <p:cNvSpPr>
            <a:spLocks noGrp="1"/>
          </p:cNvSpPr>
          <p:nvPr>
            <p:ph sz="quarter" idx="18" hasCustomPrompt="1"/>
          </p:nvPr>
        </p:nvSpPr>
        <p:spPr>
          <a:xfrm>
            <a:off x="539443" y="3256995"/>
            <a:ext cx="1802967" cy="2403219"/>
          </a:xfrm>
        </p:spPr>
        <p:txBody>
          <a:bodyPr>
            <a:normAutofit/>
          </a:bodyPr>
          <a:lstStyle>
            <a:lvl1pPr marL="0" indent="0" algn="ctr">
              <a:lnSpc>
                <a:spcPct val="80000"/>
              </a:lnSpc>
              <a:buNone/>
              <a:defRPr sz="1125">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450"/>
              </a:spcAft>
              <a:buFont typeface="Arial" panose="020B0604020202020204" pitchFamily="34" charset="0"/>
              <a:buNone/>
              <a:defRPr sz="788" i="1"/>
            </a:lvl2pPr>
            <a:lvl3pPr marL="0" indent="0" algn="ctr">
              <a:buNone/>
              <a:defRPr sz="788"/>
            </a:lvl3pPr>
            <a:lvl4pPr marL="289315" indent="-96439">
              <a:defRPr sz="675"/>
            </a:lvl4pPr>
            <a:lvl5pPr>
              <a:defRPr sz="675"/>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3019099" y="1639790"/>
            <a:ext cx="1049445"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591"/>
            </a:lvl1pPr>
          </a:lstStyle>
          <a:p>
            <a:r>
              <a:rPr lang="en-US"/>
              <a:t>Click icon to add picture</a:t>
            </a:r>
            <a:endParaRPr lang="en-US" dirty="0"/>
          </a:p>
        </p:txBody>
      </p:sp>
      <p:sp>
        <p:nvSpPr>
          <p:cNvPr id="28" name="Content Placeholder 13"/>
          <p:cNvSpPr>
            <a:spLocks noGrp="1"/>
          </p:cNvSpPr>
          <p:nvPr>
            <p:ph sz="quarter" idx="20" hasCustomPrompt="1"/>
          </p:nvPr>
        </p:nvSpPr>
        <p:spPr>
          <a:xfrm>
            <a:off x="2642339" y="3256995"/>
            <a:ext cx="1802967" cy="2403219"/>
          </a:xfrm>
        </p:spPr>
        <p:txBody>
          <a:bodyPr>
            <a:normAutofit/>
          </a:bodyPr>
          <a:lstStyle>
            <a:lvl1pPr marL="0" indent="0" algn="ctr">
              <a:lnSpc>
                <a:spcPct val="80000"/>
              </a:lnSpc>
              <a:buNone/>
              <a:defRPr sz="1125">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450"/>
              </a:spcAft>
              <a:buFont typeface="Arial" panose="020B0604020202020204" pitchFamily="34" charset="0"/>
              <a:buNone/>
              <a:defRPr sz="788" i="1"/>
            </a:lvl2pPr>
            <a:lvl3pPr marL="0" indent="0" algn="ctr">
              <a:buNone/>
              <a:defRPr sz="788"/>
            </a:lvl3pPr>
            <a:lvl4pPr marL="289315" indent="-96439">
              <a:defRPr sz="675"/>
            </a:lvl4pPr>
            <a:lvl5pPr>
              <a:defRPr sz="675"/>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5121995" y="1639790"/>
            <a:ext cx="1049445"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591"/>
            </a:lvl1pPr>
          </a:lstStyle>
          <a:p>
            <a:r>
              <a:rPr lang="en-US"/>
              <a:t>Click icon to add picture</a:t>
            </a:r>
            <a:endParaRPr lang="en-US" dirty="0"/>
          </a:p>
        </p:txBody>
      </p:sp>
      <p:sp>
        <p:nvSpPr>
          <p:cNvPr id="30" name="Content Placeholder 13"/>
          <p:cNvSpPr>
            <a:spLocks noGrp="1"/>
          </p:cNvSpPr>
          <p:nvPr>
            <p:ph sz="quarter" idx="22" hasCustomPrompt="1"/>
          </p:nvPr>
        </p:nvSpPr>
        <p:spPr>
          <a:xfrm>
            <a:off x="4745234" y="3256995"/>
            <a:ext cx="1802967" cy="2403219"/>
          </a:xfrm>
        </p:spPr>
        <p:txBody>
          <a:bodyPr>
            <a:normAutofit/>
          </a:bodyPr>
          <a:lstStyle>
            <a:lvl1pPr marL="0" indent="0" algn="ctr">
              <a:lnSpc>
                <a:spcPct val="80000"/>
              </a:lnSpc>
              <a:buNone/>
              <a:defRPr sz="1125">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450"/>
              </a:spcAft>
              <a:buFont typeface="Arial" panose="020B0604020202020204" pitchFamily="34" charset="0"/>
              <a:buNone/>
              <a:defRPr sz="788" i="1"/>
            </a:lvl2pPr>
            <a:lvl3pPr marL="0" indent="0" algn="ctr">
              <a:buNone/>
              <a:defRPr sz="788"/>
            </a:lvl3pPr>
            <a:lvl4pPr marL="289315" indent="-96439">
              <a:defRPr sz="675"/>
            </a:lvl4pPr>
            <a:lvl5pPr>
              <a:defRPr sz="675"/>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685800" y="933451"/>
            <a:ext cx="7772400" cy="406400"/>
          </a:xfrm>
        </p:spPr>
        <p:txBody>
          <a:bodyPr>
            <a:normAutofit/>
          </a:bodyPr>
          <a:lstStyle>
            <a:lvl1pPr marL="0" indent="0" algn="ctr">
              <a:lnSpc>
                <a:spcPct val="86000"/>
              </a:lnSpc>
              <a:spcBef>
                <a:spcPts val="0"/>
              </a:spcBef>
              <a:buNone/>
              <a:defRPr sz="1013" baseline="0"/>
            </a:lvl1pPr>
          </a:lstStyle>
          <a:p>
            <a:pPr lvl="0"/>
            <a:r>
              <a:rPr lang="en-US" dirty="0"/>
              <a:t>Click here to edit subtitle</a:t>
            </a:r>
          </a:p>
        </p:txBody>
      </p:sp>
      <p:sp>
        <p:nvSpPr>
          <p:cNvPr id="10" name="Picture Placeholder 3"/>
          <p:cNvSpPr>
            <a:spLocks noGrp="1"/>
          </p:cNvSpPr>
          <p:nvPr>
            <p:ph type="pic" sz="quarter" idx="42"/>
          </p:nvPr>
        </p:nvSpPr>
        <p:spPr>
          <a:xfrm>
            <a:off x="7224893" y="1639789"/>
            <a:ext cx="1049445"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tx2"/>
            </a:outerShdw>
          </a:effectLst>
        </p:spPr>
        <p:txBody>
          <a:bodyPr anchor="ctr" anchorCtr="0">
            <a:normAutofit/>
          </a:bodyPr>
          <a:lstStyle>
            <a:lvl1pPr marL="0" indent="0" algn="ctr">
              <a:buNone/>
              <a:defRPr sz="591"/>
            </a:lvl1pPr>
          </a:lstStyle>
          <a:p>
            <a:r>
              <a:rPr lang="en-US"/>
              <a:t>Click icon to add picture</a:t>
            </a:r>
            <a:endParaRPr lang="en-US" dirty="0"/>
          </a:p>
        </p:txBody>
      </p:sp>
      <p:sp>
        <p:nvSpPr>
          <p:cNvPr id="11" name="Content Placeholder 13"/>
          <p:cNvSpPr>
            <a:spLocks noGrp="1"/>
          </p:cNvSpPr>
          <p:nvPr>
            <p:ph sz="quarter" idx="43" hasCustomPrompt="1"/>
          </p:nvPr>
        </p:nvSpPr>
        <p:spPr>
          <a:xfrm>
            <a:off x="6848132" y="3256995"/>
            <a:ext cx="1802967" cy="2403219"/>
          </a:xfrm>
        </p:spPr>
        <p:txBody>
          <a:bodyPr>
            <a:normAutofit/>
          </a:bodyPr>
          <a:lstStyle>
            <a:lvl1pPr marL="0" indent="0" algn="ctr">
              <a:lnSpc>
                <a:spcPct val="80000"/>
              </a:lnSpc>
              <a:buNone/>
              <a:defRPr sz="1125">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450"/>
              </a:spcAft>
              <a:buFont typeface="Arial" panose="020B0604020202020204" pitchFamily="34" charset="0"/>
              <a:buNone/>
              <a:defRPr sz="788" i="1"/>
            </a:lvl2pPr>
            <a:lvl3pPr marL="0" indent="0" algn="ctr">
              <a:buNone/>
              <a:defRPr sz="788"/>
            </a:lvl3pPr>
            <a:lvl4pPr marL="289315" indent="-96439">
              <a:defRPr sz="675"/>
            </a:lvl4pPr>
            <a:lvl5pPr>
              <a:defRPr sz="675"/>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171442190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4 Team 2">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4"/>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916202" y="1639790"/>
            <a:ext cx="1049445"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591"/>
            </a:lvl1pPr>
          </a:lstStyle>
          <a:p>
            <a:r>
              <a:rPr lang="en-US"/>
              <a:t>Click icon to add picture</a:t>
            </a:r>
            <a:endParaRPr lang="en-US" dirty="0"/>
          </a:p>
        </p:txBody>
      </p:sp>
      <p:sp>
        <p:nvSpPr>
          <p:cNvPr id="14" name="Content Placeholder 13"/>
          <p:cNvSpPr>
            <a:spLocks noGrp="1"/>
          </p:cNvSpPr>
          <p:nvPr>
            <p:ph sz="quarter" idx="18" hasCustomPrompt="1"/>
          </p:nvPr>
        </p:nvSpPr>
        <p:spPr>
          <a:xfrm>
            <a:off x="539443" y="3256995"/>
            <a:ext cx="1802967" cy="2403219"/>
          </a:xfrm>
        </p:spPr>
        <p:txBody>
          <a:bodyPr>
            <a:normAutofit/>
          </a:bodyPr>
          <a:lstStyle>
            <a:lvl1pPr marL="0" indent="0" algn="ctr">
              <a:lnSpc>
                <a:spcPct val="80000"/>
              </a:lnSpc>
              <a:buNone/>
              <a:defRPr sz="1125">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450"/>
              </a:spcAft>
              <a:buFont typeface="Arial" panose="020B0604020202020204" pitchFamily="34" charset="0"/>
              <a:buNone/>
              <a:defRPr sz="788" i="1"/>
            </a:lvl2pPr>
            <a:lvl3pPr marL="0" indent="0" algn="ctr">
              <a:buNone/>
              <a:defRPr sz="788"/>
            </a:lvl3pPr>
            <a:lvl4pPr marL="289315" indent="-96439">
              <a:defRPr sz="675"/>
            </a:lvl4pPr>
            <a:lvl5pPr>
              <a:defRPr sz="675"/>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3019099" y="1639790"/>
            <a:ext cx="1049445"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591"/>
            </a:lvl1pPr>
          </a:lstStyle>
          <a:p>
            <a:r>
              <a:rPr lang="en-US"/>
              <a:t>Click icon to add picture</a:t>
            </a:r>
            <a:endParaRPr lang="en-US" dirty="0"/>
          </a:p>
        </p:txBody>
      </p:sp>
      <p:sp>
        <p:nvSpPr>
          <p:cNvPr id="28" name="Content Placeholder 13"/>
          <p:cNvSpPr>
            <a:spLocks noGrp="1"/>
          </p:cNvSpPr>
          <p:nvPr>
            <p:ph sz="quarter" idx="20" hasCustomPrompt="1"/>
          </p:nvPr>
        </p:nvSpPr>
        <p:spPr>
          <a:xfrm>
            <a:off x="2642339" y="3256995"/>
            <a:ext cx="1802967" cy="2403219"/>
          </a:xfrm>
        </p:spPr>
        <p:txBody>
          <a:bodyPr>
            <a:normAutofit/>
          </a:bodyPr>
          <a:lstStyle>
            <a:lvl1pPr marL="0" indent="0" algn="ctr">
              <a:lnSpc>
                <a:spcPct val="80000"/>
              </a:lnSpc>
              <a:buNone/>
              <a:defRPr sz="1125">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450"/>
              </a:spcAft>
              <a:buFont typeface="Arial" panose="020B0604020202020204" pitchFamily="34" charset="0"/>
              <a:buNone/>
              <a:defRPr sz="788" i="1"/>
            </a:lvl2pPr>
            <a:lvl3pPr marL="0" indent="0" algn="ctr">
              <a:buNone/>
              <a:defRPr sz="788"/>
            </a:lvl3pPr>
            <a:lvl4pPr marL="289315" indent="-96439">
              <a:defRPr sz="675"/>
            </a:lvl4pPr>
            <a:lvl5pPr>
              <a:defRPr sz="675"/>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5121995" y="1639790"/>
            <a:ext cx="1049445"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591"/>
            </a:lvl1pPr>
          </a:lstStyle>
          <a:p>
            <a:r>
              <a:rPr lang="en-US"/>
              <a:t>Click icon to add picture</a:t>
            </a:r>
            <a:endParaRPr lang="en-US" dirty="0"/>
          </a:p>
        </p:txBody>
      </p:sp>
      <p:sp>
        <p:nvSpPr>
          <p:cNvPr id="30" name="Content Placeholder 13"/>
          <p:cNvSpPr>
            <a:spLocks noGrp="1"/>
          </p:cNvSpPr>
          <p:nvPr>
            <p:ph sz="quarter" idx="22" hasCustomPrompt="1"/>
          </p:nvPr>
        </p:nvSpPr>
        <p:spPr>
          <a:xfrm>
            <a:off x="4745234" y="3256995"/>
            <a:ext cx="1802967" cy="2403219"/>
          </a:xfrm>
        </p:spPr>
        <p:txBody>
          <a:bodyPr>
            <a:normAutofit/>
          </a:bodyPr>
          <a:lstStyle>
            <a:lvl1pPr marL="0" indent="0" algn="ctr">
              <a:lnSpc>
                <a:spcPct val="80000"/>
              </a:lnSpc>
              <a:buNone/>
              <a:defRPr sz="1125">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450"/>
              </a:spcAft>
              <a:buFont typeface="Arial" panose="020B0604020202020204" pitchFamily="34" charset="0"/>
              <a:buNone/>
              <a:defRPr sz="788" i="1"/>
            </a:lvl2pPr>
            <a:lvl3pPr marL="0" indent="0" algn="ctr">
              <a:buNone/>
              <a:defRPr sz="788"/>
            </a:lvl3pPr>
            <a:lvl4pPr marL="289315" indent="-96439">
              <a:defRPr sz="675"/>
            </a:lvl4pPr>
            <a:lvl5pPr>
              <a:defRPr sz="675"/>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10" name="Picture Placeholder 3"/>
          <p:cNvSpPr>
            <a:spLocks noGrp="1"/>
          </p:cNvSpPr>
          <p:nvPr>
            <p:ph type="pic" sz="quarter" idx="42"/>
          </p:nvPr>
        </p:nvSpPr>
        <p:spPr>
          <a:xfrm>
            <a:off x="7224893" y="1639789"/>
            <a:ext cx="1049445"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tx2"/>
            </a:outerShdw>
          </a:effectLst>
        </p:spPr>
        <p:txBody>
          <a:bodyPr anchor="ctr" anchorCtr="0">
            <a:normAutofit/>
          </a:bodyPr>
          <a:lstStyle>
            <a:lvl1pPr marL="0" indent="0" algn="ctr">
              <a:buNone/>
              <a:defRPr sz="591"/>
            </a:lvl1pPr>
          </a:lstStyle>
          <a:p>
            <a:r>
              <a:rPr lang="en-US"/>
              <a:t>Click icon to add picture</a:t>
            </a:r>
            <a:endParaRPr lang="en-US" dirty="0"/>
          </a:p>
        </p:txBody>
      </p:sp>
      <p:sp>
        <p:nvSpPr>
          <p:cNvPr id="11" name="Content Placeholder 13"/>
          <p:cNvSpPr>
            <a:spLocks noGrp="1"/>
          </p:cNvSpPr>
          <p:nvPr>
            <p:ph sz="quarter" idx="43" hasCustomPrompt="1"/>
          </p:nvPr>
        </p:nvSpPr>
        <p:spPr>
          <a:xfrm>
            <a:off x="6848132" y="3256995"/>
            <a:ext cx="1802967" cy="2403219"/>
          </a:xfrm>
        </p:spPr>
        <p:txBody>
          <a:bodyPr>
            <a:normAutofit/>
          </a:bodyPr>
          <a:lstStyle>
            <a:lvl1pPr marL="0" indent="0" algn="ctr">
              <a:lnSpc>
                <a:spcPct val="80000"/>
              </a:lnSpc>
              <a:buNone/>
              <a:defRPr sz="1125">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450"/>
              </a:spcAft>
              <a:buFont typeface="Arial" panose="020B0604020202020204" pitchFamily="34" charset="0"/>
              <a:buNone/>
              <a:defRPr sz="788" i="1"/>
            </a:lvl2pPr>
            <a:lvl3pPr marL="0" indent="0" algn="ctr">
              <a:buNone/>
              <a:defRPr sz="788"/>
            </a:lvl3pPr>
            <a:lvl4pPr marL="289315" indent="-96439">
              <a:defRPr sz="675"/>
            </a:lvl4pPr>
            <a:lvl5pPr>
              <a:defRPr sz="675"/>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355033133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3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85800" y="279964"/>
            <a:ext cx="7772400" cy="817561"/>
          </a:xfrm>
        </p:spPr>
        <p:txBody>
          <a:bodyPr/>
          <a:lstStyle/>
          <a:p>
            <a:r>
              <a:rPr lang="en-US"/>
              <a:t>Click to edit Master title style</a:t>
            </a:r>
          </a:p>
        </p:txBody>
      </p:sp>
      <p:sp>
        <p:nvSpPr>
          <p:cNvPr id="4" name="Picture Placeholder 3"/>
          <p:cNvSpPr>
            <a:spLocks noGrp="1"/>
          </p:cNvSpPr>
          <p:nvPr>
            <p:ph type="pic" sz="quarter" idx="10"/>
          </p:nvPr>
        </p:nvSpPr>
        <p:spPr>
          <a:xfrm>
            <a:off x="685802" y="1268759"/>
            <a:ext cx="1764195" cy="3535680"/>
          </a:xfrm>
          <a:solidFill>
            <a:schemeClr val="bg1">
              <a:lumMod val="90000"/>
              <a:lumOff val="10000"/>
            </a:schemeClr>
          </a:solidFill>
        </p:spPr>
        <p:txBody>
          <a:bodyPr anchor="ctr">
            <a:normAutofit/>
          </a:bodyPr>
          <a:lstStyle>
            <a:lvl1pPr marL="0" indent="0" algn="ctr">
              <a:buNone/>
              <a:defRPr sz="788"/>
            </a:lvl1pPr>
          </a:lstStyle>
          <a:p>
            <a:r>
              <a:rPr lang="en-US"/>
              <a:t>Click icon to add picture</a:t>
            </a:r>
          </a:p>
        </p:txBody>
      </p:sp>
      <p:sp>
        <p:nvSpPr>
          <p:cNvPr id="5" name="Picture Placeholder 3"/>
          <p:cNvSpPr>
            <a:spLocks noGrp="1"/>
          </p:cNvSpPr>
          <p:nvPr>
            <p:ph type="pic" sz="quarter" idx="11"/>
          </p:nvPr>
        </p:nvSpPr>
        <p:spPr>
          <a:xfrm>
            <a:off x="4693480" y="1268759"/>
            <a:ext cx="1764195" cy="3535680"/>
          </a:xfrm>
          <a:solidFill>
            <a:schemeClr val="bg1">
              <a:lumMod val="90000"/>
              <a:lumOff val="10000"/>
            </a:schemeClr>
          </a:solidFill>
        </p:spPr>
        <p:txBody>
          <a:bodyPr anchor="ctr">
            <a:normAutofit/>
          </a:bodyPr>
          <a:lstStyle>
            <a:lvl1pPr marL="0" indent="0" algn="ctr">
              <a:buNone/>
              <a:defRPr sz="788"/>
            </a:lvl1pPr>
          </a:lstStyle>
          <a:p>
            <a:r>
              <a:rPr lang="en-US"/>
              <a:t>Click icon to add picture</a:t>
            </a:r>
          </a:p>
        </p:txBody>
      </p:sp>
      <p:sp>
        <p:nvSpPr>
          <p:cNvPr id="8" name="Text Placeholder 9"/>
          <p:cNvSpPr>
            <a:spLocks noGrp="1"/>
          </p:cNvSpPr>
          <p:nvPr>
            <p:ph type="body" sz="quarter" idx="14"/>
          </p:nvPr>
        </p:nvSpPr>
        <p:spPr>
          <a:xfrm>
            <a:off x="2600782" y="1268759"/>
            <a:ext cx="1859859" cy="3535680"/>
          </a:xfrm>
        </p:spPr>
        <p:txBody>
          <a:bodyPr>
            <a:noAutofit/>
          </a:bodyPr>
          <a:lstStyle>
            <a:lvl1pPr marL="0" indent="0">
              <a:buNone/>
              <a:defRPr sz="788" b="1">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0" indent="0">
              <a:buFontTx/>
              <a:buNone/>
              <a:defRPr sz="788"/>
            </a:lvl2pPr>
            <a:lvl3pPr marL="84830" indent="-84830">
              <a:defRPr sz="788"/>
            </a:lvl3pPr>
            <a:lvl4pPr marL="225915" indent="-116976">
              <a:defRPr sz="788"/>
            </a:lvl4pPr>
            <a:lvl5pPr marL="428603" indent="-128581">
              <a:defRPr sz="78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9"/>
          <p:cNvSpPr>
            <a:spLocks noGrp="1"/>
          </p:cNvSpPr>
          <p:nvPr>
            <p:ph type="body" sz="quarter" idx="15"/>
          </p:nvPr>
        </p:nvSpPr>
        <p:spPr>
          <a:xfrm>
            <a:off x="6598342" y="1268759"/>
            <a:ext cx="1859859" cy="3535680"/>
          </a:xfrm>
        </p:spPr>
        <p:txBody>
          <a:bodyPr>
            <a:noAutofit/>
          </a:bodyPr>
          <a:lstStyle>
            <a:lvl1pPr marL="0" indent="0">
              <a:buNone/>
              <a:defRPr sz="788" b="1">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0" indent="0">
              <a:buFontTx/>
              <a:buNone/>
              <a:defRPr sz="788"/>
            </a:lvl2pPr>
            <a:lvl3pPr marL="84830" indent="-84830">
              <a:defRPr sz="788"/>
            </a:lvl3pPr>
            <a:lvl4pPr marL="225915" indent="-116976">
              <a:defRPr sz="788"/>
            </a:lvl4pPr>
            <a:lvl5pPr marL="428603" indent="-128581">
              <a:defRPr sz="78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9"/>
          <p:cNvSpPr>
            <a:spLocks noGrp="1"/>
          </p:cNvSpPr>
          <p:nvPr>
            <p:ph type="body" sz="quarter" idx="16"/>
          </p:nvPr>
        </p:nvSpPr>
        <p:spPr>
          <a:xfrm>
            <a:off x="685803" y="4980568"/>
            <a:ext cx="3774839" cy="958851"/>
          </a:xfrm>
        </p:spPr>
        <p:txBody>
          <a:bodyPr>
            <a:noAutofit/>
          </a:bodyPr>
          <a:lstStyle>
            <a:lvl1pPr marL="0" indent="0">
              <a:buNone/>
              <a:defRPr sz="788"/>
            </a:lvl1pPr>
            <a:lvl2pPr marL="85721" indent="-85721">
              <a:buFont typeface="Arial" panose="020B0604020202020204" pitchFamily="34" charset="0"/>
              <a:buChar char="•"/>
              <a:defRPr sz="788"/>
            </a:lvl2pPr>
            <a:lvl3pPr marL="171442" indent="-85721">
              <a:defRPr sz="788"/>
            </a:lvl3pPr>
            <a:lvl4pPr marL="300023" indent="-128581">
              <a:defRPr sz="788"/>
            </a:lvl4pPr>
            <a:lvl5pPr marL="428603" indent="-128581">
              <a:defRPr sz="78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9"/>
          <p:cNvSpPr>
            <a:spLocks noGrp="1"/>
          </p:cNvSpPr>
          <p:nvPr>
            <p:ph type="body" sz="quarter" idx="17"/>
          </p:nvPr>
        </p:nvSpPr>
        <p:spPr>
          <a:xfrm>
            <a:off x="4693481" y="4980568"/>
            <a:ext cx="3764721" cy="958851"/>
          </a:xfrm>
        </p:spPr>
        <p:txBody>
          <a:bodyPr>
            <a:noAutofit/>
          </a:bodyPr>
          <a:lstStyle>
            <a:lvl1pPr marL="0" indent="0">
              <a:buNone/>
              <a:defRPr sz="788"/>
            </a:lvl1pPr>
            <a:lvl2pPr marL="85721" indent="-85721">
              <a:buFont typeface="Arial" panose="020B0604020202020204" pitchFamily="34" charset="0"/>
              <a:buChar char="•"/>
              <a:defRPr sz="788"/>
            </a:lvl2pPr>
            <a:lvl3pPr marL="171442" indent="-85721">
              <a:defRPr sz="788"/>
            </a:lvl3pPr>
            <a:lvl4pPr marL="300023" indent="-128581">
              <a:defRPr sz="788"/>
            </a:lvl4pPr>
            <a:lvl5pPr marL="428603" indent="-128581">
              <a:defRPr sz="78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35383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lumn text with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85800" y="1452423"/>
            <a:ext cx="7772400" cy="4627563"/>
          </a:xfrm>
        </p:spPr>
        <p:txBody>
          <a:bodyPr numCol="2" spcCol="274320">
            <a:normAutofit/>
          </a:bodyPr>
          <a:lstStyle>
            <a:lvl1pPr marL="0" indent="0">
              <a:spcBef>
                <a:spcPts val="675"/>
              </a:spcBef>
              <a:buNone/>
              <a:defRPr sz="900"/>
            </a:lvl1pPr>
            <a:lvl2pPr marL="128581" indent="-128581">
              <a:spcBef>
                <a:spcPts val="675"/>
              </a:spcBef>
              <a:buFont typeface="Arial" panose="020B0604020202020204" pitchFamily="34" charset="0"/>
              <a:buChar char="•"/>
              <a:defRPr sz="900"/>
            </a:lvl2pPr>
            <a:lvl3pPr marL="257162" indent="-128581">
              <a:spcBef>
                <a:spcPts val="675"/>
              </a:spcBef>
              <a:buFont typeface="Open Sans Light" panose="020B0306030504020204" pitchFamily="34" charset="0"/>
              <a:buChar char="–"/>
              <a:defRPr sz="900"/>
            </a:lvl3pPr>
            <a:lvl4pPr marL="385743" indent="-128581">
              <a:spcBef>
                <a:spcPts val="675"/>
              </a:spcBef>
              <a:buFont typeface="Arial" panose="020B0604020202020204" pitchFamily="34" charset="0"/>
              <a:buChar char="•"/>
              <a:defRPr sz="900"/>
            </a:lvl4pPr>
            <a:lvl5pPr marL="514325" indent="-128581">
              <a:spcBef>
                <a:spcPts val="675"/>
              </a:spcBef>
              <a:buFont typeface="Open Sans Light" panose="020B0306030504020204" pitchFamily="34" charset="0"/>
              <a:buChar char="–"/>
              <a:defRPr sz="9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0" hasCustomPrompt="1"/>
          </p:nvPr>
        </p:nvSpPr>
        <p:spPr>
          <a:xfrm>
            <a:off x="685800" y="933451"/>
            <a:ext cx="7772400" cy="406400"/>
          </a:xfrm>
        </p:spPr>
        <p:txBody>
          <a:bodyPr>
            <a:normAutofit/>
          </a:bodyPr>
          <a:lstStyle>
            <a:lvl1pPr marL="0" indent="0" algn="ctr">
              <a:lnSpc>
                <a:spcPct val="86000"/>
              </a:lnSpc>
              <a:spcBef>
                <a:spcPts val="0"/>
              </a:spcBef>
              <a:buNone/>
              <a:defRPr sz="1013" baseline="0"/>
            </a:lvl1pPr>
          </a:lstStyle>
          <a:p>
            <a:pPr lvl="0"/>
            <a:r>
              <a:rPr lang="en-US" dirty="0"/>
              <a:t>Click here to edit subtitle</a:t>
            </a:r>
          </a:p>
        </p:txBody>
      </p:sp>
    </p:spTree>
    <p:extLst>
      <p:ext uri="{BB962C8B-B14F-4D97-AF65-F5344CB8AC3E}">
        <p14:creationId xmlns:p14="http://schemas.microsoft.com/office/powerpoint/2010/main" val="240530340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Diapositive de titre">
    <p:spTree>
      <p:nvGrpSpPr>
        <p:cNvPr id="1" name=""/>
        <p:cNvGrpSpPr/>
        <p:nvPr/>
      </p:nvGrpSpPr>
      <p:grpSpPr>
        <a:xfrm>
          <a:off x="0" y="0"/>
          <a:ext cx="0" cy="0"/>
          <a:chOff x="0" y="0"/>
          <a:chExt cx="0" cy="0"/>
        </a:xfrm>
      </p:grpSpPr>
      <p:sp>
        <p:nvSpPr>
          <p:cNvPr id="29" name="Espace réservé du numéro de diapositive 28"/>
          <p:cNvSpPr>
            <a:spLocks noGrp="1"/>
          </p:cNvSpPr>
          <p:nvPr>
            <p:ph type="sldNum" sz="quarter" idx="12"/>
          </p:nvPr>
        </p:nvSpPr>
        <p:spPr>
          <a:xfrm>
            <a:off x="8388424" y="5766720"/>
            <a:ext cx="502920" cy="365125"/>
          </a:xfrm>
          <a:prstGeom prst="rect">
            <a:avLst/>
          </a:prstGeom>
        </p:spPr>
        <p:txBody>
          <a:bodyPr anchor="ctr"/>
          <a:lstStyle>
            <a:lvl1pPr algn="ctr">
              <a:defRPr sz="975">
                <a:solidFill>
                  <a:srgbClr val="FFFFFF"/>
                </a:solidFill>
              </a:defRPr>
            </a:lvl1pPr>
          </a:lstStyle>
          <a:p>
            <a:fld id="{900F9562-5702-43F6-960D-6304C3EB66B1}" type="slidenum">
              <a:rPr lang="fr-FR" smtClean="0"/>
              <a:pPr/>
              <a:t>‹N°›</a:t>
            </a:fld>
            <a:endParaRPr lang="fr-FR" dirty="0"/>
          </a:p>
        </p:txBody>
      </p:sp>
      <p:cxnSp>
        <p:nvCxnSpPr>
          <p:cNvPr id="3" name="Connecteur droit 2"/>
          <p:cNvCxnSpPr/>
          <p:nvPr userDrawn="1"/>
        </p:nvCxnSpPr>
        <p:spPr>
          <a:xfrm>
            <a:off x="1619672" y="620689"/>
            <a:ext cx="0" cy="482453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Connecteur droit 4"/>
          <p:cNvCxnSpPr/>
          <p:nvPr userDrawn="1"/>
        </p:nvCxnSpPr>
        <p:spPr>
          <a:xfrm>
            <a:off x="1619673" y="5445225"/>
            <a:ext cx="504056" cy="50405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ZoneTexte 6"/>
          <p:cNvSpPr txBox="1"/>
          <p:nvPr userDrawn="1"/>
        </p:nvSpPr>
        <p:spPr>
          <a:xfrm>
            <a:off x="107504" y="5157192"/>
            <a:ext cx="1512168" cy="611706"/>
          </a:xfrm>
          <a:prstGeom prst="rect">
            <a:avLst/>
          </a:prstGeom>
          <a:noFill/>
        </p:spPr>
        <p:txBody>
          <a:bodyPr wrap="square" rtlCol="0">
            <a:spAutoFit/>
          </a:bodyPr>
          <a:lstStyle/>
          <a:p>
            <a:r>
              <a:rPr lang="fr-FR" sz="675"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BP 2468</a:t>
            </a:r>
          </a:p>
          <a:p>
            <a:r>
              <a:rPr lang="fr-FR" sz="675"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Douala</a:t>
            </a:r>
          </a:p>
          <a:p>
            <a:r>
              <a:rPr lang="fr-FR" sz="675"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République du Cameroun</a:t>
            </a:r>
          </a:p>
          <a:p>
            <a:r>
              <a:rPr lang="fr-FR" sz="675"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Tél : +237 33 07 97 47</a:t>
            </a:r>
          </a:p>
          <a:p>
            <a:r>
              <a:rPr lang="fr-FR" sz="675"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info@kube-tech.com</a:t>
            </a:r>
          </a:p>
        </p:txBody>
      </p:sp>
    </p:spTree>
    <p:extLst>
      <p:ext uri="{BB962C8B-B14F-4D97-AF65-F5344CB8AC3E}">
        <p14:creationId xmlns:p14="http://schemas.microsoft.com/office/powerpoint/2010/main" val="248108092"/>
      </p:ext>
    </p:extLst>
  </p:cSld>
  <p:clrMapOvr>
    <a:masterClrMapping/>
  </p:clrMapOvr>
  <p:transition spd="slow">
    <p:plus/>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29" name="Espace réservé du numéro de diapositive 28"/>
          <p:cNvSpPr>
            <a:spLocks noGrp="1"/>
          </p:cNvSpPr>
          <p:nvPr>
            <p:ph type="sldNum" sz="quarter" idx="12"/>
          </p:nvPr>
        </p:nvSpPr>
        <p:spPr>
          <a:xfrm>
            <a:off x="8388424" y="5766720"/>
            <a:ext cx="502920" cy="365125"/>
          </a:xfrm>
          <a:prstGeom prst="rect">
            <a:avLst/>
          </a:prstGeom>
        </p:spPr>
        <p:txBody>
          <a:bodyPr anchor="ctr"/>
          <a:lstStyle>
            <a:lvl1pPr algn="ctr">
              <a:defRPr sz="975">
                <a:solidFill>
                  <a:srgbClr val="FFFFFF"/>
                </a:solidFill>
              </a:defRPr>
            </a:lvl1pPr>
          </a:lstStyle>
          <a:p>
            <a:fld id="{900F9562-5702-43F6-960D-6304C3EB66B1}" type="slidenum">
              <a:rPr lang="fr-FR" smtClean="0"/>
              <a:pPr/>
              <a:t>‹N°›</a:t>
            </a:fld>
            <a:endParaRPr lang="fr-FR" dirty="0"/>
          </a:p>
        </p:txBody>
      </p:sp>
      <p:cxnSp>
        <p:nvCxnSpPr>
          <p:cNvPr id="3" name="Connecteur droit 2"/>
          <p:cNvCxnSpPr/>
          <p:nvPr userDrawn="1"/>
        </p:nvCxnSpPr>
        <p:spPr>
          <a:xfrm>
            <a:off x="1619672" y="620689"/>
            <a:ext cx="0" cy="482453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Connecteur droit 4"/>
          <p:cNvCxnSpPr/>
          <p:nvPr userDrawn="1"/>
        </p:nvCxnSpPr>
        <p:spPr>
          <a:xfrm>
            <a:off x="1619673" y="5445225"/>
            <a:ext cx="504056" cy="50405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186151"/>
      </p:ext>
    </p:extLst>
  </p:cSld>
  <p:clrMapOvr>
    <a:masterClrMapping/>
  </p:clrMapOvr>
  <p:transition spd="slow">
    <p:plus/>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9C7E24-CC1E-4AB5-9EFA-7C9404F2A002}"/>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C01A139-5B3F-42C0-B379-103C7B354E4F}"/>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5948B1F-0493-4AE2-B8A8-CDBC2F815000}"/>
              </a:ext>
            </a:extLst>
          </p:cNvPr>
          <p:cNvSpPr>
            <a:spLocks noGrp="1"/>
          </p:cNvSpPr>
          <p:nvPr>
            <p:ph type="dt" sz="half" idx="10"/>
          </p:nvPr>
        </p:nvSpPr>
        <p:spPr/>
        <p:txBody>
          <a:bodyPr/>
          <a:lstStyle/>
          <a:p>
            <a:fld id="{FB4DFE87-6FEF-43FC-8E7A-C8513B41E590}" type="datetimeFigureOut">
              <a:rPr lang="fr-FR" smtClean="0"/>
              <a:t>04/07/2021</a:t>
            </a:fld>
            <a:endParaRPr lang="fr-FR"/>
          </a:p>
        </p:txBody>
      </p:sp>
      <p:sp>
        <p:nvSpPr>
          <p:cNvPr id="5" name="Espace réservé du pied de page 4">
            <a:extLst>
              <a:ext uri="{FF2B5EF4-FFF2-40B4-BE49-F238E27FC236}">
                <a16:creationId xmlns:a16="http://schemas.microsoft.com/office/drawing/2014/main" id="{FD3DC79C-5501-45C3-9897-64949499514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55117A4-B1BB-4AA2-B2A2-27D27C1FF270}"/>
              </a:ext>
            </a:extLst>
          </p:cNvPr>
          <p:cNvSpPr>
            <a:spLocks noGrp="1"/>
          </p:cNvSpPr>
          <p:nvPr>
            <p:ph type="sldNum" sz="quarter" idx="12"/>
          </p:nvPr>
        </p:nvSpPr>
        <p:spPr/>
        <p:txBody>
          <a:bodyPr/>
          <a:lstStyle/>
          <a:p>
            <a:fld id="{7477AC4F-A7BE-43FE-9762-252ECD06517D}" type="slidenum">
              <a:rPr lang="fr-FR" smtClean="0"/>
              <a:t>‹N°›</a:t>
            </a:fld>
            <a:endParaRPr lang="fr-FR"/>
          </a:p>
        </p:txBody>
      </p:sp>
    </p:spTree>
    <p:extLst>
      <p:ext uri="{BB962C8B-B14F-4D97-AF65-F5344CB8AC3E}">
        <p14:creationId xmlns:p14="http://schemas.microsoft.com/office/powerpoint/2010/main" val="165061181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x">
  <p:cSld name="2_Titre et contenu">
    <p:spTree>
      <p:nvGrpSpPr>
        <p:cNvPr id="1" name=""/>
        <p:cNvGrpSpPr/>
        <p:nvPr/>
      </p:nvGrpSpPr>
      <p:grpSpPr>
        <a:xfrm>
          <a:off x="0" y="0"/>
          <a:ext cx="0" cy="0"/>
          <a:chOff x="0" y="0"/>
          <a:chExt cx="0" cy="0"/>
        </a:xfrm>
      </p:grpSpPr>
      <p:sp>
        <p:nvSpPr>
          <p:cNvPr id="31" name="Shape 31"/>
          <p:cNvSpPr>
            <a:spLocks noGrp="1"/>
          </p:cNvSpPr>
          <p:nvPr>
            <p:ph type="title"/>
          </p:nvPr>
        </p:nvSpPr>
        <p:spPr>
          <a:prstGeom prst="rect">
            <a:avLst/>
          </a:prstGeom>
        </p:spPr>
        <p:txBody>
          <a:bodyPr/>
          <a:lstStyle/>
          <a:p>
            <a:pPr lvl="0">
              <a:defRPr sz="1800">
                <a:solidFill>
                  <a:srgbClr val="000000"/>
                </a:solidFill>
              </a:defRPr>
            </a:pPr>
            <a:r>
              <a:rPr sz="2400">
                <a:solidFill>
                  <a:srgbClr val="C00000"/>
                </a:solidFill>
              </a:rPr>
              <a:t>Modifiez le style du titre</a:t>
            </a:r>
          </a:p>
        </p:txBody>
      </p:sp>
      <p:sp>
        <p:nvSpPr>
          <p:cNvPr id="32" name="Shape 32"/>
          <p:cNvSpPr>
            <a:spLocks noGrp="1"/>
          </p:cNvSpPr>
          <p:nvPr>
            <p:ph type="body" idx="1"/>
          </p:nvPr>
        </p:nvSpPr>
        <p:spPr>
          <a:prstGeom prst="rect">
            <a:avLst/>
          </a:prstGeom>
        </p:spPr>
        <p:txBody>
          <a:bodyPr/>
          <a:lstStyle>
            <a:lvl1pPr>
              <a:buBlip>
                <a:blip r:embed="rId2"/>
              </a:buBlip>
            </a:lvl1pPr>
          </a:lstStyle>
          <a:p>
            <a:pPr lvl="0">
              <a:defRPr sz="1800">
                <a:solidFill>
                  <a:srgbClr val="000000"/>
                </a:solidFill>
              </a:defRPr>
            </a:pPr>
            <a:r>
              <a:rPr sz="2000">
                <a:solidFill>
                  <a:srgbClr val="39342D"/>
                </a:solidFill>
              </a:rPr>
              <a:t>Modifiez les styles du texte du masque</a:t>
            </a:r>
          </a:p>
          <a:p>
            <a:pPr lvl="1">
              <a:defRPr sz="1800">
                <a:solidFill>
                  <a:srgbClr val="000000"/>
                </a:solidFill>
              </a:defRPr>
            </a:pPr>
            <a:r>
              <a:rPr sz="2000">
                <a:solidFill>
                  <a:srgbClr val="39342D"/>
                </a:solidFill>
              </a:rPr>
              <a:t>Deuxième niveau</a:t>
            </a:r>
          </a:p>
          <a:p>
            <a:pPr lvl="2">
              <a:defRPr sz="1800">
                <a:solidFill>
                  <a:srgbClr val="000000"/>
                </a:solidFill>
              </a:defRPr>
            </a:pPr>
            <a:r>
              <a:rPr sz="2000">
                <a:solidFill>
                  <a:srgbClr val="39342D"/>
                </a:solidFill>
              </a:rPr>
              <a:t>Troisième niveau</a:t>
            </a:r>
          </a:p>
          <a:p>
            <a:pPr lvl="3">
              <a:defRPr sz="1800">
                <a:solidFill>
                  <a:srgbClr val="000000"/>
                </a:solidFill>
              </a:defRPr>
            </a:pPr>
            <a:r>
              <a:rPr sz="2000">
                <a:solidFill>
                  <a:srgbClr val="39342D"/>
                </a:solidFill>
              </a:rPr>
              <a:t>Quatrième niveau</a:t>
            </a:r>
          </a:p>
          <a:p>
            <a:pPr lvl="4">
              <a:defRPr sz="1800">
                <a:solidFill>
                  <a:srgbClr val="000000"/>
                </a:solidFill>
              </a:defRPr>
            </a:pPr>
            <a:r>
              <a:rPr sz="2000">
                <a:solidFill>
                  <a:srgbClr val="39342D"/>
                </a:solidFill>
              </a:rPr>
              <a:t>Cinquième niveau</a:t>
            </a:r>
          </a:p>
        </p:txBody>
      </p:sp>
      <p:sp>
        <p:nvSpPr>
          <p:cNvPr id="33" name="Shape 33"/>
          <p:cNvSpPr>
            <a:spLocks noGrp="1"/>
          </p:cNvSpPr>
          <p:nvPr>
            <p:ph type="sldNum" sz="quarter" idx="2"/>
          </p:nvPr>
        </p:nvSpPr>
        <p:spPr>
          <a:prstGeom prst="rect">
            <a:avLst/>
          </a:prstGeom>
        </p:spPr>
        <p:txBody>
          <a:bodyPr/>
          <a:lstStyle/>
          <a:p>
            <a:pPr lvl="0"/>
            <a:fld id="{86CB4B4D-7CA3-9044-876B-883B54F8677D}" type="slidenum">
              <a:t>‹N°›</a:t>
            </a:fld>
            <a:endParaRPr/>
          </a:p>
        </p:txBody>
      </p:sp>
    </p:spTree>
    <p:extLst>
      <p:ext uri="{BB962C8B-B14F-4D97-AF65-F5344CB8AC3E}">
        <p14:creationId xmlns:p14="http://schemas.microsoft.com/office/powerpoint/2010/main" val="1364420311"/>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452423"/>
            <a:ext cx="3810000" cy="4525963"/>
          </a:xfrm>
        </p:spPr>
        <p:txBody>
          <a:bodyPr>
            <a:normAutofit/>
          </a:bodyPr>
          <a:lstStyle>
            <a:lvl1pPr>
              <a:defRPr sz="1125"/>
            </a:lvl1pPr>
            <a:lvl2pPr>
              <a:defRPr sz="900"/>
            </a:lvl2pPr>
            <a:lvl3pPr>
              <a:defRPr sz="900"/>
            </a:lvl3pPr>
            <a:lvl4pPr>
              <a:defRPr sz="900"/>
            </a:lvl4pPr>
            <a:lvl5pPr>
              <a:defRPr sz="90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452423"/>
            <a:ext cx="3810000" cy="4525963"/>
          </a:xfrm>
        </p:spPr>
        <p:txBody>
          <a:bodyPr>
            <a:normAutofit/>
          </a:bodyPr>
          <a:lstStyle>
            <a:lvl1pPr>
              <a:defRPr sz="1125"/>
            </a:lvl1pPr>
            <a:lvl2pPr>
              <a:defRPr sz="900"/>
            </a:lvl2pPr>
            <a:lvl3pPr>
              <a:defRPr sz="900"/>
            </a:lvl3pPr>
            <a:lvl4pPr>
              <a:defRPr sz="900"/>
            </a:lvl4pPr>
            <a:lvl5pPr>
              <a:defRPr sz="90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4"/>
          <p:cNvSpPr>
            <a:spLocks noGrp="1"/>
          </p:cNvSpPr>
          <p:nvPr>
            <p:ph type="body" sz="quarter" idx="10" hasCustomPrompt="1"/>
          </p:nvPr>
        </p:nvSpPr>
        <p:spPr>
          <a:xfrm>
            <a:off x="685800" y="933451"/>
            <a:ext cx="7772400" cy="406400"/>
          </a:xfrm>
        </p:spPr>
        <p:txBody>
          <a:bodyPr>
            <a:normAutofit/>
          </a:bodyPr>
          <a:lstStyle>
            <a:lvl1pPr marL="0" indent="0" algn="ctr">
              <a:lnSpc>
                <a:spcPct val="86000"/>
              </a:lnSpc>
              <a:spcBef>
                <a:spcPts val="0"/>
              </a:spcBef>
              <a:buNone/>
              <a:defRPr sz="1013" baseline="0"/>
            </a:lvl1pPr>
          </a:lstStyle>
          <a:p>
            <a:pPr lvl="0"/>
            <a:r>
              <a:rPr lang="en-US" dirty="0"/>
              <a:t>Click here to edit subtitle</a:t>
            </a:r>
          </a:p>
        </p:txBody>
      </p:sp>
    </p:spTree>
    <p:extLst>
      <p:ext uri="{BB962C8B-B14F-4D97-AF65-F5344CB8AC3E}">
        <p14:creationId xmlns:p14="http://schemas.microsoft.com/office/powerpoint/2010/main" val="2138496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219203"/>
            <a:ext cx="3810000" cy="4525963"/>
          </a:xfrm>
        </p:spPr>
        <p:txBody>
          <a:bodyPr>
            <a:normAutofit/>
          </a:bodyPr>
          <a:lstStyle>
            <a:lvl1pPr>
              <a:defRPr sz="1125"/>
            </a:lvl1pPr>
            <a:lvl2pPr>
              <a:defRPr sz="900"/>
            </a:lvl2pPr>
            <a:lvl3pPr>
              <a:defRPr sz="900"/>
            </a:lvl3pPr>
            <a:lvl4pPr>
              <a:defRPr sz="900"/>
            </a:lvl4pPr>
            <a:lvl5pPr>
              <a:defRPr sz="90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19203"/>
            <a:ext cx="3810000" cy="4525963"/>
          </a:xfrm>
        </p:spPr>
        <p:txBody>
          <a:bodyPr>
            <a:normAutofit/>
          </a:bodyPr>
          <a:lstStyle>
            <a:lvl1pPr>
              <a:defRPr sz="1125"/>
            </a:lvl1pPr>
            <a:lvl2pPr>
              <a:defRPr sz="900"/>
            </a:lvl2pPr>
            <a:lvl3pPr>
              <a:defRPr sz="900"/>
            </a:lvl3pPr>
            <a:lvl4pPr>
              <a:defRPr sz="900"/>
            </a:lvl4pPr>
            <a:lvl5pPr>
              <a:defRPr sz="90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98537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85802" y="1353852"/>
            <a:ext cx="3811588" cy="173124"/>
          </a:xfrm>
        </p:spPr>
        <p:txBody>
          <a:bodyPr wrap="square" anchor="b">
            <a:spAutoFit/>
          </a:bodyPr>
          <a:lstStyle>
            <a:lvl1pPr marL="0" indent="0">
              <a:spcBef>
                <a:spcPts val="0"/>
              </a:spcBef>
              <a:buNone/>
              <a:defRPr sz="1125" b="1"/>
            </a:lvl1pPr>
            <a:lvl2pPr marL="342884" indent="0">
              <a:buNone/>
              <a:defRPr sz="1500" b="1"/>
            </a:lvl2pPr>
            <a:lvl3pPr marL="685766" indent="0">
              <a:buNone/>
              <a:defRPr sz="1350" b="1"/>
            </a:lvl3pPr>
            <a:lvl4pPr marL="1028648" indent="0">
              <a:buNone/>
              <a:defRPr sz="1200" b="1"/>
            </a:lvl4pPr>
            <a:lvl5pPr marL="1371532" indent="0">
              <a:buNone/>
              <a:defRPr sz="1200" b="1"/>
            </a:lvl5pPr>
            <a:lvl6pPr marL="1714415" indent="0">
              <a:buNone/>
              <a:defRPr sz="1200" b="1"/>
            </a:lvl6pPr>
            <a:lvl7pPr marL="2057297" indent="0">
              <a:buNone/>
              <a:defRPr sz="1200" b="1"/>
            </a:lvl7pPr>
            <a:lvl8pPr marL="2400180" indent="0">
              <a:buNone/>
              <a:defRPr sz="1200" b="1"/>
            </a:lvl8pPr>
            <a:lvl9pPr marL="2743063" indent="0">
              <a:buNone/>
              <a:defRPr sz="1200" b="1"/>
            </a:lvl9pPr>
          </a:lstStyle>
          <a:p>
            <a:pPr lvl="0"/>
            <a:r>
              <a:rPr lang="en-US"/>
              <a:t>Edit Master text styles</a:t>
            </a:r>
          </a:p>
        </p:txBody>
      </p:sp>
      <p:sp>
        <p:nvSpPr>
          <p:cNvPr id="4" name="Content Placeholder 3"/>
          <p:cNvSpPr>
            <a:spLocks noGrp="1"/>
          </p:cNvSpPr>
          <p:nvPr>
            <p:ph sz="half" idx="2"/>
          </p:nvPr>
        </p:nvSpPr>
        <p:spPr>
          <a:xfrm>
            <a:off x="685802" y="1560286"/>
            <a:ext cx="3811588" cy="4565877"/>
          </a:xfrm>
        </p:spPr>
        <p:txBody>
          <a:bodyPr>
            <a:normAutofit/>
          </a:bodyPr>
          <a:lstStyle>
            <a:lvl1pPr>
              <a:defRPr sz="1125"/>
            </a:lvl1pPr>
            <a:lvl2pPr>
              <a:defRPr sz="900"/>
            </a:lvl2pPr>
            <a:lvl3pPr>
              <a:defRPr sz="900"/>
            </a:lvl3pPr>
            <a:lvl4pPr>
              <a:defRPr sz="900"/>
            </a:lvl4pPr>
            <a:lvl5pPr>
              <a:defRPr sz="9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8" y="1353852"/>
            <a:ext cx="3813175" cy="173124"/>
          </a:xfrm>
        </p:spPr>
        <p:txBody>
          <a:bodyPr wrap="square" anchor="b">
            <a:spAutoFit/>
          </a:bodyPr>
          <a:lstStyle>
            <a:lvl1pPr marL="0" indent="0">
              <a:spcBef>
                <a:spcPts val="0"/>
              </a:spcBef>
              <a:buNone/>
              <a:defRPr sz="1125" b="1"/>
            </a:lvl1pPr>
            <a:lvl2pPr marL="342884" indent="0">
              <a:buNone/>
              <a:defRPr sz="1500" b="1"/>
            </a:lvl2pPr>
            <a:lvl3pPr marL="685766" indent="0">
              <a:buNone/>
              <a:defRPr sz="1350" b="1"/>
            </a:lvl3pPr>
            <a:lvl4pPr marL="1028648" indent="0">
              <a:buNone/>
              <a:defRPr sz="1200" b="1"/>
            </a:lvl4pPr>
            <a:lvl5pPr marL="1371532" indent="0">
              <a:buNone/>
              <a:defRPr sz="1200" b="1"/>
            </a:lvl5pPr>
            <a:lvl6pPr marL="1714415" indent="0">
              <a:buNone/>
              <a:defRPr sz="1200" b="1"/>
            </a:lvl6pPr>
            <a:lvl7pPr marL="2057297" indent="0">
              <a:buNone/>
              <a:defRPr sz="1200" b="1"/>
            </a:lvl7pPr>
            <a:lvl8pPr marL="2400180" indent="0">
              <a:buNone/>
              <a:defRPr sz="1200" b="1"/>
            </a:lvl8pPr>
            <a:lvl9pPr marL="2743063" indent="0">
              <a:buNone/>
              <a:defRPr sz="1200" b="1"/>
            </a:lvl9pPr>
          </a:lstStyle>
          <a:p>
            <a:pPr lvl="0"/>
            <a:r>
              <a:rPr lang="en-US"/>
              <a:t>Edit Master text styles</a:t>
            </a:r>
          </a:p>
        </p:txBody>
      </p:sp>
      <p:sp>
        <p:nvSpPr>
          <p:cNvPr id="6" name="Content Placeholder 5"/>
          <p:cNvSpPr>
            <a:spLocks noGrp="1"/>
          </p:cNvSpPr>
          <p:nvPr>
            <p:ph sz="quarter" idx="4"/>
          </p:nvPr>
        </p:nvSpPr>
        <p:spPr>
          <a:xfrm>
            <a:off x="4645028" y="1560286"/>
            <a:ext cx="3813175" cy="4565877"/>
          </a:xfrm>
        </p:spPr>
        <p:txBody>
          <a:bodyPr>
            <a:normAutofit/>
          </a:bodyPr>
          <a:lstStyle>
            <a:lvl1pPr>
              <a:defRPr sz="1125"/>
            </a:lvl1pPr>
            <a:lvl2pPr>
              <a:defRPr sz="900"/>
            </a:lvl2pPr>
            <a:lvl3pPr>
              <a:defRPr sz="900"/>
            </a:lvl3pPr>
            <a:lvl4pPr>
              <a:defRPr sz="900"/>
            </a:lvl4pPr>
            <a:lvl5pPr>
              <a:defRPr sz="9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7870403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60786" y="476672"/>
            <a:ext cx="7307692" cy="288032"/>
          </a:xfrm>
          <a:prstGeom prst="rect">
            <a:avLst/>
          </a:prstGeom>
          <a:solidFill>
            <a:srgbClr val="005A82"/>
          </a:solidFill>
          <a:ln>
            <a:solidFill>
              <a:schemeClr val="accent6"/>
            </a:solidFill>
          </a:ln>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1768638" y="1118318"/>
            <a:ext cx="7163518" cy="5166574"/>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Connecteur droit 17"/>
          <p:cNvCxnSpPr>
            <a:cxnSpLocks/>
          </p:cNvCxnSpPr>
          <p:nvPr userDrawn="1"/>
        </p:nvCxnSpPr>
        <p:spPr>
          <a:xfrm>
            <a:off x="1560786" y="476671"/>
            <a:ext cx="0" cy="6029073"/>
          </a:xfrm>
          <a:prstGeom prst="line">
            <a:avLst/>
          </a:prstGeom>
          <a:ln w="31750" cmpd="sng">
            <a:solidFill>
              <a:schemeClr val="accent6"/>
            </a:solidFill>
          </a:ln>
        </p:spPr>
        <p:style>
          <a:lnRef idx="1">
            <a:schemeClr val="accent1"/>
          </a:lnRef>
          <a:fillRef idx="0">
            <a:schemeClr val="accent1"/>
          </a:fillRef>
          <a:effectRef idx="0">
            <a:schemeClr val="accent1"/>
          </a:effectRef>
          <a:fontRef idx="minor">
            <a:schemeClr val="tx1"/>
          </a:fontRef>
        </p:style>
      </p:cxnSp>
      <p:sp>
        <p:nvSpPr>
          <p:cNvPr id="8" name="Rectangle 5"/>
          <p:cNvSpPr/>
          <p:nvPr userDrawn="1"/>
        </p:nvSpPr>
        <p:spPr>
          <a:xfrm>
            <a:off x="8434551" y="6388732"/>
            <a:ext cx="433926" cy="226622"/>
          </a:xfrm>
          <a:prstGeom prst="wedgeRectCallout">
            <a:avLst>
              <a:gd name="adj1" fmla="val -20146"/>
              <a:gd name="adj2" fmla="val 98782"/>
            </a:avLst>
          </a:prstGeom>
          <a:solidFill>
            <a:srgbClr val="005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1B8EE19C-6FFF-4387-B6DB-A4BAB3804718}" type="slidenum">
              <a:rPr lang="fr-FR" sz="1050" smtClean="0">
                <a:solidFill>
                  <a:schemeClr val="bg1"/>
                </a:solidFill>
                <a:effectLst>
                  <a:outerShdw blurRad="38100" dist="38100" dir="2700000" algn="tl">
                    <a:srgbClr val="000000">
                      <a:alpha val="43137"/>
                    </a:srgbClr>
                  </a:outerShdw>
                </a:effectLst>
              </a:rPr>
              <a:pPr algn="ctr"/>
              <a:t>‹N°›</a:t>
            </a:fld>
            <a:endParaRPr lang="fr-FR" sz="1050" dirty="0">
              <a:solidFill>
                <a:schemeClr val="bg1"/>
              </a:solidFill>
              <a:effectLst>
                <a:outerShdw blurRad="38100" dist="38100" dir="2700000" algn="tl">
                  <a:srgbClr val="000000">
                    <a:alpha val="43137"/>
                  </a:srgbClr>
                </a:outerShdw>
              </a:effectLst>
            </a:endParaRPr>
          </a:p>
        </p:txBody>
      </p:sp>
      <p:pic>
        <p:nvPicPr>
          <p:cNvPr id="6" name="Image 5">
            <a:extLst>
              <a:ext uri="{FF2B5EF4-FFF2-40B4-BE49-F238E27FC236}">
                <a16:creationId xmlns:a16="http://schemas.microsoft.com/office/drawing/2014/main" id="{979FF2A6-5F42-4B22-B6B1-01A3F2696492}"/>
              </a:ext>
            </a:extLst>
          </p:cNvPr>
          <p:cNvPicPr>
            <a:picLocks noChangeAspect="1"/>
          </p:cNvPicPr>
          <p:nvPr userDrawn="1"/>
        </p:nvPicPr>
        <p:blipFill>
          <a:blip r:embed="rId65"/>
          <a:stretch>
            <a:fillRect/>
          </a:stretch>
        </p:blipFill>
        <p:spPr>
          <a:xfrm>
            <a:off x="207007" y="483066"/>
            <a:ext cx="920232" cy="875705"/>
          </a:xfrm>
          <a:prstGeom prst="rect">
            <a:avLst/>
          </a:prstGeom>
        </p:spPr>
      </p:pic>
    </p:spTree>
    <p:extLst>
      <p:ext uri="{BB962C8B-B14F-4D97-AF65-F5344CB8AC3E}">
        <p14:creationId xmlns:p14="http://schemas.microsoft.com/office/powerpoint/2010/main" val="448563022"/>
      </p:ext>
    </p:extLst>
  </p:cSld>
  <p:clrMap bg1="dk1" tx1="lt1" bg2="dk2"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 id="2147483698" r:id="rId19"/>
    <p:sldLayoutId id="2147483699" r:id="rId20"/>
    <p:sldLayoutId id="2147483700" r:id="rId21"/>
    <p:sldLayoutId id="2147483701" r:id="rId22"/>
    <p:sldLayoutId id="2147483702" r:id="rId23"/>
    <p:sldLayoutId id="2147483703" r:id="rId24"/>
    <p:sldLayoutId id="2147483704" r:id="rId25"/>
    <p:sldLayoutId id="2147483705" r:id="rId26"/>
    <p:sldLayoutId id="2147483706" r:id="rId27"/>
    <p:sldLayoutId id="2147483707" r:id="rId28"/>
    <p:sldLayoutId id="2147483708" r:id="rId29"/>
    <p:sldLayoutId id="2147483709" r:id="rId30"/>
    <p:sldLayoutId id="2147483710" r:id="rId31"/>
    <p:sldLayoutId id="2147483711" r:id="rId32"/>
    <p:sldLayoutId id="2147483712" r:id="rId33"/>
    <p:sldLayoutId id="2147483713" r:id="rId34"/>
    <p:sldLayoutId id="2147483714" r:id="rId35"/>
    <p:sldLayoutId id="2147483715" r:id="rId36"/>
    <p:sldLayoutId id="2147483716" r:id="rId37"/>
    <p:sldLayoutId id="2147483717" r:id="rId38"/>
    <p:sldLayoutId id="2147483718" r:id="rId39"/>
    <p:sldLayoutId id="2147483719" r:id="rId40"/>
    <p:sldLayoutId id="2147483720" r:id="rId41"/>
    <p:sldLayoutId id="2147483721" r:id="rId42"/>
    <p:sldLayoutId id="2147483722" r:id="rId43"/>
    <p:sldLayoutId id="2147483723" r:id="rId44"/>
    <p:sldLayoutId id="2147483724" r:id="rId45"/>
    <p:sldLayoutId id="2147483725" r:id="rId46"/>
    <p:sldLayoutId id="2147483726" r:id="rId47"/>
    <p:sldLayoutId id="2147483727" r:id="rId48"/>
    <p:sldLayoutId id="2147483728" r:id="rId49"/>
    <p:sldLayoutId id="2147483729" r:id="rId50"/>
    <p:sldLayoutId id="2147483730" r:id="rId51"/>
    <p:sldLayoutId id="2147483731" r:id="rId52"/>
    <p:sldLayoutId id="2147483732" r:id="rId53"/>
    <p:sldLayoutId id="2147483733" r:id="rId54"/>
    <p:sldLayoutId id="2147483734" r:id="rId55"/>
    <p:sldLayoutId id="2147483735" r:id="rId56"/>
    <p:sldLayoutId id="2147483736" r:id="rId57"/>
    <p:sldLayoutId id="2147483737" r:id="rId58"/>
    <p:sldLayoutId id="2147483738" r:id="rId59"/>
    <p:sldLayoutId id="2147483739" r:id="rId60"/>
    <p:sldLayoutId id="2147483870" r:id="rId61"/>
    <p:sldLayoutId id="2147483874" r:id="rId62"/>
    <p:sldLayoutId id="2147483875" r:id="rId63"/>
  </p:sldLayoutIdLst>
  <p:transition spd="slow">
    <p:plus/>
  </p:transition>
  <p:hf hdr="0" ftr="0" dt="0"/>
  <p:txStyles>
    <p:titleStyle>
      <a:lvl1pPr algn="ctr" defTabSz="685766" rtl="0" eaLnBrk="1" latinLnBrk="0" hangingPunct="1">
        <a:lnSpc>
          <a:spcPct val="86000"/>
        </a:lnSpc>
        <a:spcBef>
          <a:spcPct val="0"/>
        </a:spcBef>
        <a:buNone/>
        <a:defRPr sz="1575" b="1" kern="800" spc="-30">
          <a:solidFill>
            <a:schemeClr val="bg1"/>
          </a:solidFill>
          <a:latin typeface="+mj-lt"/>
          <a:ea typeface="+mj-ea"/>
          <a:cs typeface="+mj-cs"/>
        </a:defRPr>
      </a:lvl1pPr>
    </p:titleStyle>
    <p:bodyStyle>
      <a:lvl1pPr marL="128581" indent="-128581" algn="l" defTabSz="685766" rtl="0" eaLnBrk="1" latinLnBrk="0" hangingPunct="1">
        <a:spcBef>
          <a:spcPct val="20000"/>
        </a:spcBef>
        <a:buClr>
          <a:schemeClr val="accent1"/>
        </a:buClr>
        <a:buFont typeface="Arial" panose="020B0604020202020204" pitchFamily="34" charset="0"/>
        <a:buChar char="•"/>
        <a:defRPr sz="1125" kern="800" spc="-7">
          <a:solidFill>
            <a:schemeClr val="tx1"/>
          </a:solidFill>
          <a:latin typeface="+mn-lt"/>
          <a:ea typeface="+mn-ea"/>
          <a:cs typeface="+mn-cs"/>
        </a:defRPr>
      </a:lvl1pPr>
      <a:lvl2pPr marL="258353" indent="-129773" algn="l" defTabSz="685766" rtl="0" eaLnBrk="1" latinLnBrk="0" hangingPunct="1">
        <a:spcBef>
          <a:spcPct val="20000"/>
        </a:spcBef>
        <a:buClr>
          <a:schemeClr val="accent1"/>
        </a:buClr>
        <a:buFont typeface="Arial" panose="020B0604020202020204" pitchFamily="34" charset="0"/>
        <a:buChar char="–"/>
        <a:defRPr sz="900" kern="800">
          <a:solidFill>
            <a:schemeClr val="tx1"/>
          </a:solidFill>
          <a:latin typeface="+mn-lt"/>
          <a:ea typeface="+mn-ea"/>
          <a:cs typeface="+mn-cs"/>
        </a:defRPr>
      </a:lvl2pPr>
      <a:lvl3pPr marL="386934" indent="-128581" algn="l" defTabSz="685766" rtl="0" eaLnBrk="1" latinLnBrk="0" hangingPunct="1">
        <a:spcBef>
          <a:spcPct val="20000"/>
        </a:spcBef>
        <a:buClr>
          <a:schemeClr val="accent1"/>
        </a:buClr>
        <a:buFont typeface="Arial" panose="020B0604020202020204" pitchFamily="34" charset="0"/>
        <a:buChar char="•"/>
        <a:defRPr sz="900" kern="800">
          <a:solidFill>
            <a:schemeClr val="tx1"/>
          </a:solidFill>
          <a:latin typeface="+mn-lt"/>
          <a:ea typeface="+mn-ea"/>
          <a:cs typeface="+mn-cs"/>
        </a:defRPr>
      </a:lvl3pPr>
      <a:lvl4pPr marL="515515" indent="-128581" algn="l" defTabSz="685766" rtl="0" eaLnBrk="1" latinLnBrk="0" hangingPunct="1">
        <a:spcBef>
          <a:spcPct val="20000"/>
        </a:spcBef>
        <a:buClr>
          <a:schemeClr val="accent1"/>
        </a:buClr>
        <a:buFont typeface="Arial" panose="020B0604020202020204" pitchFamily="34" charset="0"/>
        <a:buChar char="–"/>
        <a:defRPr sz="900" kern="800">
          <a:solidFill>
            <a:schemeClr val="tx1"/>
          </a:solidFill>
          <a:latin typeface="+mn-lt"/>
          <a:ea typeface="+mn-ea"/>
          <a:cs typeface="+mn-cs"/>
        </a:defRPr>
      </a:lvl4pPr>
      <a:lvl5pPr marL="644097" indent="-128581" algn="l" defTabSz="685766" rtl="0" eaLnBrk="1" latinLnBrk="0" hangingPunct="1">
        <a:spcBef>
          <a:spcPct val="20000"/>
        </a:spcBef>
        <a:buClr>
          <a:schemeClr val="accent1"/>
        </a:buClr>
        <a:buFont typeface="Arial" panose="020B0604020202020204" pitchFamily="34" charset="0"/>
        <a:buChar char="»"/>
        <a:defRPr sz="900" kern="800">
          <a:solidFill>
            <a:schemeClr val="tx1"/>
          </a:solidFill>
          <a:latin typeface="+mn-lt"/>
          <a:ea typeface="+mn-ea"/>
          <a:cs typeface="+mn-cs"/>
        </a:defRPr>
      </a:lvl5pPr>
      <a:lvl6pPr marL="1885856" indent="-171442" algn="l" defTabSz="685766"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738" indent="-171442" algn="l" defTabSz="685766"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622" indent="-171442" algn="l" defTabSz="685766"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505" indent="-171442" algn="l" defTabSz="685766"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766" rtl="0" eaLnBrk="1" latinLnBrk="0" hangingPunct="1">
        <a:defRPr sz="1350" kern="1200">
          <a:solidFill>
            <a:schemeClr val="tx1"/>
          </a:solidFill>
          <a:latin typeface="+mn-lt"/>
          <a:ea typeface="+mn-ea"/>
          <a:cs typeface="+mn-cs"/>
        </a:defRPr>
      </a:lvl1pPr>
      <a:lvl2pPr marL="342884" algn="l" defTabSz="685766" rtl="0" eaLnBrk="1" latinLnBrk="0" hangingPunct="1">
        <a:defRPr sz="1350" kern="1200">
          <a:solidFill>
            <a:schemeClr val="tx1"/>
          </a:solidFill>
          <a:latin typeface="+mn-lt"/>
          <a:ea typeface="+mn-ea"/>
          <a:cs typeface="+mn-cs"/>
        </a:defRPr>
      </a:lvl2pPr>
      <a:lvl3pPr marL="685766" algn="l" defTabSz="685766" rtl="0" eaLnBrk="1" latinLnBrk="0" hangingPunct="1">
        <a:defRPr sz="1350" kern="1200">
          <a:solidFill>
            <a:schemeClr val="tx1"/>
          </a:solidFill>
          <a:latin typeface="+mn-lt"/>
          <a:ea typeface="+mn-ea"/>
          <a:cs typeface="+mn-cs"/>
        </a:defRPr>
      </a:lvl3pPr>
      <a:lvl4pPr marL="1028648" algn="l" defTabSz="685766" rtl="0" eaLnBrk="1" latinLnBrk="0" hangingPunct="1">
        <a:defRPr sz="1350" kern="1200">
          <a:solidFill>
            <a:schemeClr val="tx1"/>
          </a:solidFill>
          <a:latin typeface="+mn-lt"/>
          <a:ea typeface="+mn-ea"/>
          <a:cs typeface="+mn-cs"/>
        </a:defRPr>
      </a:lvl4pPr>
      <a:lvl5pPr marL="1371532" algn="l" defTabSz="685766" rtl="0" eaLnBrk="1" latinLnBrk="0" hangingPunct="1">
        <a:defRPr sz="1350" kern="1200">
          <a:solidFill>
            <a:schemeClr val="tx1"/>
          </a:solidFill>
          <a:latin typeface="+mn-lt"/>
          <a:ea typeface="+mn-ea"/>
          <a:cs typeface="+mn-cs"/>
        </a:defRPr>
      </a:lvl5pPr>
      <a:lvl6pPr marL="1714415" algn="l" defTabSz="685766" rtl="0" eaLnBrk="1" latinLnBrk="0" hangingPunct="1">
        <a:defRPr sz="1350" kern="1200">
          <a:solidFill>
            <a:schemeClr val="tx1"/>
          </a:solidFill>
          <a:latin typeface="+mn-lt"/>
          <a:ea typeface="+mn-ea"/>
          <a:cs typeface="+mn-cs"/>
        </a:defRPr>
      </a:lvl6pPr>
      <a:lvl7pPr marL="2057297" algn="l" defTabSz="685766" rtl="0" eaLnBrk="1" latinLnBrk="0" hangingPunct="1">
        <a:defRPr sz="1350" kern="1200">
          <a:solidFill>
            <a:schemeClr val="tx1"/>
          </a:solidFill>
          <a:latin typeface="+mn-lt"/>
          <a:ea typeface="+mn-ea"/>
          <a:cs typeface="+mn-cs"/>
        </a:defRPr>
      </a:lvl7pPr>
      <a:lvl8pPr marL="2400180" algn="l" defTabSz="685766" rtl="0" eaLnBrk="1" latinLnBrk="0" hangingPunct="1">
        <a:defRPr sz="1350" kern="1200">
          <a:solidFill>
            <a:schemeClr val="tx1"/>
          </a:solidFill>
          <a:latin typeface="+mn-lt"/>
          <a:ea typeface="+mn-ea"/>
          <a:cs typeface="+mn-cs"/>
        </a:defRPr>
      </a:lvl8pPr>
      <a:lvl9pPr marL="2743063" algn="l" defTabSz="685766"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2.xml"/></Relationships>
</file>

<file path=ppt/slides/_rels/slide4.xml.rels><?xml version="1.0" encoding="UTF-8" standalone="yes"?>
<Relationships xmlns="http://schemas.openxmlformats.org/package/2006/relationships"><Relationship Id="rId3" Type="http://schemas.openxmlformats.org/officeDocument/2006/relationships/hyperlink" Target="https://social.technet.microsoft.com/wiki/contents/articles/19426.powershell-pour-debutants-fr-fr.aspx" TargetMode="External"/><Relationship Id="rId2" Type="http://schemas.openxmlformats.org/officeDocument/2006/relationships/notesSlide" Target="../notesSlides/notesSlide3.xml"/><Relationship Id="rId1" Type="http://schemas.openxmlformats.org/officeDocument/2006/relationships/slideLayout" Target="../slideLayouts/slideLayout62.xml"/><Relationship Id="rId4" Type="http://schemas.openxmlformats.org/officeDocument/2006/relationships/hyperlink" Target="https://blog.richprescott.com/2012/02/using-powershell-for-first-time.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19EB1487-F97D-41C3-8C01-71014E288A9D}"/>
              </a:ext>
            </a:extLst>
          </p:cNvPr>
          <p:cNvSpPr>
            <a:spLocks noGrp="1"/>
          </p:cNvSpPr>
          <p:nvPr>
            <p:ph type="ctrTitle"/>
          </p:nvPr>
        </p:nvSpPr>
        <p:spPr>
          <a:xfrm>
            <a:off x="1820771" y="1834650"/>
            <a:ext cx="6766520" cy="937465"/>
          </a:xfrm>
        </p:spPr>
        <p:txBody>
          <a:bodyPr/>
          <a:lstStyle/>
          <a:p>
            <a:r>
              <a:rPr lang="fr-FR" dirty="0"/>
              <a:t>MODULE 1: Introduction a PowerShell</a:t>
            </a:r>
          </a:p>
        </p:txBody>
      </p:sp>
      <p:sp>
        <p:nvSpPr>
          <p:cNvPr id="4" name="Espace réservé du numéro de diapositive 3">
            <a:extLst>
              <a:ext uri="{FF2B5EF4-FFF2-40B4-BE49-F238E27FC236}">
                <a16:creationId xmlns:a16="http://schemas.microsoft.com/office/drawing/2014/main" id="{E5E7D251-D5C2-45EE-89BA-81CB27BFC9FC}"/>
              </a:ext>
            </a:extLst>
          </p:cNvPr>
          <p:cNvSpPr>
            <a:spLocks noGrp="1"/>
          </p:cNvSpPr>
          <p:nvPr>
            <p:ph type="sldNum" sz="quarter" idx="4294967295"/>
          </p:nvPr>
        </p:nvSpPr>
        <p:spPr/>
        <p:txBody>
          <a:bodyPr/>
          <a:lstStyle/>
          <a:p>
            <a:r>
              <a:rPr lang="fr-FR" dirty="0"/>
              <a:t> </a:t>
            </a:r>
          </a:p>
        </p:txBody>
      </p:sp>
    </p:spTree>
    <p:extLst>
      <p:ext uri="{BB962C8B-B14F-4D97-AF65-F5344CB8AC3E}">
        <p14:creationId xmlns:p14="http://schemas.microsoft.com/office/powerpoint/2010/main" val="2434112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19EB1487-F97D-41C3-8C01-71014E288A9D}"/>
              </a:ext>
            </a:extLst>
          </p:cNvPr>
          <p:cNvSpPr>
            <a:spLocks noGrp="1"/>
          </p:cNvSpPr>
          <p:nvPr>
            <p:ph type="ctrTitle"/>
          </p:nvPr>
        </p:nvSpPr>
        <p:spPr>
          <a:xfrm>
            <a:off x="1713196" y="2745114"/>
            <a:ext cx="6766520" cy="937465"/>
          </a:xfrm>
        </p:spPr>
        <p:txBody>
          <a:bodyPr/>
          <a:lstStyle/>
          <a:p>
            <a:r>
              <a:rPr lang="fr-FR" dirty="0"/>
              <a:t>MODULE 4 : </a:t>
            </a:r>
            <a:r>
              <a:rPr lang="fr-FR" sz="1800" b="1" dirty="0">
                <a:effectLst/>
                <a:latin typeface="Calibri" panose="020F0502020204030204" pitchFamily="34" charset="0"/>
                <a:ea typeface="Calibri" panose="020F0502020204030204" pitchFamily="34" charset="0"/>
                <a:cs typeface="Times New Roman" panose="02020603050405020304" pitchFamily="18" charset="0"/>
              </a:rPr>
              <a:t>Implémentation du Stockage d’entreprise</a:t>
            </a:r>
            <a:endParaRPr lang="fr-FR" dirty="0"/>
          </a:p>
        </p:txBody>
      </p:sp>
      <p:sp>
        <p:nvSpPr>
          <p:cNvPr id="4" name="Espace réservé du numéro de diapositive 3">
            <a:extLst>
              <a:ext uri="{FF2B5EF4-FFF2-40B4-BE49-F238E27FC236}">
                <a16:creationId xmlns:a16="http://schemas.microsoft.com/office/drawing/2014/main" id="{E5E7D251-D5C2-45EE-89BA-81CB27BFC9FC}"/>
              </a:ext>
            </a:extLst>
          </p:cNvPr>
          <p:cNvSpPr>
            <a:spLocks noGrp="1"/>
          </p:cNvSpPr>
          <p:nvPr>
            <p:ph type="sldNum" sz="quarter" idx="4294967295"/>
          </p:nvPr>
        </p:nvSpPr>
        <p:spPr/>
        <p:txBody>
          <a:bodyPr/>
          <a:lstStyle/>
          <a:p>
            <a:r>
              <a:rPr lang="fr-FR" dirty="0"/>
              <a:t> </a:t>
            </a:r>
          </a:p>
        </p:txBody>
      </p:sp>
    </p:spTree>
    <p:extLst>
      <p:ext uri="{BB962C8B-B14F-4D97-AF65-F5344CB8AC3E}">
        <p14:creationId xmlns:p14="http://schemas.microsoft.com/office/powerpoint/2010/main" val="2688762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E5E7D251-D5C2-45EE-89BA-81CB27BFC9FC}"/>
              </a:ext>
            </a:extLst>
          </p:cNvPr>
          <p:cNvSpPr>
            <a:spLocks noGrp="1"/>
          </p:cNvSpPr>
          <p:nvPr>
            <p:ph type="sldNum" sz="quarter" idx="4294967295"/>
          </p:nvPr>
        </p:nvSpPr>
        <p:spPr/>
        <p:txBody>
          <a:bodyPr/>
          <a:lstStyle/>
          <a:p>
            <a:r>
              <a:rPr lang="fr-FR" dirty="0"/>
              <a:t> </a:t>
            </a:r>
          </a:p>
        </p:txBody>
      </p:sp>
      <p:sp>
        <p:nvSpPr>
          <p:cNvPr id="6" name="Content Placeholder 1">
            <a:extLst>
              <a:ext uri="{FF2B5EF4-FFF2-40B4-BE49-F238E27FC236}">
                <a16:creationId xmlns:a16="http://schemas.microsoft.com/office/drawing/2014/main" id="{4E7472CA-85D7-4A80-9A2C-D2413001C967}"/>
              </a:ext>
            </a:extLst>
          </p:cNvPr>
          <p:cNvSpPr txBox="1">
            <a:spLocks/>
          </p:cNvSpPr>
          <p:nvPr/>
        </p:nvSpPr>
        <p:spPr>
          <a:xfrm>
            <a:off x="1710467" y="602428"/>
            <a:ext cx="6872548" cy="5561704"/>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spcBef>
                <a:spcPts val="1800"/>
              </a:spcBef>
              <a:buNone/>
            </a:pPr>
            <a:r>
              <a:rPr lang="fr-FR" sz="2600" kern="0" dirty="0">
                <a:solidFill>
                  <a:srgbClr val="000000"/>
                </a:solidFill>
              </a:rPr>
              <a:t>Utilisez des espaces de stockage pour :</a:t>
            </a:r>
          </a:p>
          <a:p>
            <a:pPr lvl="1"/>
            <a:r>
              <a:rPr lang="fr-FR" sz="2200" kern="0" dirty="0">
                <a:solidFill>
                  <a:srgbClr val="000000"/>
                </a:solidFill>
              </a:rPr>
              <a:t>Ajouter des disques physiques de n’importe quel type et les classer dans un pool de stockage </a:t>
            </a:r>
          </a:p>
          <a:p>
            <a:pPr lvl="1"/>
            <a:r>
              <a:rPr lang="fr-FR" sz="2200" kern="0" dirty="0">
                <a:solidFill>
                  <a:srgbClr val="000000"/>
                </a:solidFill>
              </a:rPr>
              <a:t>Créer des disques durs virtuels hautement disponibles à partir du pool.</a:t>
            </a:r>
          </a:p>
          <a:p>
            <a:pPr marL="0" lvl="0" indent="0">
              <a:spcBef>
                <a:spcPts val="1800"/>
              </a:spcBef>
              <a:buNone/>
            </a:pPr>
            <a:r>
              <a:rPr lang="fr-FR" sz="2600" kern="0" dirty="0">
                <a:solidFill>
                  <a:srgbClr val="000000"/>
                </a:solidFill>
              </a:rPr>
              <a:t>Pour créer un disque virtuel, vous avez besoin des éléments suivants :</a:t>
            </a:r>
          </a:p>
          <a:p>
            <a:pPr lvl="1"/>
            <a:r>
              <a:rPr lang="fr-FR" sz="2200" kern="0" dirty="0">
                <a:solidFill>
                  <a:srgbClr val="000000"/>
                </a:solidFill>
              </a:rPr>
              <a:t>Un ou plusieurs disques physiques</a:t>
            </a:r>
          </a:p>
          <a:p>
            <a:pPr lvl="1"/>
            <a:r>
              <a:rPr lang="fr-FR" sz="2200" kern="0" dirty="0">
                <a:solidFill>
                  <a:srgbClr val="000000"/>
                </a:solidFill>
              </a:rPr>
              <a:t>Un pool de stockage qui comprend les disques</a:t>
            </a:r>
          </a:p>
          <a:p>
            <a:pPr lvl="1"/>
            <a:r>
              <a:rPr lang="fr-FR" sz="2200" kern="0" dirty="0">
                <a:solidFill>
                  <a:srgbClr val="000000"/>
                </a:solidFill>
              </a:rPr>
              <a:t>Des disques virtuels (ou des espaces de stockage)</a:t>
            </a:r>
            <a:br>
              <a:rPr sz="2200" dirty="0"/>
            </a:br>
            <a:r>
              <a:rPr lang="fr-FR" sz="2200" kern="0" dirty="0">
                <a:solidFill>
                  <a:srgbClr val="000000"/>
                </a:solidFill>
              </a:rPr>
              <a:t>qui sont créés avec des disques depuis le </a:t>
            </a:r>
            <a:br>
              <a:rPr sz="2200" dirty="0"/>
            </a:br>
            <a:r>
              <a:rPr lang="fr-FR" sz="2200" kern="0" dirty="0">
                <a:solidFill>
                  <a:srgbClr val="000000"/>
                </a:solidFill>
              </a:rPr>
              <a:t>pool de stockage</a:t>
            </a:r>
          </a:p>
          <a:p>
            <a:pPr lvl="1"/>
            <a:r>
              <a:rPr lang="fr-FR" sz="2200" kern="0" dirty="0">
                <a:solidFill>
                  <a:srgbClr val="000000"/>
                </a:solidFill>
              </a:rPr>
              <a:t>Des lecteurs de disque qui sont basés sur</a:t>
            </a:r>
            <a:br>
              <a:rPr sz="2200" dirty="0"/>
            </a:br>
            <a:r>
              <a:rPr lang="fr-FR" sz="2200" kern="0" dirty="0">
                <a:solidFill>
                  <a:srgbClr val="000000"/>
                </a:solidFill>
              </a:rPr>
              <a:t>des lecteurs virtuels</a:t>
            </a:r>
          </a:p>
          <a:p>
            <a:pPr lvl="0"/>
            <a:endParaRPr lang="fr-FR" sz="2300" kern="0" dirty="0">
              <a:solidFill>
                <a:srgbClr val="000000"/>
              </a:solidFill>
            </a:endParaRPr>
          </a:p>
          <a:p>
            <a:pPr lvl="0"/>
            <a:endParaRPr lang="fr-FR" sz="2300" kern="0" dirty="0">
              <a:solidFill>
                <a:srgbClr val="000000"/>
              </a:solidFill>
            </a:endParaRPr>
          </a:p>
        </p:txBody>
      </p:sp>
      <p:sp>
        <p:nvSpPr>
          <p:cNvPr id="7" name="Titre 1">
            <a:extLst>
              <a:ext uri="{FF2B5EF4-FFF2-40B4-BE49-F238E27FC236}">
                <a16:creationId xmlns:a16="http://schemas.microsoft.com/office/drawing/2014/main" id="{71230141-C1C9-43DA-9608-66BF220C5D3D}"/>
              </a:ext>
            </a:extLst>
          </p:cNvPr>
          <p:cNvSpPr txBox="1">
            <a:spLocks/>
          </p:cNvSpPr>
          <p:nvPr/>
        </p:nvSpPr>
        <p:spPr>
          <a:xfrm>
            <a:off x="1492895" y="196973"/>
            <a:ext cx="7307692" cy="288032"/>
          </a:xfrm>
          <a:prstGeom prst="rect">
            <a:avLst/>
          </a:prstGeom>
          <a:solidFill>
            <a:srgbClr val="005A82"/>
          </a:solidFill>
          <a:ln>
            <a:solidFill>
              <a:schemeClr val="accent6"/>
            </a:solidFill>
          </a:ln>
        </p:spPr>
        <p:txBody>
          <a:bodyPr vert="horz" lIns="0" tIns="0" rIns="0" bIns="0" rtlCol="0" anchor="ctr">
            <a:normAutofit/>
          </a:bodyPr>
          <a:lstStyle>
            <a:lvl1pPr algn="ctr" defTabSz="685766" rtl="0" eaLnBrk="1" latinLnBrk="0" hangingPunct="1">
              <a:lnSpc>
                <a:spcPct val="86000"/>
              </a:lnSpc>
              <a:spcBef>
                <a:spcPct val="0"/>
              </a:spcBef>
              <a:buNone/>
              <a:defRPr sz="2025" b="1" kern="800" spc="-30">
                <a:solidFill>
                  <a:schemeClr val="bg1"/>
                </a:solidFill>
                <a:latin typeface="+mj-lt"/>
                <a:ea typeface="+mj-ea"/>
                <a:cs typeface="+mj-cs"/>
              </a:defRPr>
            </a:lvl1pPr>
          </a:lstStyle>
          <a:p>
            <a:r>
              <a:rPr lang="fr-FR" dirty="0"/>
              <a:t>Notions d’espace de stockage</a:t>
            </a:r>
          </a:p>
        </p:txBody>
      </p:sp>
    </p:spTree>
    <p:extLst>
      <p:ext uri="{BB962C8B-B14F-4D97-AF65-F5344CB8AC3E}">
        <p14:creationId xmlns:p14="http://schemas.microsoft.com/office/powerpoint/2010/main" val="860360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E5E7D251-D5C2-45EE-89BA-81CB27BFC9FC}"/>
              </a:ext>
            </a:extLst>
          </p:cNvPr>
          <p:cNvSpPr>
            <a:spLocks noGrp="1"/>
          </p:cNvSpPr>
          <p:nvPr>
            <p:ph type="sldNum" sz="quarter" idx="4294967295"/>
          </p:nvPr>
        </p:nvSpPr>
        <p:spPr/>
        <p:txBody>
          <a:bodyPr/>
          <a:lstStyle/>
          <a:p>
            <a:r>
              <a:rPr lang="fr-FR" dirty="0"/>
              <a:t> </a:t>
            </a:r>
          </a:p>
        </p:txBody>
      </p:sp>
      <p:sp>
        <p:nvSpPr>
          <p:cNvPr id="7" name="Titre 1">
            <a:extLst>
              <a:ext uri="{FF2B5EF4-FFF2-40B4-BE49-F238E27FC236}">
                <a16:creationId xmlns:a16="http://schemas.microsoft.com/office/drawing/2014/main" id="{71230141-C1C9-43DA-9608-66BF220C5D3D}"/>
              </a:ext>
            </a:extLst>
          </p:cNvPr>
          <p:cNvSpPr txBox="1">
            <a:spLocks/>
          </p:cNvSpPr>
          <p:nvPr/>
        </p:nvSpPr>
        <p:spPr>
          <a:xfrm>
            <a:off x="1492895" y="196973"/>
            <a:ext cx="7307692" cy="288032"/>
          </a:xfrm>
          <a:prstGeom prst="rect">
            <a:avLst/>
          </a:prstGeom>
          <a:solidFill>
            <a:srgbClr val="005A82"/>
          </a:solidFill>
          <a:ln>
            <a:solidFill>
              <a:schemeClr val="accent6"/>
            </a:solidFill>
          </a:ln>
        </p:spPr>
        <p:txBody>
          <a:bodyPr vert="horz" lIns="0" tIns="0" rIns="0" bIns="0" rtlCol="0" anchor="ctr">
            <a:normAutofit/>
          </a:bodyPr>
          <a:lstStyle>
            <a:lvl1pPr algn="ctr" defTabSz="685766" rtl="0" eaLnBrk="1" latinLnBrk="0" hangingPunct="1">
              <a:lnSpc>
                <a:spcPct val="86000"/>
              </a:lnSpc>
              <a:spcBef>
                <a:spcPct val="0"/>
              </a:spcBef>
              <a:buNone/>
              <a:defRPr sz="2025" b="1" kern="800" spc="-30">
                <a:solidFill>
                  <a:schemeClr val="bg1"/>
                </a:solidFill>
                <a:latin typeface="+mj-lt"/>
                <a:ea typeface="+mj-ea"/>
                <a:cs typeface="+mj-cs"/>
              </a:defRPr>
            </a:lvl1pPr>
          </a:lstStyle>
          <a:p>
            <a:r>
              <a:rPr lang="fr-FR" dirty="0"/>
              <a:t>Notions d’espace de stockage</a:t>
            </a:r>
          </a:p>
        </p:txBody>
      </p:sp>
      <p:grpSp>
        <p:nvGrpSpPr>
          <p:cNvPr id="5" name="Group 4" descr="Le schéma représente la hiérarchie des composants matériels requis pour créer un disque virtuel. Des flèches relient de haut en bas des disques physiques, un pool de stockage, un disque virtuel et un lecteur de disque.&#10;&#10;">
            <a:extLst>
              <a:ext uri="{FF2B5EF4-FFF2-40B4-BE49-F238E27FC236}">
                <a16:creationId xmlns:a16="http://schemas.microsoft.com/office/drawing/2014/main" id="{B69D7807-6488-485B-A714-FE84A6238679}"/>
              </a:ext>
            </a:extLst>
          </p:cNvPr>
          <p:cNvGrpSpPr/>
          <p:nvPr/>
        </p:nvGrpSpPr>
        <p:grpSpPr>
          <a:xfrm>
            <a:off x="2849189" y="1247474"/>
            <a:ext cx="3089032" cy="3980741"/>
            <a:chOff x="6664567" y="3229486"/>
            <a:chExt cx="2014993" cy="2398554"/>
          </a:xfrm>
        </p:grpSpPr>
        <p:sp>
          <p:nvSpPr>
            <p:cNvPr id="8" name="TextBox 5">
              <a:extLst>
                <a:ext uri="{FF2B5EF4-FFF2-40B4-BE49-F238E27FC236}">
                  <a16:creationId xmlns:a16="http://schemas.microsoft.com/office/drawing/2014/main" id="{3FF958B3-8C24-40F1-92AD-486C1F6CD530}"/>
                </a:ext>
              </a:extLst>
            </p:cNvPr>
            <p:cNvSpPr txBox="1"/>
            <p:nvPr/>
          </p:nvSpPr>
          <p:spPr>
            <a:xfrm>
              <a:off x="6664567" y="5262280"/>
              <a:ext cx="2011680" cy="365760"/>
            </a:xfrm>
            <a:prstGeom prst="rect">
              <a:avLst/>
            </a:prstGeom>
            <a:solidFill>
              <a:srgbClr val="0072C6"/>
            </a:solidFill>
            <a:ln>
              <a:noFill/>
            </a:ln>
          </p:spPr>
          <p:txBody>
            <a:bodyPr wrap="none" tIns="0" bIns="0" rtlCol="0" anchor="ctr" anchorCtr="0">
              <a:noAutofit/>
            </a:bodyPr>
            <a:lstStyle/>
            <a:p>
              <a:pPr lvl="0" algn="ctr" fontAlgn="base">
                <a:spcBef>
                  <a:spcPct val="0"/>
                </a:spcBef>
                <a:spcAft>
                  <a:spcPct val="0"/>
                </a:spcAft>
              </a:pPr>
              <a:r>
                <a:rPr lang="fr-FR" b="1" dirty="0">
                  <a:solidFill>
                    <a:srgbClr val="FFFFFF"/>
                  </a:solidFill>
                  <a:latin typeface="Segoe UI" pitchFamily="34" charset="0"/>
                </a:rPr>
                <a:t>Lecteur de disque</a:t>
              </a:r>
              <a:endParaRPr lang="fr-FR" b="1" dirty="0">
                <a:solidFill>
                  <a:srgbClr val="FFFFFF"/>
                </a:solidFill>
                <a:latin typeface="Segoe UI" pitchFamily="34" charset="0"/>
                <a:ea typeface="Segoe UI" pitchFamily="34" charset="0"/>
                <a:cs typeface="Segoe UI" pitchFamily="34" charset="0"/>
              </a:endParaRPr>
            </a:p>
          </p:txBody>
        </p:sp>
        <p:cxnSp>
          <p:nvCxnSpPr>
            <p:cNvPr id="9" name="Straight Arrow Connector 6">
              <a:extLst>
                <a:ext uri="{FF2B5EF4-FFF2-40B4-BE49-F238E27FC236}">
                  <a16:creationId xmlns:a16="http://schemas.microsoft.com/office/drawing/2014/main" id="{E451FC93-D8CE-4D34-96A1-361B0D5B93B6}"/>
                </a:ext>
              </a:extLst>
            </p:cNvPr>
            <p:cNvCxnSpPr/>
            <p:nvPr/>
          </p:nvCxnSpPr>
          <p:spPr bwMode="auto">
            <a:xfrm rot="10800000" flipH="1" flipV="1">
              <a:off x="7667096" y="4977476"/>
              <a:ext cx="6624" cy="257771"/>
            </a:xfrm>
            <a:prstGeom prst="straightConnector1">
              <a:avLst/>
            </a:prstGeom>
            <a:gradFill rotWithShape="1">
              <a:gsLst>
                <a:gs pos="0">
                  <a:srgbClr val="E4CD9A"/>
                </a:gs>
                <a:gs pos="100000">
                  <a:srgbClr val="EEEFD7"/>
                </a:gs>
              </a:gsLst>
              <a:lin ang="2700000" scaled="1"/>
            </a:gradFill>
            <a:ln w="38100" cap="flat" cmpd="sng" algn="ctr">
              <a:solidFill>
                <a:schemeClr val="accent6">
                  <a:lumMod val="75000"/>
                </a:schemeClr>
              </a:solidFill>
              <a:prstDash val="solid"/>
              <a:round/>
              <a:headEnd type="none" w="med" len="med"/>
              <a:tailEnd type="arrow"/>
            </a:ln>
            <a:effectLst/>
          </p:spPr>
        </p:cxnSp>
        <p:cxnSp>
          <p:nvCxnSpPr>
            <p:cNvPr id="10" name="Straight Arrow Connector 7">
              <a:extLst>
                <a:ext uri="{FF2B5EF4-FFF2-40B4-BE49-F238E27FC236}">
                  <a16:creationId xmlns:a16="http://schemas.microsoft.com/office/drawing/2014/main" id="{522871B9-B57E-4C5C-9756-5781B1FFA5A9}"/>
                </a:ext>
              </a:extLst>
            </p:cNvPr>
            <p:cNvCxnSpPr/>
            <p:nvPr/>
          </p:nvCxnSpPr>
          <p:spPr bwMode="auto">
            <a:xfrm rot="10800000" flipH="1" flipV="1">
              <a:off x="7667096" y="4299878"/>
              <a:ext cx="6624" cy="257771"/>
            </a:xfrm>
            <a:prstGeom prst="straightConnector1">
              <a:avLst/>
            </a:prstGeom>
            <a:gradFill rotWithShape="1">
              <a:gsLst>
                <a:gs pos="0">
                  <a:srgbClr val="E4CD9A"/>
                </a:gs>
                <a:gs pos="100000">
                  <a:srgbClr val="EEEFD7"/>
                </a:gs>
              </a:gsLst>
              <a:lin ang="2700000" scaled="1"/>
            </a:gradFill>
            <a:ln w="38100" cap="flat" cmpd="sng" algn="ctr">
              <a:solidFill>
                <a:schemeClr val="accent6">
                  <a:lumMod val="75000"/>
                </a:schemeClr>
              </a:solidFill>
              <a:prstDash val="solid"/>
              <a:round/>
              <a:headEnd type="none" w="med" len="med"/>
              <a:tailEnd type="arrow"/>
            </a:ln>
            <a:effectLst/>
          </p:spPr>
        </p:cxnSp>
        <p:cxnSp>
          <p:nvCxnSpPr>
            <p:cNvPr id="11" name="Straight Arrow Connector 8">
              <a:extLst>
                <a:ext uri="{FF2B5EF4-FFF2-40B4-BE49-F238E27FC236}">
                  <a16:creationId xmlns:a16="http://schemas.microsoft.com/office/drawing/2014/main" id="{4A5C8D32-97B5-4384-A2BF-01D80C9A972E}"/>
                </a:ext>
              </a:extLst>
            </p:cNvPr>
            <p:cNvCxnSpPr/>
            <p:nvPr/>
          </p:nvCxnSpPr>
          <p:spPr bwMode="auto">
            <a:xfrm rot="10800000" flipH="1" flipV="1">
              <a:off x="7667096" y="3622279"/>
              <a:ext cx="6624" cy="257771"/>
            </a:xfrm>
            <a:prstGeom prst="straightConnector1">
              <a:avLst/>
            </a:prstGeom>
            <a:gradFill rotWithShape="1">
              <a:gsLst>
                <a:gs pos="0">
                  <a:srgbClr val="E4CD9A"/>
                </a:gs>
                <a:gs pos="100000">
                  <a:srgbClr val="EEEFD7"/>
                </a:gs>
              </a:gsLst>
              <a:lin ang="2700000" scaled="1"/>
            </a:gradFill>
            <a:ln w="38100" cap="flat" cmpd="sng" algn="ctr">
              <a:solidFill>
                <a:schemeClr val="accent6">
                  <a:lumMod val="75000"/>
                </a:schemeClr>
              </a:solidFill>
              <a:prstDash val="solid"/>
              <a:round/>
              <a:headEnd type="none" w="med" len="med"/>
              <a:tailEnd type="arrow"/>
            </a:ln>
            <a:effectLst/>
          </p:spPr>
        </p:cxnSp>
        <p:sp>
          <p:nvSpPr>
            <p:cNvPr id="12" name="TextBox 9">
              <a:extLst>
                <a:ext uri="{FF2B5EF4-FFF2-40B4-BE49-F238E27FC236}">
                  <a16:creationId xmlns:a16="http://schemas.microsoft.com/office/drawing/2014/main" id="{907A9A35-211A-4DB9-8B9A-837CF4EF6548}"/>
                </a:ext>
              </a:extLst>
            </p:cNvPr>
            <p:cNvSpPr txBox="1"/>
            <p:nvPr/>
          </p:nvSpPr>
          <p:spPr>
            <a:xfrm>
              <a:off x="6664567" y="3229486"/>
              <a:ext cx="2011680" cy="365760"/>
            </a:xfrm>
            <a:prstGeom prst="rect">
              <a:avLst/>
            </a:prstGeom>
            <a:solidFill>
              <a:srgbClr val="0072C6"/>
            </a:solidFill>
            <a:ln>
              <a:noFill/>
            </a:ln>
          </p:spPr>
          <p:txBody>
            <a:bodyPr wrap="none" tIns="0" bIns="0" rtlCol="0" anchor="ctr" anchorCtr="0">
              <a:noAutofit/>
            </a:bodyPr>
            <a:lstStyle/>
            <a:p>
              <a:pPr lvl="0" algn="ctr" fontAlgn="base">
                <a:spcBef>
                  <a:spcPct val="0"/>
                </a:spcBef>
                <a:spcAft>
                  <a:spcPct val="0"/>
                </a:spcAft>
              </a:pPr>
              <a:r>
                <a:rPr lang="fr-FR" b="1" dirty="0">
                  <a:solidFill>
                    <a:srgbClr val="FFFFFF"/>
                  </a:solidFill>
                  <a:latin typeface="Segoe UI" pitchFamily="34" charset="0"/>
                </a:rPr>
                <a:t>Disques </a:t>
              </a:r>
              <a:r>
                <a:rPr lang="fr-FR" b="1" spc="-30" dirty="0">
                  <a:solidFill>
                    <a:srgbClr val="FFFFFF"/>
                  </a:solidFill>
                  <a:latin typeface="Segoe UI" pitchFamily="34" charset="0"/>
                </a:rPr>
                <a:t>physiques</a:t>
              </a:r>
              <a:endParaRPr lang="fr-FR" b="1" spc="-30" dirty="0">
                <a:solidFill>
                  <a:srgbClr val="FFFFFF"/>
                </a:solidFill>
                <a:latin typeface="Segoe UI" pitchFamily="34" charset="0"/>
                <a:ea typeface="Segoe UI" pitchFamily="34" charset="0"/>
                <a:cs typeface="Segoe UI" pitchFamily="34" charset="0"/>
              </a:endParaRPr>
            </a:p>
          </p:txBody>
        </p:sp>
        <p:sp>
          <p:nvSpPr>
            <p:cNvPr id="13" name="TextBox 10">
              <a:extLst>
                <a:ext uri="{FF2B5EF4-FFF2-40B4-BE49-F238E27FC236}">
                  <a16:creationId xmlns:a16="http://schemas.microsoft.com/office/drawing/2014/main" id="{921C74FC-9A53-4490-94B3-B72AEED0D61D}"/>
                </a:ext>
              </a:extLst>
            </p:cNvPr>
            <p:cNvSpPr txBox="1"/>
            <p:nvPr/>
          </p:nvSpPr>
          <p:spPr>
            <a:xfrm>
              <a:off x="6664567" y="3907084"/>
              <a:ext cx="2011680" cy="365760"/>
            </a:xfrm>
            <a:prstGeom prst="rect">
              <a:avLst/>
            </a:prstGeom>
            <a:solidFill>
              <a:srgbClr val="0072C6"/>
            </a:solidFill>
            <a:ln>
              <a:noFill/>
            </a:ln>
          </p:spPr>
          <p:txBody>
            <a:bodyPr wrap="none" lIns="72000" tIns="0" rIns="72000" bIns="0" rtlCol="0" anchor="ctr" anchorCtr="0">
              <a:noAutofit/>
            </a:bodyPr>
            <a:lstStyle/>
            <a:p>
              <a:pPr lvl="0" algn="ctr" fontAlgn="base">
                <a:spcBef>
                  <a:spcPct val="0"/>
                </a:spcBef>
                <a:spcAft>
                  <a:spcPct val="0"/>
                </a:spcAft>
              </a:pPr>
              <a:r>
                <a:rPr lang="fr-FR" b="1" dirty="0">
                  <a:solidFill>
                    <a:srgbClr val="FFFFFF"/>
                  </a:solidFill>
                  <a:latin typeface="Segoe UI" pitchFamily="34" charset="0"/>
                </a:rPr>
                <a:t>Pool de stockage</a:t>
              </a:r>
              <a:endParaRPr lang="fr-FR" b="1" dirty="0">
                <a:solidFill>
                  <a:srgbClr val="FFFFFF"/>
                </a:solidFill>
                <a:latin typeface="Segoe UI" pitchFamily="34" charset="0"/>
                <a:ea typeface="Segoe UI" pitchFamily="34" charset="0"/>
                <a:cs typeface="Segoe UI" pitchFamily="34" charset="0"/>
              </a:endParaRPr>
            </a:p>
          </p:txBody>
        </p:sp>
        <p:sp>
          <p:nvSpPr>
            <p:cNvPr id="14" name="TextBox 11">
              <a:extLst>
                <a:ext uri="{FF2B5EF4-FFF2-40B4-BE49-F238E27FC236}">
                  <a16:creationId xmlns:a16="http://schemas.microsoft.com/office/drawing/2014/main" id="{76223AF6-7550-4D75-AD5C-B49E51F77435}"/>
                </a:ext>
              </a:extLst>
            </p:cNvPr>
            <p:cNvSpPr txBox="1"/>
            <p:nvPr/>
          </p:nvSpPr>
          <p:spPr>
            <a:xfrm>
              <a:off x="6667880" y="4567611"/>
              <a:ext cx="2011680" cy="365760"/>
            </a:xfrm>
            <a:prstGeom prst="rect">
              <a:avLst/>
            </a:prstGeom>
            <a:solidFill>
              <a:srgbClr val="0072C6"/>
            </a:solidFill>
            <a:ln>
              <a:noFill/>
            </a:ln>
          </p:spPr>
          <p:txBody>
            <a:bodyPr wrap="none" tIns="0" bIns="0" rtlCol="0" anchor="ctr" anchorCtr="0">
              <a:noAutofit/>
            </a:bodyPr>
            <a:lstStyle/>
            <a:p>
              <a:pPr lvl="0" algn="ctr" fontAlgn="base">
                <a:spcBef>
                  <a:spcPct val="0"/>
                </a:spcBef>
                <a:spcAft>
                  <a:spcPct val="0"/>
                </a:spcAft>
              </a:pPr>
              <a:r>
                <a:rPr lang="fr-FR" b="1" dirty="0">
                  <a:solidFill>
                    <a:srgbClr val="FFFFFF"/>
                  </a:solidFill>
                  <a:latin typeface="Segoe UI" pitchFamily="34" charset="0"/>
                </a:rPr>
                <a:t>Disque virtuel</a:t>
              </a:r>
              <a:endParaRPr lang="fr-FR" b="1" dirty="0">
                <a:solidFill>
                  <a:srgbClr val="FFFFFF"/>
                </a:solidFill>
                <a:latin typeface="Segoe UI" pitchFamily="34" charset="0"/>
                <a:ea typeface="Segoe UI" pitchFamily="34" charset="0"/>
                <a:cs typeface="Segoe UI" pitchFamily="34" charset="0"/>
              </a:endParaRPr>
            </a:p>
          </p:txBody>
        </p:sp>
      </p:grpSp>
    </p:spTree>
    <p:extLst>
      <p:ext uri="{BB962C8B-B14F-4D97-AF65-F5344CB8AC3E}">
        <p14:creationId xmlns:p14="http://schemas.microsoft.com/office/powerpoint/2010/main" val="3511465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19EB1487-F97D-41C3-8C01-71014E288A9D}"/>
              </a:ext>
            </a:extLst>
          </p:cNvPr>
          <p:cNvSpPr>
            <a:spLocks noGrp="1"/>
          </p:cNvSpPr>
          <p:nvPr>
            <p:ph type="ctrTitle"/>
          </p:nvPr>
        </p:nvSpPr>
        <p:spPr>
          <a:xfrm>
            <a:off x="1713196" y="2745114"/>
            <a:ext cx="6766520" cy="937465"/>
          </a:xfrm>
        </p:spPr>
        <p:txBody>
          <a:bodyPr/>
          <a:lstStyle/>
          <a:p>
            <a:r>
              <a:rPr lang="fr-FR" dirty="0"/>
              <a:t>MODULE 5 : </a:t>
            </a:r>
            <a:r>
              <a:rPr lang="fr-FR" sz="1800" b="1" dirty="0">
                <a:effectLst/>
                <a:latin typeface="Calibri" panose="020F0502020204030204" pitchFamily="34" charset="0"/>
                <a:ea typeface="Calibri" panose="020F0502020204030204" pitchFamily="34" charset="0"/>
                <a:cs typeface="Times New Roman" panose="02020603050405020304" pitchFamily="18" charset="0"/>
              </a:rPr>
              <a:t>Installation et Configuration de Hyper-V et des ordinateurs virtuels</a:t>
            </a:r>
            <a:endParaRPr lang="fr-FR" dirty="0"/>
          </a:p>
        </p:txBody>
      </p:sp>
      <p:sp>
        <p:nvSpPr>
          <p:cNvPr id="4" name="Espace réservé du numéro de diapositive 3">
            <a:extLst>
              <a:ext uri="{FF2B5EF4-FFF2-40B4-BE49-F238E27FC236}">
                <a16:creationId xmlns:a16="http://schemas.microsoft.com/office/drawing/2014/main" id="{E5E7D251-D5C2-45EE-89BA-81CB27BFC9FC}"/>
              </a:ext>
            </a:extLst>
          </p:cNvPr>
          <p:cNvSpPr>
            <a:spLocks noGrp="1"/>
          </p:cNvSpPr>
          <p:nvPr>
            <p:ph type="sldNum" sz="quarter" idx="4294967295"/>
          </p:nvPr>
        </p:nvSpPr>
        <p:spPr/>
        <p:txBody>
          <a:bodyPr/>
          <a:lstStyle/>
          <a:p>
            <a:r>
              <a:rPr lang="fr-FR" dirty="0"/>
              <a:t> </a:t>
            </a:r>
          </a:p>
        </p:txBody>
      </p:sp>
    </p:spTree>
    <p:extLst>
      <p:ext uri="{BB962C8B-B14F-4D97-AF65-F5344CB8AC3E}">
        <p14:creationId xmlns:p14="http://schemas.microsoft.com/office/powerpoint/2010/main" val="1897249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19EB1487-F97D-41C3-8C01-71014E288A9D}"/>
              </a:ext>
            </a:extLst>
          </p:cNvPr>
          <p:cNvSpPr>
            <a:spLocks noGrp="1"/>
          </p:cNvSpPr>
          <p:nvPr>
            <p:ph type="ctrTitle"/>
          </p:nvPr>
        </p:nvSpPr>
        <p:spPr>
          <a:xfrm>
            <a:off x="1713196" y="2745114"/>
            <a:ext cx="6766520" cy="937465"/>
          </a:xfrm>
        </p:spPr>
        <p:txBody>
          <a:bodyPr/>
          <a:lstStyle/>
          <a:p>
            <a:r>
              <a:rPr lang="fr-FR" dirty="0"/>
              <a:t>MODULE 6 : </a:t>
            </a:r>
            <a:r>
              <a:rPr lang="fr-FR" sz="1800" b="1" dirty="0">
                <a:effectLst/>
                <a:latin typeface="Calibri" panose="020F0502020204030204" pitchFamily="34" charset="0"/>
                <a:ea typeface="Calibri" panose="020F0502020204030204" pitchFamily="34" charset="0"/>
                <a:cs typeface="Times New Roman" panose="02020603050405020304" pitchFamily="18" charset="0"/>
              </a:rPr>
              <a:t>Haute disponibilité des Ordinateurs virtuels Hyper-V</a:t>
            </a:r>
            <a:endParaRPr lang="fr-FR" dirty="0"/>
          </a:p>
        </p:txBody>
      </p:sp>
      <p:sp>
        <p:nvSpPr>
          <p:cNvPr id="4" name="Espace réservé du numéro de diapositive 3">
            <a:extLst>
              <a:ext uri="{FF2B5EF4-FFF2-40B4-BE49-F238E27FC236}">
                <a16:creationId xmlns:a16="http://schemas.microsoft.com/office/drawing/2014/main" id="{E5E7D251-D5C2-45EE-89BA-81CB27BFC9FC}"/>
              </a:ext>
            </a:extLst>
          </p:cNvPr>
          <p:cNvSpPr>
            <a:spLocks noGrp="1"/>
          </p:cNvSpPr>
          <p:nvPr>
            <p:ph type="sldNum" sz="quarter" idx="4294967295"/>
          </p:nvPr>
        </p:nvSpPr>
        <p:spPr/>
        <p:txBody>
          <a:bodyPr/>
          <a:lstStyle/>
          <a:p>
            <a:r>
              <a:rPr lang="fr-FR" dirty="0"/>
              <a:t> </a:t>
            </a:r>
          </a:p>
        </p:txBody>
      </p:sp>
    </p:spTree>
    <p:extLst>
      <p:ext uri="{BB962C8B-B14F-4D97-AF65-F5344CB8AC3E}">
        <p14:creationId xmlns:p14="http://schemas.microsoft.com/office/powerpoint/2010/main" val="2612518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E5E7D251-D5C2-45EE-89BA-81CB27BFC9FC}"/>
              </a:ext>
            </a:extLst>
          </p:cNvPr>
          <p:cNvSpPr>
            <a:spLocks noGrp="1"/>
          </p:cNvSpPr>
          <p:nvPr>
            <p:ph type="sldNum" sz="quarter" idx="4294967295"/>
          </p:nvPr>
        </p:nvSpPr>
        <p:spPr/>
        <p:txBody>
          <a:bodyPr/>
          <a:lstStyle/>
          <a:p>
            <a:r>
              <a:rPr lang="fr-FR" dirty="0"/>
              <a:t> </a:t>
            </a:r>
          </a:p>
        </p:txBody>
      </p:sp>
      <p:sp>
        <p:nvSpPr>
          <p:cNvPr id="6" name="Titre 1">
            <a:extLst>
              <a:ext uri="{FF2B5EF4-FFF2-40B4-BE49-F238E27FC236}">
                <a16:creationId xmlns:a16="http://schemas.microsoft.com/office/drawing/2014/main" id="{E973E337-55F8-4768-997D-FDFE37D0A78D}"/>
              </a:ext>
            </a:extLst>
          </p:cNvPr>
          <p:cNvSpPr txBox="1">
            <a:spLocks/>
          </p:cNvSpPr>
          <p:nvPr/>
        </p:nvSpPr>
        <p:spPr>
          <a:xfrm>
            <a:off x="1560786" y="476672"/>
            <a:ext cx="7307692" cy="288032"/>
          </a:xfrm>
          <a:prstGeom prst="rect">
            <a:avLst/>
          </a:prstGeom>
          <a:solidFill>
            <a:srgbClr val="005A82"/>
          </a:solidFill>
          <a:ln>
            <a:solidFill>
              <a:schemeClr val="accent6"/>
            </a:solidFill>
          </a:ln>
        </p:spPr>
        <p:txBody>
          <a:bodyPr vert="horz" lIns="0" tIns="0" rIns="0" bIns="0" rtlCol="0" anchor="ctr">
            <a:normAutofit/>
          </a:bodyPr>
          <a:lstStyle>
            <a:lvl1pPr algn="ctr" defTabSz="685766" rtl="0" eaLnBrk="1" latinLnBrk="0" hangingPunct="1">
              <a:lnSpc>
                <a:spcPct val="86000"/>
              </a:lnSpc>
              <a:spcBef>
                <a:spcPct val="0"/>
              </a:spcBef>
              <a:buNone/>
              <a:defRPr sz="2025" b="1" kern="800" spc="-30">
                <a:solidFill>
                  <a:schemeClr val="bg1"/>
                </a:solidFill>
                <a:latin typeface="+mj-lt"/>
                <a:ea typeface="+mj-ea"/>
                <a:cs typeface="+mj-cs"/>
              </a:defRPr>
            </a:lvl1pPr>
          </a:lstStyle>
          <a:p>
            <a:r>
              <a:rPr lang="fr-FR" dirty="0"/>
              <a:t>HAUTE DISPONIBILITE AVEC MIGRATION DU STOCKAGE</a:t>
            </a:r>
          </a:p>
        </p:txBody>
      </p:sp>
      <p:sp>
        <p:nvSpPr>
          <p:cNvPr id="7" name="Content Placeholder 2">
            <a:extLst>
              <a:ext uri="{FF2B5EF4-FFF2-40B4-BE49-F238E27FC236}">
                <a16:creationId xmlns:a16="http://schemas.microsoft.com/office/drawing/2014/main" id="{E5B3244C-2E90-47A4-BEC2-12E6AF408518}"/>
              </a:ext>
            </a:extLst>
          </p:cNvPr>
          <p:cNvSpPr txBox="1">
            <a:spLocks/>
          </p:cNvSpPr>
          <p:nvPr/>
        </p:nvSpPr>
        <p:spPr>
          <a:xfrm>
            <a:off x="1735967" y="1118033"/>
            <a:ext cx="7408033" cy="4777158"/>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spcBef>
                <a:spcPts val="800"/>
              </a:spcBef>
            </a:pPr>
            <a:r>
              <a:rPr lang="fr-FR" sz="2000" b="0" kern="0" dirty="0">
                <a:solidFill>
                  <a:srgbClr val="000000"/>
                </a:solidFill>
              </a:rPr>
              <a:t>Les technologies d’ordinateur virtuel et de migration de stockage vous permettent de déplacer un ordinateur virtuel et son stockage à un autre emplacement, sans temps d’arrêt</a:t>
            </a:r>
          </a:p>
          <a:p>
            <a:pPr lvl="0">
              <a:spcBef>
                <a:spcPts val="800"/>
              </a:spcBef>
            </a:pPr>
            <a:r>
              <a:rPr lang="fr-FR" sz="2000" b="0" kern="0" dirty="0">
                <a:solidFill>
                  <a:srgbClr val="000000"/>
                </a:solidFill>
              </a:rPr>
              <a:t>Pendant la migration,</a:t>
            </a:r>
            <a:r>
              <a:rPr lang="fr-FR" sz="2000" dirty="0"/>
              <a:t> </a:t>
            </a:r>
            <a:r>
              <a:rPr lang="fr-FR" sz="2000" b="0" kern="0" dirty="0">
                <a:solidFill>
                  <a:srgbClr val="000000"/>
                </a:solidFill>
              </a:rPr>
              <a:t>le disque dur de l’ordinateur virtuel est copié d’un emplacement à un autre</a:t>
            </a:r>
          </a:p>
          <a:p>
            <a:pPr lvl="0">
              <a:spcBef>
                <a:spcPts val="800"/>
              </a:spcBef>
            </a:pPr>
            <a:r>
              <a:rPr lang="fr-FR" sz="2000" b="0" kern="0" dirty="0">
                <a:solidFill>
                  <a:srgbClr val="000000"/>
                </a:solidFill>
              </a:rPr>
              <a:t>Les changements sont écrits à la fois sur le lecteur source et sur le lecteur de destination</a:t>
            </a:r>
          </a:p>
          <a:p>
            <a:pPr lvl="0">
              <a:spcBef>
                <a:spcPts val="800"/>
              </a:spcBef>
            </a:pPr>
            <a:r>
              <a:rPr lang="fr-FR" sz="2000" b="0" kern="0" dirty="0">
                <a:solidFill>
                  <a:srgbClr val="000000"/>
                </a:solidFill>
              </a:rPr>
              <a:t>Vous pouvez déplacer le stockage de l’ordinateur virtuel vers le même hôte, un autre hôte, ou un partage SMB</a:t>
            </a:r>
          </a:p>
          <a:p>
            <a:pPr lvl="0">
              <a:spcBef>
                <a:spcPts val="800"/>
              </a:spcBef>
            </a:pPr>
            <a:r>
              <a:rPr lang="fr-FR" sz="2000" b="0" kern="0" dirty="0">
                <a:solidFill>
                  <a:srgbClr val="000000"/>
                </a:solidFill>
              </a:rPr>
              <a:t>Le stockage et la configuration de l’ordinateur virtuel peuvent être situés dans des emplacements différents</a:t>
            </a:r>
          </a:p>
          <a:p>
            <a:pPr lvl="0"/>
            <a:endParaRPr lang="fr-FR" sz="2400" b="0" kern="0" dirty="0">
              <a:solidFill>
                <a:srgbClr val="000000"/>
              </a:solidFill>
            </a:endParaRPr>
          </a:p>
        </p:txBody>
      </p:sp>
    </p:spTree>
    <p:extLst>
      <p:ext uri="{BB962C8B-B14F-4D97-AF65-F5344CB8AC3E}">
        <p14:creationId xmlns:p14="http://schemas.microsoft.com/office/powerpoint/2010/main" val="3410137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E5E7D251-D5C2-45EE-89BA-81CB27BFC9FC}"/>
              </a:ext>
            </a:extLst>
          </p:cNvPr>
          <p:cNvSpPr>
            <a:spLocks noGrp="1"/>
          </p:cNvSpPr>
          <p:nvPr>
            <p:ph type="sldNum" sz="quarter" idx="4294967295"/>
          </p:nvPr>
        </p:nvSpPr>
        <p:spPr/>
        <p:txBody>
          <a:bodyPr/>
          <a:lstStyle/>
          <a:p>
            <a:r>
              <a:rPr lang="fr-FR" dirty="0"/>
              <a:t> </a:t>
            </a:r>
          </a:p>
        </p:txBody>
      </p:sp>
      <p:sp>
        <p:nvSpPr>
          <p:cNvPr id="6" name="Content Placeholder 1">
            <a:extLst>
              <a:ext uri="{FF2B5EF4-FFF2-40B4-BE49-F238E27FC236}">
                <a16:creationId xmlns:a16="http://schemas.microsoft.com/office/drawing/2014/main" id="{84A642BA-A518-4C52-83FF-339BCC25EF59}"/>
              </a:ext>
            </a:extLst>
          </p:cNvPr>
          <p:cNvSpPr txBox="1">
            <a:spLocks/>
          </p:cNvSpPr>
          <p:nvPr/>
        </p:nvSpPr>
        <p:spPr bwMode="auto">
          <a:xfrm>
            <a:off x="1644294" y="707315"/>
            <a:ext cx="6992470" cy="30551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lnSpc>
                <a:spcPct val="100000"/>
              </a:lnSpc>
              <a:spcBef>
                <a:spcPct val="0"/>
              </a:spcBef>
              <a:buClr>
                <a:srgbClr val="0070C0"/>
              </a:buClr>
              <a:buSzTx/>
            </a:pPr>
            <a:r>
              <a:rPr lang="fr-FR" sz="1800" b="0" dirty="0">
                <a:solidFill>
                  <a:srgbClr val="000000"/>
                </a:solidFill>
                <a:latin typeface="Segoe UI" pitchFamily="34" charset="0"/>
              </a:rPr>
              <a:t>Dans Windows Server 2016, le réplica Hyper-V vous permet de répliquer un seul ordinateur virtuel d’un réseau WAN ou LAN sur un autre hôte.</a:t>
            </a:r>
          </a:p>
          <a:p>
            <a:pPr>
              <a:lnSpc>
                <a:spcPct val="100000"/>
              </a:lnSpc>
              <a:spcBef>
                <a:spcPct val="0"/>
              </a:spcBef>
              <a:buClr>
                <a:srgbClr val="0070C0"/>
              </a:buClr>
              <a:buSzTx/>
            </a:pPr>
            <a:r>
              <a:rPr lang="fr-FR" sz="1800" b="0" dirty="0">
                <a:solidFill>
                  <a:srgbClr val="000000"/>
                </a:solidFill>
                <a:latin typeface="Segoe UI" pitchFamily="34" charset="0"/>
              </a:rPr>
              <a:t>Les composants du réplica Hyper-V sont les suivants :</a:t>
            </a:r>
          </a:p>
          <a:p>
            <a:pPr marL="738187" lvl="2" indent="-342900">
              <a:lnSpc>
                <a:spcPct val="100000"/>
              </a:lnSpc>
              <a:spcBef>
                <a:spcPct val="0"/>
              </a:spcBef>
              <a:buClr>
                <a:srgbClr val="0070C0"/>
              </a:buClr>
              <a:buSzPct val="100000"/>
              <a:buFont typeface="Wingdings" panose="05000000000000000000" pitchFamily="2" charset="2"/>
              <a:buChar char="§"/>
            </a:pPr>
            <a:r>
              <a:rPr lang="fr-FR" b="0" dirty="0">
                <a:solidFill>
                  <a:srgbClr val="000000"/>
                </a:solidFill>
                <a:latin typeface="Segoe UI" pitchFamily="34" charset="0"/>
              </a:rPr>
              <a:t>Moteur de réplication</a:t>
            </a:r>
            <a:endParaRPr lang="fr-FR" b="0" dirty="0">
              <a:solidFill>
                <a:srgbClr val="000000"/>
              </a:solidFill>
              <a:latin typeface="Segoe UI" pitchFamily="34" charset="0"/>
              <a:ea typeface="Segoe UI" pitchFamily="34" charset="0"/>
              <a:cs typeface="Segoe UI" pitchFamily="34" charset="0"/>
            </a:endParaRPr>
          </a:p>
          <a:p>
            <a:pPr marL="738187" lvl="2" indent="-342900">
              <a:lnSpc>
                <a:spcPct val="100000"/>
              </a:lnSpc>
              <a:spcBef>
                <a:spcPct val="0"/>
              </a:spcBef>
              <a:buClr>
                <a:srgbClr val="0070C0"/>
              </a:buClr>
              <a:buSzPct val="100000"/>
              <a:buFont typeface="Wingdings" panose="05000000000000000000" pitchFamily="2" charset="2"/>
              <a:buChar char="§"/>
            </a:pPr>
            <a:r>
              <a:rPr lang="fr-FR" b="0" dirty="0">
                <a:solidFill>
                  <a:srgbClr val="000000"/>
                </a:solidFill>
                <a:latin typeface="Segoe UI" pitchFamily="34" charset="0"/>
              </a:rPr>
              <a:t>Suivi des modifications</a:t>
            </a:r>
            <a:endParaRPr lang="fr-FR" b="0" dirty="0">
              <a:solidFill>
                <a:srgbClr val="000000"/>
              </a:solidFill>
              <a:latin typeface="Segoe UI" pitchFamily="34" charset="0"/>
              <a:ea typeface="Segoe UI" pitchFamily="34" charset="0"/>
              <a:cs typeface="Segoe UI" pitchFamily="34" charset="0"/>
            </a:endParaRPr>
          </a:p>
          <a:p>
            <a:pPr marL="738187" lvl="2" indent="-342900">
              <a:lnSpc>
                <a:spcPct val="100000"/>
              </a:lnSpc>
              <a:spcBef>
                <a:spcPct val="0"/>
              </a:spcBef>
              <a:buClr>
                <a:srgbClr val="0070C0"/>
              </a:buClr>
              <a:buSzPct val="100000"/>
              <a:buFont typeface="Wingdings" panose="05000000000000000000" pitchFamily="2" charset="2"/>
              <a:buChar char="§"/>
            </a:pPr>
            <a:r>
              <a:rPr lang="fr-FR" b="0" dirty="0">
                <a:solidFill>
                  <a:srgbClr val="000000"/>
                </a:solidFill>
                <a:latin typeface="Segoe UI" pitchFamily="34" charset="0"/>
              </a:rPr>
              <a:t>Module réseau</a:t>
            </a:r>
            <a:endParaRPr lang="fr-FR" b="0" dirty="0">
              <a:solidFill>
                <a:srgbClr val="000000"/>
              </a:solidFill>
              <a:latin typeface="Segoe UI" pitchFamily="34" charset="0"/>
              <a:ea typeface="Segoe UI" pitchFamily="34" charset="0"/>
              <a:cs typeface="Segoe UI" pitchFamily="34" charset="0"/>
            </a:endParaRPr>
          </a:p>
          <a:p>
            <a:pPr marL="738187" lvl="2" indent="-342900">
              <a:lnSpc>
                <a:spcPct val="100000"/>
              </a:lnSpc>
              <a:spcBef>
                <a:spcPct val="0"/>
              </a:spcBef>
              <a:buClr>
                <a:srgbClr val="0070C0"/>
              </a:buClr>
              <a:buSzPct val="100000"/>
              <a:buFont typeface="Wingdings" panose="05000000000000000000" pitchFamily="2" charset="2"/>
              <a:buChar char="§"/>
            </a:pPr>
            <a:r>
              <a:rPr lang="fr-FR" b="0" dirty="0">
                <a:solidFill>
                  <a:srgbClr val="000000"/>
                </a:solidFill>
                <a:latin typeface="Segoe UI" pitchFamily="34" charset="0"/>
              </a:rPr>
              <a:t>Rôle du service Broker du réplica Hyper-V</a:t>
            </a:r>
            <a:endParaRPr lang="fr-FR" b="0" dirty="0">
              <a:solidFill>
                <a:srgbClr val="000000"/>
              </a:solidFill>
              <a:latin typeface="Segoe UI" pitchFamily="34" charset="0"/>
              <a:ea typeface="Segoe UI" pitchFamily="34" charset="0"/>
              <a:cs typeface="Segoe UI" pitchFamily="34" charset="0"/>
            </a:endParaRPr>
          </a:p>
          <a:p>
            <a:pPr marL="0" lvl="0" indent="0">
              <a:lnSpc>
                <a:spcPct val="100000"/>
              </a:lnSpc>
              <a:spcBef>
                <a:spcPct val="0"/>
              </a:spcBef>
              <a:buClrTx/>
              <a:buSzTx/>
              <a:buNone/>
            </a:pPr>
            <a:endParaRPr lang="fr-FR" sz="2400" b="0" dirty="0">
              <a:solidFill>
                <a:srgbClr val="000000"/>
              </a:solidFill>
              <a:latin typeface="Segoe UI" pitchFamily="34" charset="0"/>
              <a:ea typeface="Segoe UI" pitchFamily="34" charset="0"/>
              <a:cs typeface="Segoe UI" pitchFamily="34" charset="0"/>
            </a:endParaRPr>
          </a:p>
        </p:txBody>
      </p:sp>
      <p:pic>
        <p:nvPicPr>
          <p:cNvPr id="8" name="Image 7">
            <a:extLst>
              <a:ext uri="{FF2B5EF4-FFF2-40B4-BE49-F238E27FC236}">
                <a16:creationId xmlns:a16="http://schemas.microsoft.com/office/drawing/2014/main" id="{311ADECE-C6E3-4008-A6F8-2EC7153966B3}"/>
              </a:ext>
            </a:extLst>
          </p:cNvPr>
          <p:cNvPicPr>
            <a:picLocks noChangeAspect="1"/>
          </p:cNvPicPr>
          <p:nvPr/>
        </p:nvPicPr>
        <p:blipFill>
          <a:blip r:embed="rId2"/>
          <a:stretch>
            <a:fillRect/>
          </a:stretch>
        </p:blipFill>
        <p:spPr>
          <a:xfrm>
            <a:off x="1644294" y="3965369"/>
            <a:ext cx="6647551" cy="1736184"/>
          </a:xfrm>
          <a:prstGeom prst="rect">
            <a:avLst/>
          </a:prstGeom>
        </p:spPr>
      </p:pic>
      <p:sp>
        <p:nvSpPr>
          <p:cNvPr id="9" name="Titre 1">
            <a:extLst>
              <a:ext uri="{FF2B5EF4-FFF2-40B4-BE49-F238E27FC236}">
                <a16:creationId xmlns:a16="http://schemas.microsoft.com/office/drawing/2014/main" id="{94967D8B-6D70-4100-B1D5-CE60EEEA7386}"/>
              </a:ext>
            </a:extLst>
          </p:cNvPr>
          <p:cNvSpPr txBox="1">
            <a:spLocks/>
          </p:cNvSpPr>
          <p:nvPr/>
        </p:nvSpPr>
        <p:spPr>
          <a:xfrm>
            <a:off x="1560786" y="476672"/>
            <a:ext cx="7307692" cy="288032"/>
          </a:xfrm>
          <a:prstGeom prst="rect">
            <a:avLst/>
          </a:prstGeom>
          <a:solidFill>
            <a:srgbClr val="005A82"/>
          </a:solidFill>
          <a:ln>
            <a:solidFill>
              <a:schemeClr val="accent6"/>
            </a:solidFill>
          </a:ln>
        </p:spPr>
        <p:txBody>
          <a:bodyPr vert="horz" lIns="0" tIns="0" rIns="0" bIns="0" rtlCol="0" anchor="ctr">
            <a:normAutofit/>
          </a:bodyPr>
          <a:lstStyle>
            <a:lvl1pPr algn="ctr" defTabSz="685766" rtl="0" eaLnBrk="1" latinLnBrk="0" hangingPunct="1">
              <a:lnSpc>
                <a:spcPct val="86000"/>
              </a:lnSpc>
              <a:spcBef>
                <a:spcPct val="0"/>
              </a:spcBef>
              <a:buNone/>
              <a:defRPr sz="2025" b="1" kern="800" spc="-30">
                <a:solidFill>
                  <a:schemeClr val="bg1"/>
                </a:solidFill>
                <a:latin typeface="+mj-lt"/>
                <a:ea typeface="+mj-ea"/>
                <a:cs typeface="+mj-cs"/>
              </a:defRPr>
            </a:lvl1pPr>
          </a:lstStyle>
          <a:p>
            <a:r>
              <a:rPr lang="fr-FR" dirty="0"/>
              <a:t>HYPER-V REPLICA</a:t>
            </a:r>
          </a:p>
        </p:txBody>
      </p:sp>
    </p:spTree>
    <p:extLst>
      <p:ext uri="{BB962C8B-B14F-4D97-AF65-F5344CB8AC3E}">
        <p14:creationId xmlns:p14="http://schemas.microsoft.com/office/powerpoint/2010/main" val="4134756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E5E7D251-D5C2-45EE-89BA-81CB27BFC9FC}"/>
              </a:ext>
            </a:extLst>
          </p:cNvPr>
          <p:cNvSpPr>
            <a:spLocks noGrp="1"/>
          </p:cNvSpPr>
          <p:nvPr>
            <p:ph type="sldNum" sz="quarter" idx="4294967295"/>
          </p:nvPr>
        </p:nvSpPr>
        <p:spPr/>
        <p:txBody>
          <a:bodyPr/>
          <a:lstStyle/>
          <a:p>
            <a:r>
              <a:rPr lang="fr-FR" dirty="0"/>
              <a:t> </a:t>
            </a:r>
          </a:p>
        </p:txBody>
      </p:sp>
      <p:sp>
        <p:nvSpPr>
          <p:cNvPr id="9" name="Titre 1">
            <a:extLst>
              <a:ext uri="{FF2B5EF4-FFF2-40B4-BE49-F238E27FC236}">
                <a16:creationId xmlns:a16="http://schemas.microsoft.com/office/drawing/2014/main" id="{94967D8B-6D70-4100-B1D5-CE60EEEA7386}"/>
              </a:ext>
            </a:extLst>
          </p:cNvPr>
          <p:cNvSpPr txBox="1">
            <a:spLocks/>
          </p:cNvSpPr>
          <p:nvPr/>
        </p:nvSpPr>
        <p:spPr>
          <a:xfrm>
            <a:off x="1560786" y="476672"/>
            <a:ext cx="7307692" cy="288032"/>
          </a:xfrm>
          <a:prstGeom prst="rect">
            <a:avLst/>
          </a:prstGeom>
          <a:solidFill>
            <a:srgbClr val="005A82"/>
          </a:solidFill>
          <a:ln>
            <a:solidFill>
              <a:schemeClr val="accent6"/>
            </a:solidFill>
          </a:ln>
        </p:spPr>
        <p:txBody>
          <a:bodyPr vert="horz" lIns="0" tIns="0" rIns="0" bIns="0" rtlCol="0" anchor="ctr">
            <a:normAutofit/>
          </a:bodyPr>
          <a:lstStyle>
            <a:lvl1pPr algn="ctr" defTabSz="685766" rtl="0" eaLnBrk="1" latinLnBrk="0" hangingPunct="1">
              <a:lnSpc>
                <a:spcPct val="86000"/>
              </a:lnSpc>
              <a:spcBef>
                <a:spcPct val="0"/>
              </a:spcBef>
              <a:buNone/>
              <a:defRPr sz="2025" b="1" kern="800" spc="-30">
                <a:solidFill>
                  <a:schemeClr val="bg1"/>
                </a:solidFill>
                <a:latin typeface="+mj-lt"/>
                <a:ea typeface="+mj-ea"/>
                <a:cs typeface="+mj-cs"/>
              </a:defRPr>
            </a:lvl1pPr>
          </a:lstStyle>
          <a:p>
            <a:r>
              <a:rPr lang="fr-FR" dirty="0"/>
              <a:t>PLANIFICATION DE HYPER-V REPLICA</a:t>
            </a:r>
          </a:p>
        </p:txBody>
      </p:sp>
      <p:sp>
        <p:nvSpPr>
          <p:cNvPr id="7" name="Content Placeholder 2">
            <a:extLst>
              <a:ext uri="{FF2B5EF4-FFF2-40B4-BE49-F238E27FC236}">
                <a16:creationId xmlns:a16="http://schemas.microsoft.com/office/drawing/2014/main" id="{EDB5BA27-7C52-4F2D-9B28-CC3D8C14A726}"/>
              </a:ext>
            </a:extLst>
          </p:cNvPr>
          <p:cNvSpPr>
            <a:spLocks noGrp="1"/>
          </p:cNvSpPr>
          <p:nvPr/>
        </p:nvSpPr>
        <p:spPr bwMode="auto">
          <a:xfrm>
            <a:off x="1560786" y="935916"/>
            <a:ext cx="7415674" cy="249308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spcBef>
                <a:spcPts val="800"/>
              </a:spcBef>
              <a:buClrTx/>
              <a:buSzTx/>
              <a:buNone/>
            </a:pPr>
            <a:r>
              <a:rPr lang="fr-FR" sz="1800" b="0" dirty="0">
                <a:solidFill>
                  <a:srgbClr val="000000"/>
                </a:solidFill>
              </a:rPr>
              <a:t>Les nouvelles fonctionnalités du réplica Hyper-V de Windows Server 2016 permettent d’effectuer les opérations suivantes :</a:t>
            </a:r>
            <a:endParaRPr lang="fr-FR" sz="1800" b="0" dirty="0">
              <a:solidFill>
                <a:srgbClr val="000000"/>
              </a:solidFill>
              <a:ea typeface="+mn-ea"/>
            </a:endParaRPr>
          </a:p>
          <a:p>
            <a:pPr marL="516636" lvl="1" indent="-342900">
              <a:spcBef>
                <a:spcPts val="800"/>
              </a:spcBef>
              <a:buClrTx/>
              <a:buSzTx/>
            </a:pPr>
            <a:r>
              <a:rPr lang="fr-FR" sz="1800" b="0" dirty="0">
                <a:solidFill>
                  <a:srgbClr val="000000"/>
                </a:solidFill>
              </a:rPr>
              <a:t>Modifier la fréquence du processus de réplication : 30 secondes, 5 minutes, ou 15 minutes</a:t>
            </a:r>
            <a:endParaRPr lang="fr-FR" sz="1800" b="0" dirty="0">
              <a:solidFill>
                <a:srgbClr val="000000"/>
              </a:solidFill>
              <a:ea typeface="+mn-ea"/>
            </a:endParaRPr>
          </a:p>
          <a:p>
            <a:pPr marL="516636" lvl="1" indent="-342900">
              <a:spcBef>
                <a:spcPts val="800"/>
              </a:spcBef>
              <a:buClrTx/>
              <a:buSzTx/>
            </a:pPr>
            <a:r>
              <a:rPr lang="fr-FR" sz="1800" b="0" dirty="0">
                <a:solidFill>
                  <a:srgbClr val="000000"/>
                </a:solidFill>
              </a:rPr>
              <a:t>Développer la réplication pour inclure un troisième hôte</a:t>
            </a:r>
            <a:endParaRPr lang="fr-FR" sz="1800" b="0" dirty="0">
              <a:solidFill>
                <a:srgbClr val="000000"/>
              </a:solidFill>
              <a:ea typeface="+mn-ea"/>
            </a:endParaRPr>
          </a:p>
          <a:p>
            <a:pPr marL="0" lvl="0" indent="0">
              <a:spcBef>
                <a:spcPct val="0"/>
              </a:spcBef>
              <a:buClrTx/>
              <a:buSzTx/>
              <a:buNone/>
            </a:pPr>
            <a:endParaRPr lang="fr-FR" sz="1800" dirty="0">
              <a:solidFill>
                <a:srgbClr val="000000"/>
              </a:solidFill>
              <a:latin typeface="Verdana" pitchFamily="34" charset="0"/>
              <a:ea typeface="+mn-ea"/>
              <a:cs typeface="Arial" charset="0"/>
            </a:endParaRPr>
          </a:p>
        </p:txBody>
      </p:sp>
    </p:spTree>
    <p:extLst>
      <p:ext uri="{BB962C8B-B14F-4D97-AF65-F5344CB8AC3E}">
        <p14:creationId xmlns:p14="http://schemas.microsoft.com/office/powerpoint/2010/main" val="26307268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19EB1487-F97D-41C3-8C01-71014E288A9D}"/>
              </a:ext>
            </a:extLst>
          </p:cNvPr>
          <p:cNvSpPr>
            <a:spLocks noGrp="1"/>
          </p:cNvSpPr>
          <p:nvPr>
            <p:ph type="ctrTitle"/>
          </p:nvPr>
        </p:nvSpPr>
        <p:spPr>
          <a:xfrm>
            <a:off x="1723953" y="2960267"/>
            <a:ext cx="6766520" cy="937465"/>
          </a:xfrm>
        </p:spPr>
        <p:txBody>
          <a:bodyPr/>
          <a:lstStyle/>
          <a:p>
            <a:r>
              <a:rPr lang="fr-FR" dirty="0"/>
              <a:t>MODULE 7: </a:t>
            </a:r>
            <a:r>
              <a:rPr lang="fr-FR" sz="1800" b="1" dirty="0">
                <a:effectLst/>
                <a:latin typeface="Calibri" panose="020F0502020204030204" pitchFamily="34" charset="0"/>
                <a:ea typeface="Calibri" panose="020F0502020204030204" pitchFamily="34" charset="0"/>
                <a:cs typeface="Times New Roman" panose="02020603050405020304" pitchFamily="18" charset="0"/>
              </a:rPr>
              <a:t>Les Clusters dans Windows Server</a:t>
            </a:r>
            <a:endParaRPr lang="fr-FR" dirty="0"/>
          </a:p>
        </p:txBody>
      </p:sp>
      <p:sp>
        <p:nvSpPr>
          <p:cNvPr id="4" name="Espace réservé du numéro de diapositive 3">
            <a:extLst>
              <a:ext uri="{FF2B5EF4-FFF2-40B4-BE49-F238E27FC236}">
                <a16:creationId xmlns:a16="http://schemas.microsoft.com/office/drawing/2014/main" id="{E5E7D251-D5C2-45EE-89BA-81CB27BFC9FC}"/>
              </a:ext>
            </a:extLst>
          </p:cNvPr>
          <p:cNvSpPr>
            <a:spLocks noGrp="1"/>
          </p:cNvSpPr>
          <p:nvPr>
            <p:ph type="sldNum" sz="quarter" idx="4294967295"/>
          </p:nvPr>
        </p:nvSpPr>
        <p:spPr/>
        <p:txBody>
          <a:bodyPr/>
          <a:lstStyle/>
          <a:p>
            <a:r>
              <a:rPr lang="fr-FR" dirty="0"/>
              <a:t> </a:t>
            </a:r>
          </a:p>
        </p:txBody>
      </p:sp>
    </p:spTree>
    <p:extLst>
      <p:ext uri="{BB962C8B-B14F-4D97-AF65-F5344CB8AC3E}">
        <p14:creationId xmlns:p14="http://schemas.microsoft.com/office/powerpoint/2010/main" val="549524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C0B0A9-02F9-4947-9278-39FC2CE95E90}"/>
              </a:ext>
            </a:extLst>
          </p:cNvPr>
          <p:cNvSpPr>
            <a:spLocks noGrp="1"/>
          </p:cNvSpPr>
          <p:nvPr>
            <p:ph type="title"/>
          </p:nvPr>
        </p:nvSpPr>
        <p:spPr/>
        <p:txBody>
          <a:bodyPr/>
          <a:lstStyle/>
          <a:p>
            <a:r>
              <a:rPr lang="fr-FR" dirty="0"/>
              <a:t>CLUSTER NLB</a:t>
            </a:r>
          </a:p>
        </p:txBody>
      </p:sp>
      <p:sp>
        <p:nvSpPr>
          <p:cNvPr id="4" name="Content Placeholder 2">
            <a:extLst>
              <a:ext uri="{FF2B5EF4-FFF2-40B4-BE49-F238E27FC236}">
                <a16:creationId xmlns:a16="http://schemas.microsoft.com/office/drawing/2014/main" id="{1749A04F-342C-4705-B04F-BE70824F1575}"/>
              </a:ext>
            </a:extLst>
          </p:cNvPr>
          <p:cNvSpPr txBox="1">
            <a:spLocks/>
          </p:cNvSpPr>
          <p:nvPr/>
        </p:nvSpPr>
        <p:spPr>
          <a:xfrm>
            <a:off x="1678193" y="1013642"/>
            <a:ext cx="7629350" cy="3602401"/>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spcBef>
                <a:spcPts val="300"/>
              </a:spcBef>
              <a:spcAft>
                <a:spcPts val="300"/>
              </a:spcAft>
              <a:buNone/>
            </a:pPr>
            <a:endParaRPr lang="fr-FR" sz="2000" dirty="0">
              <a:solidFill>
                <a:srgbClr val="000000"/>
              </a:solidFill>
            </a:endParaRPr>
          </a:p>
        </p:txBody>
      </p:sp>
      <p:sp>
        <p:nvSpPr>
          <p:cNvPr id="6" name="Content Placeholder 2">
            <a:extLst>
              <a:ext uri="{FF2B5EF4-FFF2-40B4-BE49-F238E27FC236}">
                <a16:creationId xmlns:a16="http://schemas.microsoft.com/office/drawing/2014/main" id="{49989CA8-C9E3-49F2-BC00-9D732C6D5BA8}"/>
              </a:ext>
            </a:extLst>
          </p:cNvPr>
          <p:cNvSpPr>
            <a:spLocks noGrp="1"/>
          </p:cNvSpPr>
          <p:nvPr/>
        </p:nvSpPr>
        <p:spPr bwMode="auto">
          <a:xfrm>
            <a:off x="1764255" y="993038"/>
            <a:ext cx="6663082" cy="531094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spcBef>
                <a:spcPts val="800"/>
              </a:spcBef>
            </a:pPr>
            <a:r>
              <a:rPr lang="fr-FR" sz="2300" kern="0" dirty="0">
                <a:solidFill>
                  <a:srgbClr val="000000"/>
                </a:solidFill>
              </a:rPr>
              <a:t>Technologie de haute disponibilité évolutive</a:t>
            </a:r>
          </a:p>
          <a:p>
            <a:pPr lvl="0">
              <a:spcBef>
                <a:spcPts val="800"/>
              </a:spcBef>
            </a:pPr>
            <a:r>
              <a:rPr lang="fr-FR" sz="2300" kern="0" dirty="0">
                <a:solidFill>
                  <a:srgbClr val="000000"/>
                </a:solidFill>
              </a:rPr>
              <a:t>Équilibre le trafic en se basant sur l’utilisation des nœuds :</a:t>
            </a:r>
          </a:p>
          <a:p>
            <a:pPr lvl="1">
              <a:spcBef>
                <a:spcPts val="800"/>
              </a:spcBef>
              <a:buSzPct val="100000"/>
            </a:pPr>
            <a:r>
              <a:rPr lang="fr-FR" sz="2300" kern="0" spc="-30" dirty="0">
                <a:solidFill>
                  <a:srgbClr val="000000"/>
                </a:solidFill>
              </a:rPr>
              <a:t>Le nouveau trafic est dirigé vers le nœud le moins utilisé</a:t>
            </a:r>
          </a:p>
          <a:p>
            <a:pPr lvl="1">
              <a:spcBef>
                <a:spcPts val="800"/>
              </a:spcBef>
              <a:buSzPct val="100000"/>
            </a:pPr>
            <a:r>
              <a:rPr lang="fr-FR" sz="2300" kern="0" dirty="0">
                <a:solidFill>
                  <a:srgbClr val="000000"/>
                </a:solidFill>
              </a:rPr>
              <a:t>Vous pouvez configurer le NLB pour préférer certains nœuds par rapport à d’autres</a:t>
            </a:r>
          </a:p>
          <a:p>
            <a:pPr lvl="0">
              <a:spcBef>
                <a:spcPts val="800"/>
              </a:spcBef>
            </a:pPr>
            <a:r>
              <a:rPr lang="fr-FR" sz="2300" kern="0" dirty="0">
                <a:solidFill>
                  <a:srgbClr val="000000"/>
                </a:solidFill>
              </a:rPr>
              <a:t>Utilisation avec des applications sans état :</a:t>
            </a:r>
          </a:p>
          <a:p>
            <a:pPr lvl="1">
              <a:spcBef>
                <a:spcPts val="800"/>
              </a:spcBef>
              <a:buSzPct val="100000"/>
            </a:pPr>
            <a:r>
              <a:rPr lang="fr-FR" sz="2300" kern="0" dirty="0">
                <a:solidFill>
                  <a:srgbClr val="000000"/>
                </a:solidFill>
              </a:rPr>
              <a:t>Niveaux Web des applications multiniveaux</a:t>
            </a:r>
          </a:p>
          <a:p>
            <a:pPr lvl="0">
              <a:spcBef>
                <a:spcPts val="800"/>
              </a:spcBef>
              <a:buSzPct val="100000"/>
            </a:pPr>
            <a:r>
              <a:rPr lang="fr-FR" sz="2300" kern="0" dirty="0">
                <a:solidFill>
                  <a:srgbClr val="000000"/>
                </a:solidFill>
              </a:rPr>
              <a:t>Adapté aux défaillances</a:t>
            </a:r>
          </a:p>
          <a:p>
            <a:pPr lvl="0">
              <a:spcBef>
                <a:spcPts val="800"/>
              </a:spcBef>
            </a:pPr>
            <a:r>
              <a:rPr lang="fr-FR" sz="2300" kern="0" dirty="0">
                <a:solidFill>
                  <a:srgbClr val="000000"/>
                </a:solidFill>
              </a:rPr>
              <a:t>Pas d’utilisation avec des applications avec état :</a:t>
            </a:r>
          </a:p>
          <a:p>
            <a:endParaRPr lang="fr-FR" dirty="0"/>
          </a:p>
        </p:txBody>
      </p:sp>
    </p:spTree>
    <p:extLst>
      <p:ext uri="{BB962C8B-B14F-4D97-AF65-F5344CB8AC3E}">
        <p14:creationId xmlns:p14="http://schemas.microsoft.com/office/powerpoint/2010/main" val="854534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C0B0A9-02F9-4947-9278-39FC2CE95E90}"/>
              </a:ext>
            </a:extLst>
          </p:cNvPr>
          <p:cNvSpPr>
            <a:spLocks noGrp="1"/>
          </p:cNvSpPr>
          <p:nvPr>
            <p:ph type="title"/>
          </p:nvPr>
        </p:nvSpPr>
        <p:spPr/>
        <p:txBody>
          <a:bodyPr/>
          <a:lstStyle/>
          <a:p>
            <a:r>
              <a:rPr lang="fr-FR" dirty="0" err="1"/>
              <a:t>Powershell</a:t>
            </a:r>
            <a:r>
              <a:rPr lang="fr-FR" dirty="0"/>
              <a:t> C’est quoi?</a:t>
            </a:r>
          </a:p>
        </p:txBody>
      </p:sp>
      <p:sp>
        <p:nvSpPr>
          <p:cNvPr id="5" name="Forme libre : forme 4">
            <a:extLst>
              <a:ext uri="{FF2B5EF4-FFF2-40B4-BE49-F238E27FC236}">
                <a16:creationId xmlns:a16="http://schemas.microsoft.com/office/drawing/2014/main" id="{7AE18AF6-2F63-4845-8D67-DDC128DBD995}"/>
              </a:ext>
            </a:extLst>
          </p:cNvPr>
          <p:cNvSpPr/>
          <p:nvPr/>
        </p:nvSpPr>
        <p:spPr>
          <a:xfrm>
            <a:off x="2087730" y="1144511"/>
            <a:ext cx="6545905" cy="1478697"/>
          </a:xfrm>
          <a:custGeom>
            <a:avLst/>
            <a:gdLst>
              <a:gd name="connsiteX0" fmla="*/ 0 w 6545905"/>
              <a:gd name="connsiteY0" fmla="*/ 246454 h 1478697"/>
              <a:gd name="connsiteX1" fmla="*/ 246454 w 6545905"/>
              <a:gd name="connsiteY1" fmla="*/ 0 h 1478697"/>
              <a:gd name="connsiteX2" fmla="*/ 6299451 w 6545905"/>
              <a:gd name="connsiteY2" fmla="*/ 0 h 1478697"/>
              <a:gd name="connsiteX3" fmla="*/ 6545905 w 6545905"/>
              <a:gd name="connsiteY3" fmla="*/ 246454 h 1478697"/>
              <a:gd name="connsiteX4" fmla="*/ 6545905 w 6545905"/>
              <a:gd name="connsiteY4" fmla="*/ 1232243 h 1478697"/>
              <a:gd name="connsiteX5" fmla="*/ 6299451 w 6545905"/>
              <a:gd name="connsiteY5" fmla="*/ 1478697 h 1478697"/>
              <a:gd name="connsiteX6" fmla="*/ 246454 w 6545905"/>
              <a:gd name="connsiteY6" fmla="*/ 1478697 h 1478697"/>
              <a:gd name="connsiteX7" fmla="*/ 0 w 6545905"/>
              <a:gd name="connsiteY7" fmla="*/ 1232243 h 1478697"/>
              <a:gd name="connsiteX8" fmla="*/ 0 w 6545905"/>
              <a:gd name="connsiteY8" fmla="*/ 246454 h 1478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45905" h="1478697">
                <a:moveTo>
                  <a:pt x="0" y="246454"/>
                </a:moveTo>
                <a:cubicBezTo>
                  <a:pt x="0" y="110341"/>
                  <a:pt x="110341" y="0"/>
                  <a:pt x="246454" y="0"/>
                </a:cubicBezTo>
                <a:lnTo>
                  <a:pt x="6299451" y="0"/>
                </a:lnTo>
                <a:cubicBezTo>
                  <a:pt x="6435564" y="0"/>
                  <a:pt x="6545905" y="110341"/>
                  <a:pt x="6545905" y="246454"/>
                </a:cubicBezTo>
                <a:lnTo>
                  <a:pt x="6545905" y="1232243"/>
                </a:lnTo>
                <a:cubicBezTo>
                  <a:pt x="6545905" y="1368356"/>
                  <a:pt x="6435564" y="1478697"/>
                  <a:pt x="6299451" y="1478697"/>
                </a:cubicBezTo>
                <a:lnTo>
                  <a:pt x="246454" y="1478697"/>
                </a:lnTo>
                <a:cubicBezTo>
                  <a:pt x="110341" y="1478697"/>
                  <a:pt x="0" y="1368356"/>
                  <a:pt x="0" y="1232243"/>
                </a:cubicBezTo>
                <a:lnTo>
                  <a:pt x="0" y="246454"/>
                </a:lnTo>
                <a:close/>
              </a:path>
            </a:pathLst>
          </a:custGeom>
          <a:no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36954" tIns="136954" rIns="136954" bIns="136954" numCol="1" spcCol="1270" anchor="ctr" anchorCtr="0">
            <a:noAutofit/>
          </a:bodyPr>
          <a:lstStyle/>
          <a:p>
            <a:pPr marL="0" lvl="0" indent="0" algn="l" defTabSz="755650">
              <a:lnSpc>
                <a:spcPct val="90000"/>
              </a:lnSpc>
              <a:spcBef>
                <a:spcPct val="0"/>
              </a:spcBef>
              <a:spcAft>
                <a:spcPct val="35000"/>
              </a:spcAft>
              <a:buNone/>
            </a:pPr>
            <a:r>
              <a:rPr lang="fr-FR" sz="1600" b="0" i="0" dirty="0">
                <a:solidFill>
                  <a:srgbClr val="171717"/>
                </a:solidFill>
                <a:effectLst/>
                <a:latin typeface="Segoe UI" panose="020B0502040204020203" pitchFamily="34" charset="0"/>
              </a:rPr>
              <a:t>PowerShell est constitué de deux parties : un </a:t>
            </a:r>
            <a:r>
              <a:rPr lang="fr-FR" sz="1600" b="0" i="0" dirty="0" err="1">
                <a:solidFill>
                  <a:srgbClr val="171717"/>
                </a:solidFill>
                <a:effectLst/>
                <a:latin typeface="Segoe UI" panose="020B0502040204020203" pitchFamily="34" charset="0"/>
              </a:rPr>
              <a:t>shell</a:t>
            </a:r>
            <a:r>
              <a:rPr lang="fr-FR" sz="1600" b="0" i="0" dirty="0">
                <a:solidFill>
                  <a:srgbClr val="171717"/>
                </a:solidFill>
                <a:effectLst/>
                <a:latin typeface="Segoe UI" panose="020B0502040204020203" pitchFamily="34" charset="0"/>
              </a:rPr>
              <a:t> de ligne de commande et un langage de script. Au départ, c’était une infrastructure pour automatiser des tâches d’administration dans Windows. PowerShell est devenu un outil multiplateforme utilisé pour de nombreux types de tâches.</a:t>
            </a:r>
            <a:endParaRPr lang="fr-FR" sz="1700" kern="1200" dirty="0"/>
          </a:p>
        </p:txBody>
      </p:sp>
      <p:sp>
        <p:nvSpPr>
          <p:cNvPr id="6" name="Forme libre : forme 5">
            <a:extLst>
              <a:ext uri="{FF2B5EF4-FFF2-40B4-BE49-F238E27FC236}">
                <a16:creationId xmlns:a16="http://schemas.microsoft.com/office/drawing/2014/main" id="{BF6FB079-4625-41B4-B458-0E66B339250F}"/>
              </a:ext>
            </a:extLst>
          </p:cNvPr>
          <p:cNvSpPr/>
          <p:nvPr/>
        </p:nvSpPr>
        <p:spPr>
          <a:xfrm>
            <a:off x="2087732" y="2826466"/>
            <a:ext cx="6545905" cy="1478697"/>
          </a:xfrm>
          <a:custGeom>
            <a:avLst/>
            <a:gdLst>
              <a:gd name="connsiteX0" fmla="*/ 0 w 6545905"/>
              <a:gd name="connsiteY0" fmla="*/ 246454 h 1478697"/>
              <a:gd name="connsiteX1" fmla="*/ 246454 w 6545905"/>
              <a:gd name="connsiteY1" fmla="*/ 0 h 1478697"/>
              <a:gd name="connsiteX2" fmla="*/ 6299451 w 6545905"/>
              <a:gd name="connsiteY2" fmla="*/ 0 h 1478697"/>
              <a:gd name="connsiteX3" fmla="*/ 6545905 w 6545905"/>
              <a:gd name="connsiteY3" fmla="*/ 246454 h 1478697"/>
              <a:gd name="connsiteX4" fmla="*/ 6545905 w 6545905"/>
              <a:gd name="connsiteY4" fmla="*/ 1232243 h 1478697"/>
              <a:gd name="connsiteX5" fmla="*/ 6299451 w 6545905"/>
              <a:gd name="connsiteY5" fmla="*/ 1478697 h 1478697"/>
              <a:gd name="connsiteX6" fmla="*/ 246454 w 6545905"/>
              <a:gd name="connsiteY6" fmla="*/ 1478697 h 1478697"/>
              <a:gd name="connsiteX7" fmla="*/ 0 w 6545905"/>
              <a:gd name="connsiteY7" fmla="*/ 1232243 h 1478697"/>
              <a:gd name="connsiteX8" fmla="*/ 0 w 6545905"/>
              <a:gd name="connsiteY8" fmla="*/ 246454 h 1478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45905" h="1478697">
                <a:moveTo>
                  <a:pt x="0" y="246454"/>
                </a:moveTo>
                <a:cubicBezTo>
                  <a:pt x="0" y="110341"/>
                  <a:pt x="110341" y="0"/>
                  <a:pt x="246454" y="0"/>
                </a:cubicBezTo>
                <a:lnTo>
                  <a:pt x="6299451" y="0"/>
                </a:lnTo>
                <a:cubicBezTo>
                  <a:pt x="6435564" y="0"/>
                  <a:pt x="6545905" y="110341"/>
                  <a:pt x="6545905" y="246454"/>
                </a:cubicBezTo>
                <a:lnTo>
                  <a:pt x="6545905" y="1232243"/>
                </a:lnTo>
                <a:cubicBezTo>
                  <a:pt x="6545905" y="1368356"/>
                  <a:pt x="6435564" y="1478697"/>
                  <a:pt x="6299451" y="1478697"/>
                </a:cubicBezTo>
                <a:lnTo>
                  <a:pt x="246454" y="1478697"/>
                </a:lnTo>
                <a:cubicBezTo>
                  <a:pt x="110341" y="1478697"/>
                  <a:pt x="0" y="1368356"/>
                  <a:pt x="0" y="1232243"/>
                </a:cubicBezTo>
                <a:lnTo>
                  <a:pt x="0" y="246454"/>
                </a:lnTo>
                <a:close/>
              </a:path>
            </a:pathLst>
          </a:custGeom>
          <a:no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36954" tIns="136954" rIns="136954" bIns="136954" numCol="1" spcCol="1270" anchor="ctr" anchorCtr="0">
            <a:noAutofit/>
          </a:bodyPr>
          <a:lstStyle/>
          <a:p>
            <a:pPr marL="0" lvl="0" indent="0" algn="l" defTabSz="755650">
              <a:lnSpc>
                <a:spcPct val="90000"/>
              </a:lnSpc>
              <a:spcBef>
                <a:spcPct val="0"/>
              </a:spcBef>
              <a:spcAft>
                <a:spcPct val="35000"/>
              </a:spcAft>
              <a:buNone/>
            </a:pPr>
            <a:r>
              <a:rPr lang="fr-FR" sz="1700" kern="1200" dirty="0"/>
              <a:t>PowerShell est le langage idéal pour réaliser certaines taches d’administration répétitives sur un environnement Windows</a:t>
            </a:r>
          </a:p>
        </p:txBody>
      </p:sp>
      <p:sp>
        <p:nvSpPr>
          <p:cNvPr id="7" name="Forme libre : forme 6">
            <a:extLst>
              <a:ext uri="{FF2B5EF4-FFF2-40B4-BE49-F238E27FC236}">
                <a16:creationId xmlns:a16="http://schemas.microsoft.com/office/drawing/2014/main" id="{F682B374-5496-4717-9957-C6A6321BFF13}"/>
              </a:ext>
            </a:extLst>
          </p:cNvPr>
          <p:cNvSpPr/>
          <p:nvPr/>
        </p:nvSpPr>
        <p:spPr>
          <a:xfrm>
            <a:off x="2087731" y="4481714"/>
            <a:ext cx="6545905" cy="1478697"/>
          </a:xfrm>
          <a:custGeom>
            <a:avLst/>
            <a:gdLst>
              <a:gd name="connsiteX0" fmla="*/ 0 w 6545905"/>
              <a:gd name="connsiteY0" fmla="*/ 246454 h 1478697"/>
              <a:gd name="connsiteX1" fmla="*/ 246454 w 6545905"/>
              <a:gd name="connsiteY1" fmla="*/ 0 h 1478697"/>
              <a:gd name="connsiteX2" fmla="*/ 6299451 w 6545905"/>
              <a:gd name="connsiteY2" fmla="*/ 0 h 1478697"/>
              <a:gd name="connsiteX3" fmla="*/ 6545905 w 6545905"/>
              <a:gd name="connsiteY3" fmla="*/ 246454 h 1478697"/>
              <a:gd name="connsiteX4" fmla="*/ 6545905 w 6545905"/>
              <a:gd name="connsiteY4" fmla="*/ 1232243 h 1478697"/>
              <a:gd name="connsiteX5" fmla="*/ 6299451 w 6545905"/>
              <a:gd name="connsiteY5" fmla="*/ 1478697 h 1478697"/>
              <a:gd name="connsiteX6" fmla="*/ 246454 w 6545905"/>
              <a:gd name="connsiteY6" fmla="*/ 1478697 h 1478697"/>
              <a:gd name="connsiteX7" fmla="*/ 0 w 6545905"/>
              <a:gd name="connsiteY7" fmla="*/ 1232243 h 1478697"/>
              <a:gd name="connsiteX8" fmla="*/ 0 w 6545905"/>
              <a:gd name="connsiteY8" fmla="*/ 246454 h 1478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45905" h="1478697">
                <a:moveTo>
                  <a:pt x="0" y="246454"/>
                </a:moveTo>
                <a:cubicBezTo>
                  <a:pt x="0" y="110341"/>
                  <a:pt x="110341" y="0"/>
                  <a:pt x="246454" y="0"/>
                </a:cubicBezTo>
                <a:lnTo>
                  <a:pt x="6299451" y="0"/>
                </a:lnTo>
                <a:cubicBezTo>
                  <a:pt x="6435564" y="0"/>
                  <a:pt x="6545905" y="110341"/>
                  <a:pt x="6545905" y="246454"/>
                </a:cubicBezTo>
                <a:lnTo>
                  <a:pt x="6545905" y="1232243"/>
                </a:lnTo>
                <a:cubicBezTo>
                  <a:pt x="6545905" y="1368356"/>
                  <a:pt x="6435564" y="1478697"/>
                  <a:pt x="6299451" y="1478697"/>
                </a:cubicBezTo>
                <a:lnTo>
                  <a:pt x="246454" y="1478697"/>
                </a:lnTo>
                <a:cubicBezTo>
                  <a:pt x="110341" y="1478697"/>
                  <a:pt x="0" y="1368356"/>
                  <a:pt x="0" y="1232243"/>
                </a:cubicBezTo>
                <a:lnTo>
                  <a:pt x="0" y="246454"/>
                </a:lnTo>
                <a:close/>
              </a:path>
            </a:pathLst>
          </a:custGeom>
          <a:no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36954" tIns="136954" rIns="136954" bIns="136954" numCol="1" spcCol="1270" anchor="ctr" anchorCtr="0">
            <a:noAutofit/>
          </a:bodyPr>
          <a:lstStyle/>
          <a:p>
            <a:pPr marL="0" lvl="0" indent="0" algn="l" defTabSz="755650">
              <a:lnSpc>
                <a:spcPct val="90000"/>
              </a:lnSpc>
              <a:spcBef>
                <a:spcPct val="0"/>
              </a:spcBef>
              <a:spcAft>
                <a:spcPct val="35000"/>
              </a:spcAft>
              <a:buNone/>
            </a:pPr>
            <a:r>
              <a:rPr lang="fr-FR" sz="1700" dirty="0"/>
              <a:t>Les commandes </a:t>
            </a:r>
            <a:r>
              <a:rPr lang="fr-FR" sz="1700" dirty="0" err="1"/>
              <a:t>Powershell</a:t>
            </a:r>
            <a:r>
              <a:rPr lang="fr-FR" sz="1700" dirty="0"/>
              <a:t> sont appelées les applets</a:t>
            </a:r>
          </a:p>
          <a:p>
            <a:pPr marL="0" lvl="0" indent="0" algn="l" defTabSz="755650">
              <a:lnSpc>
                <a:spcPct val="90000"/>
              </a:lnSpc>
              <a:spcBef>
                <a:spcPct val="0"/>
              </a:spcBef>
              <a:spcAft>
                <a:spcPct val="35000"/>
              </a:spcAft>
              <a:buNone/>
            </a:pPr>
            <a:r>
              <a:rPr lang="fr-FR" sz="1700" kern="1200" dirty="0"/>
              <a:t>Une commande PowerShell est de la forme : </a:t>
            </a:r>
            <a:r>
              <a:rPr lang="fr-FR" sz="1700" b="1" kern="1200" dirty="0" err="1"/>
              <a:t>Verb</a:t>
            </a:r>
            <a:r>
              <a:rPr lang="fr-FR" sz="1700" b="1" kern="1200" dirty="0"/>
              <a:t>-Noun</a:t>
            </a:r>
          </a:p>
        </p:txBody>
      </p:sp>
    </p:spTree>
    <p:extLst>
      <p:ext uri="{BB962C8B-B14F-4D97-AF65-F5344CB8AC3E}">
        <p14:creationId xmlns:p14="http://schemas.microsoft.com/office/powerpoint/2010/main" val="33031600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C0B0A9-02F9-4947-9278-39FC2CE95E90}"/>
              </a:ext>
            </a:extLst>
          </p:cNvPr>
          <p:cNvSpPr>
            <a:spLocks noGrp="1"/>
          </p:cNvSpPr>
          <p:nvPr>
            <p:ph type="title"/>
          </p:nvPr>
        </p:nvSpPr>
        <p:spPr/>
        <p:txBody>
          <a:bodyPr/>
          <a:lstStyle/>
          <a:p>
            <a:r>
              <a:rPr lang="fr-FR" dirty="0"/>
              <a:t>FONCTIONNEMENT DU NLB</a:t>
            </a:r>
          </a:p>
        </p:txBody>
      </p:sp>
      <p:sp>
        <p:nvSpPr>
          <p:cNvPr id="4" name="Content Placeholder 2">
            <a:extLst>
              <a:ext uri="{FF2B5EF4-FFF2-40B4-BE49-F238E27FC236}">
                <a16:creationId xmlns:a16="http://schemas.microsoft.com/office/drawing/2014/main" id="{1749A04F-342C-4705-B04F-BE70824F1575}"/>
              </a:ext>
            </a:extLst>
          </p:cNvPr>
          <p:cNvSpPr txBox="1">
            <a:spLocks/>
          </p:cNvSpPr>
          <p:nvPr/>
        </p:nvSpPr>
        <p:spPr>
          <a:xfrm>
            <a:off x="1678193" y="1013642"/>
            <a:ext cx="7629350" cy="3602401"/>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spcBef>
                <a:spcPts val="300"/>
              </a:spcBef>
              <a:spcAft>
                <a:spcPts val="300"/>
              </a:spcAft>
              <a:buNone/>
            </a:pPr>
            <a:endParaRPr lang="fr-FR" sz="2000" dirty="0">
              <a:solidFill>
                <a:srgbClr val="000000"/>
              </a:solidFill>
            </a:endParaRPr>
          </a:p>
        </p:txBody>
      </p:sp>
      <p:sp>
        <p:nvSpPr>
          <p:cNvPr id="6" name="Content Placeholder 2">
            <a:extLst>
              <a:ext uri="{FF2B5EF4-FFF2-40B4-BE49-F238E27FC236}">
                <a16:creationId xmlns:a16="http://schemas.microsoft.com/office/drawing/2014/main" id="{49989CA8-C9E3-49F2-BC00-9D732C6D5BA8}"/>
              </a:ext>
            </a:extLst>
          </p:cNvPr>
          <p:cNvSpPr>
            <a:spLocks noGrp="1"/>
          </p:cNvSpPr>
          <p:nvPr/>
        </p:nvSpPr>
        <p:spPr bwMode="auto">
          <a:xfrm>
            <a:off x="1764255" y="993038"/>
            <a:ext cx="6663082" cy="531094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endParaRPr lang="fr-FR" dirty="0"/>
          </a:p>
        </p:txBody>
      </p:sp>
      <p:grpSp>
        <p:nvGrpSpPr>
          <p:cNvPr id="5" name="Group 3" descr="Cette illustration présente quatre serveurs dans un cluster NLB, et chaque serveur est associé à la même adresse IP virtuelle. Dans cette illustration, un client se connecte à une adresse IP virtuelle du cluster NLB, avec un seul serveur acceptant la connexion.">
            <a:extLst>
              <a:ext uri="{FF2B5EF4-FFF2-40B4-BE49-F238E27FC236}">
                <a16:creationId xmlns:a16="http://schemas.microsoft.com/office/drawing/2014/main" id="{01639246-1ECB-4E86-A846-C02E6E6B4CF8}"/>
              </a:ext>
            </a:extLst>
          </p:cNvPr>
          <p:cNvGrpSpPr/>
          <p:nvPr/>
        </p:nvGrpSpPr>
        <p:grpSpPr>
          <a:xfrm>
            <a:off x="1874832" y="1325880"/>
            <a:ext cx="6441928" cy="4206240"/>
            <a:chOff x="1300211" y="1655620"/>
            <a:chExt cx="6297728" cy="4360769"/>
          </a:xfrm>
        </p:grpSpPr>
        <p:sp>
          <p:nvSpPr>
            <p:cNvPr id="7" name="Text Box 27">
              <a:extLst>
                <a:ext uri="{FF2B5EF4-FFF2-40B4-BE49-F238E27FC236}">
                  <a16:creationId xmlns:a16="http://schemas.microsoft.com/office/drawing/2014/main" id="{08139645-417A-4FD1-AF2E-EC13BA4D3FE6}"/>
                </a:ext>
              </a:extLst>
            </p:cNvPr>
            <p:cNvSpPr txBox="1">
              <a:spLocks noChangeArrowheads="1"/>
            </p:cNvSpPr>
            <p:nvPr/>
          </p:nvSpPr>
          <p:spPr bwMode="auto">
            <a:xfrm>
              <a:off x="1659195" y="4519783"/>
              <a:ext cx="835812" cy="325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lvl="0" fontAlgn="base">
                <a:lnSpc>
                  <a:spcPct val="90000"/>
                </a:lnSpc>
                <a:spcBef>
                  <a:spcPct val="0"/>
                </a:spcBef>
                <a:spcAft>
                  <a:spcPct val="0"/>
                </a:spcAft>
              </a:pPr>
              <a:r>
                <a:rPr lang="fr-FR" sz="1600" b="0" dirty="0">
                  <a:solidFill>
                    <a:srgbClr val="000000"/>
                  </a:solidFill>
                  <a:latin typeface="Segoe UI" pitchFamily="34" charset="0"/>
                </a:rPr>
                <a:t>Client</a:t>
              </a:r>
            </a:p>
          </p:txBody>
        </p:sp>
        <p:sp>
          <p:nvSpPr>
            <p:cNvPr id="8" name="Line 29">
              <a:extLst>
                <a:ext uri="{FF2B5EF4-FFF2-40B4-BE49-F238E27FC236}">
                  <a16:creationId xmlns:a16="http://schemas.microsoft.com/office/drawing/2014/main" id="{1929B4EB-C016-4E1C-854E-9D0AF9DC84EF}"/>
                </a:ext>
              </a:extLst>
            </p:cNvPr>
            <p:cNvSpPr>
              <a:spLocks noChangeShapeType="1"/>
            </p:cNvSpPr>
            <p:nvPr/>
          </p:nvSpPr>
          <p:spPr bwMode="auto">
            <a:xfrm rot="10800000" flipH="1">
              <a:off x="2690044" y="2233176"/>
              <a:ext cx="1869980"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lIns="0" anchor="ctr"/>
            <a:lstStyle/>
            <a:p>
              <a:pPr lvl="0" fontAlgn="base">
                <a:spcBef>
                  <a:spcPct val="0"/>
                </a:spcBef>
                <a:spcAft>
                  <a:spcPct val="0"/>
                </a:spcAft>
              </a:pPr>
              <a:endParaRPr lang="en-GB" sz="1600" b="1" dirty="0">
                <a:solidFill>
                  <a:srgbClr val="000000"/>
                </a:solidFill>
                <a:latin typeface="Segoe UI" pitchFamily="34" charset="0"/>
                <a:ea typeface="Segoe UI" pitchFamily="34" charset="0"/>
                <a:cs typeface="Segoe UI" pitchFamily="34" charset="0"/>
              </a:endParaRPr>
            </a:p>
          </p:txBody>
        </p:sp>
        <p:sp>
          <p:nvSpPr>
            <p:cNvPr id="9" name="Line 30">
              <a:extLst>
                <a:ext uri="{FF2B5EF4-FFF2-40B4-BE49-F238E27FC236}">
                  <a16:creationId xmlns:a16="http://schemas.microsoft.com/office/drawing/2014/main" id="{F089FA6C-A3B7-4A25-892D-C5026CAC379B}"/>
                </a:ext>
              </a:extLst>
            </p:cNvPr>
            <p:cNvSpPr>
              <a:spLocks noChangeShapeType="1"/>
            </p:cNvSpPr>
            <p:nvPr/>
          </p:nvSpPr>
          <p:spPr bwMode="auto">
            <a:xfrm rot="10800000" flipH="1">
              <a:off x="2759696" y="3150157"/>
              <a:ext cx="1794270"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lIns="0" anchor="ctr"/>
            <a:lstStyle/>
            <a:p>
              <a:pPr lvl="0" fontAlgn="base">
                <a:spcBef>
                  <a:spcPct val="0"/>
                </a:spcBef>
                <a:spcAft>
                  <a:spcPct val="0"/>
                </a:spcAft>
              </a:pPr>
              <a:endParaRPr lang="en-GB" sz="1600" b="1" dirty="0">
                <a:solidFill>
                  <a:srgbClr val="000000"/>
                </a:solidFill>
                <a:latin typeface="Segoe UI" pitchFamily="34" charset="0"/>
                <a:ea typeface="Segoe UI" pitchFamily="34" charset="0"/>
                <a:cs typeface="Segoe UI" pitchFamily="34" charset="0"/>
              </a:endParaRPr>
            </a:p>
          </p:txBody>
        </p:sp>
        <p:sp>
          <p:nvSpPr>
            <p:cNvPr id="10" name="Line 31">
              <a:extLst>
                <a:ext uri="{FF2B5EF4-FFF2-40B4-BE49-F238E27FC236}">
                  <a16:creationId xmlns:a16="http://schemas.microsoft.com/office/drawing/2014/main" id="{7D5BDD9F-CBC6-413A-A82D-5A018CECAC5B}"/>
                </a:ext>
              </a:extLst>
            </p:cNvPr>
            <p:cNvSpPr>
              <a:spLocks noChangeShapeType="1"/>
            </p:cNvSpPr>
            <p:nvPr/>
          </p:nvSpPr>
          <p:spPr bwMode="auto">
            <a:xfrm rot="10800000" flipH="1" flipV="1">
              <a:off x="2759696" y="3950986"/>
              <a:ext cx="1794270"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lIns="0" anchor="ctr"/>
            <a:lstStyle/>
            <a:p>
              <a:pPr lvl="0" fontAlgn="base">
                <a:spcBef>
                  <a:spcPct val="0"/>
                </a:spcBef>
                <a:spcAft>
                  <a:spcPct val="0"/>
                </a:spcAft>
              </a:pPr>
              <a:endParaRPr lang="en-GB" sz="1600" b="1" dirty="0">
                <a:solidFill>
                  <a:srgbClr val="000000"/>
                </a:solidFill>
                <a:latin typeface="Segoe UI" pitchFamily="34" charset="0"/>
                <a:ea typeface="Segoe UI" pitchFamily="34" charset="0"/>
                <a:cs typeface="Segoe UI" pitchFamily="34" charset="0"/>
              </a:endParaRPr>
            </a:p>
          </p:txBody>
        </p:sp>
        <p:sp>
          <p:nvSpPr>
            <p:cNvPr id="11" name="Line 32">
              <a:extLst>
                <a:ext uri="{FF2B5EF4-FFF2-40B4-BE49-F238E27FC236}">
                  <a16:creationId xmlns:a16="http://schemas.microsoft.com/office/drawing/2014/main" id="{95DDB3DA-337C-446B-86F2-6AB9BACAEECD}"/>
                </a:ext>
              </a:extLst>
            </p:cNvPr>
            <p:cNvSpPr>
              <a:spLocks noChangeShapeType="1"/>
            </p:cNvSpPr>
            <p:nvPr/>
          </p:nvSpPr>
          <p:spPr bwMode="auto">
            <a:xfrm rot="10800000" flipH="1">
              <a:off x="2759695" y="5600554"/>
              <a:ext cx="1800328"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lIns="0" anchor="ctr"/>
            <a:lstStyle/>
            <a:p>
              <a:pPr lvl="0" fontAlgn="base">
                <a:spcBef>
                  <a:spcPct val="0"/>
                </a:spcBef>
                <a:spcAft>
                  <a:spcPct val="0"/>
                </a:spcAft>
              </a:pPr>
              <a:endParaRPr lang="en-GB" sz="1600" b="1" dirty="0">
                <a:solidFill>
                  <a:srgbClr val="000000"/>
                </a:solidFill>
                <a:latin typeface="Segoe UI" pitchFamily="34" charset="0"/>
                <a:ea typeface="Segoe UI" pitchFamily="34" charset="0"/>
                <a:cs typeface="Segoe UI" pitchFamily="34" charset="0"/>
              </a:endParaRPr>
            </a:p>
          </p:txBody>
        </p:sp>
        <p:sp>
          <p:nvSpPr>
            <p:cNvPr id="12" name="Text Box 33">
              <a:extLst>
                <a:ext uri="{FF2B5EF4-FFF2-40B4-BE49-F238E27FC236}">
                  <a16:creationId xmlns:a16="http://schemas.microsoft.com/office/drawing/2014/main" id="{CDCD2CA0-6BAB-425A-8AF0-7E385451B115}"/>
                </a:ext>
              </a:extLst>
            </p:cNvPr>
            <p:cNvSpPr txBox="1">
              <a:spLocks noChangeArrowheads="1"/>
            </p:cNvSpPr>
            <p:nvPr/>
          </p:nvSpPr>
          <p:spPr bwMode="auto">
            <a:xfrm>
              <a:off x="3072712" y="1848674"/>
              <a:ext cx="869563" cy="325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lvl="0" fontAlgn="base">
                <a:lnSpc>
                  <a:spcPct val="90000"/>
                </a:lnSpc>
                <a:spcBef>
                  <a:spcPct val="0"/>
                </a:spcBef>
                <a:spcAft>
                  <a:spcPct val="0"/>
                </a:spcAft>
              </a:pPr>
              <a:r>
                <a:rPr lang="fr-FR" sz="1600" b="0" dirty="0">
                  <a:solidFill>
                    <a:srgbClr val="000000"/>
                  </a:solidFill>
                  <a:latin typeface="Segoe UI" pitchFamily="34" charset="0"/>
                </a:rPr>
                <a:t>Accepter ?</a:t>
              </a:r>
            </a:p>
          </p:txBody>
        </p:sp>
        <p:sp>
          <p:nvSpPr>
            <p:cNvPr id="13" name="Text Box 34">
              <a:extLst>
                <a:ext uri="{FF2B5EF4-FFF2-40B4-BE49-F238E27FC236}">
                  <a16:creationId xmlns:a16="http://schemas.microsoft.com/office/drawing/2014/main" id="{5E2A6D97-3A9D-41FA-8D71-ACDF854A6584}"/>
                </a:ext>
              </a:extLst>
            </p:cNvPr>
            <p:cNvSpPr txBox="1">
              <a:spLocks noChangeArrowheads="1"/>
            </p:cNvSpPr>
            <p:nvPr/>
          </p:nvSpPr>
          <p:spPr bwMode="auto">
            <a:xfrm>
              <a:off x="3072712" y="2776286"/>
              <a:ext cx="869563" cy="325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lvl="0" fontAlgn="base">
                <a:lnSpc>
                  <a:spcPct val="90000"/>
                </a:lnSpc>
                <a:spcBef>
                  <a:spcPct val="0"/>
                </a:spcBef>
                <a:spcAft>
                  <a:spcPct val="0"/>
                </a:spcAft>
              </a:pPr>
              <a:r>
                <a:rPr lang="fr-FR" sz="1600" b="0" dirty="0">
                  <a:solidFill>
                    <a:srgbClr val="000000"/>
                  </a:solidFill>
                  <a:latin typeface="Segoe UI" pitchFamily="34" charset="0"/>
                </a:rPr>
                <a:t>Accepter ?</a:t>
              </a:r>
            </a:p>
          </p:txBody>
        </p:sp>
        <p:sp>
          <p:nvSpPr>
            <p:cNvPr id="14" name="Text Box 35">
              <a:extLst>
                <a:ext uri="{FF2B5EF4-FFF2-40B4-BE49-F238E27FC236}">
                  <a16:creationId xmlns:a16="http://schemas.microsoft.com/office/drawing/2014/main" id="{CA751734-119C-4EA5-A5A2-08E3C1CBB26F}"/>
                </a:ext>
              </a:extLst>
            </p:cNvPr>
            <p:cNvSpPr txBox="1">
              <a:spLocks noChangeArrowheads="1"/>
            </p:cNvSpPr>
            <p:nvPr/>
          </p:nvSpPr>
          <p:spPr bwMode="auto">
            <a:xfrm>
              <a:off x="3070096" y="4019495"/>
              <a:ext cx="869563" cy="325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lvl="0" fontAlgn="base">
                <a:lnSpc>
                  <a:spcPct val="90000"/>
                </a:lnSpc>
                <a:spcBef>
                  <a:spcPct val="0"/>
                </a:spcBef>
                <a:spcAft>
                  <a:spcPct val="0"/>
                </a:spcAft>
              </a:pPr>
              <a:r>
                <a:rPr lang="fr-FR" sz="1600" b="0" dirty="0">
                  <a:solidFill>
                    <a:srgbClr val="000000"/>
                  </a:solidFill>
                  <a:latin typeface="Segoe UI" pitchFamily="34" charset="0"/>
                </a:rPr>
                <a:t>Accepter ?</a:t>
              </a:r>
            </a:p>
          </p:txBody>
        </p:sp>
        <p:sp>
          <p:nvSpPr>
            <p:cNvPr id="15" name="Text Box 36">
              <a:extLst>
                <a:ext uri="{FF2B5EF4-FFF2-40B4-BE49-F238E27FC236}">
                  <a16:creationId xmlns:a16="http://schemas.microsoft.com/office/drawing/2014/main" id="{2D67A29B-6E35-4B06-B8ED-10D0D16413B5}"/>
                </a:ext>
              </a:extLst>
            </p:cNvPr>
            <p:cNvSpPr txBox="1">
              <a:spLocks noChangeArrowheads="1"/>
            </p:cNvSpPr>
            <p:nvPr/>
          </p:nvSpPr>
          <p:spPr bwMode="auto">
            <a:xfrm>
              <a:off x="3072712" y="5184533"/>
              <a:ext cx="869563" cy="325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lvl="0" fontAlgn="base">
                <a:lnSpc>
                  <a:spcPct val="90000"/>
                </a:lnSpc>
                <a:spcBef>
                  <a:spcPct val="0"/>
                </a:spcBef>
                <a:spcAft>
                  <a:spcPct val="0"/>
                </a:spcAft>
              </a:pPr>
              <a:r>
                <a:rPr lang="fr-FR" sz="1600" b="0" dirty="0">
                  <a:solidFill>
                    <a:srgbClr val="000000"/>
                  </a:solidFill>
                  <a:latin typeface="Segoe UI" pitchFamily="34" charset="0"/>
                </a:rPr>
                <a:t>Accepter ?</a:t>
              </a:r>
            </a:p>
          </p:txBody>
        </p:sp>
        <p:sp>
          <p:nvSpPr>
            <p:cNvPr id="16" name="Text Box 37">
              <a:extLst>
                <a:ext uri="{FF2B5EF4-FFF2-40B4-BE49-F238E27FC236}">
                  <a16:creationId xmlns:a16="http://schemas.microsoft.com/office/drawing/2014/main" id="{961BAE19-FC10-43C4-B8A1-49E8F10B6767}"/>
                </a:ext>
              </a:extLst>
            </p:cNvPr>
            <p:cNvSpPr txBox="1">
              <a:spLocks noChangeArrowheads="1"/>
            </p:cNvSpPr>
            <p:nvPr/>
          </p:nvSpPr>
          <p:spPr bwMode="auto">
            <a:xfrm>
              <a:off x="4328358" y="2323015"/>
              <a:ext cx="448510" cy="325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lvl="0" fontAlgn="base">
                <a:lnSpc>
                  <a:spcPct val="90000"/>
                </a:lnSpc>
                <a:spcBef>
                  <a:spcPct val="0"/>
                </a:spcBef>
                <a:spcAft>
                  <a:spcPct val="0"/>
                </a:spcAft>
              </a:pPr>
              <a:r>
                <a:rPr lang="fr-FR" sz="1600" b="0" dirty="0">
                  <a:solidFill>
                    <a:srgbClr val="000000"/>
                  </a:solidFill>
                  <a:latin typeface="Segoe UI" pitchFamily="34" charset="0"/>
                </a:rPr>
                <a:t>Non</a:t>
              </a:r>
            </a:p>
          </p:txBody>
        </p:sp>
        <p:sp>
          <p:nvSpPr>
            <p:cNvPr id="17" name="Text Box 40">
              <a:extLst>
                <a:ext uri="{FF2B5EF4-FFF2-40B4-BE49-F238E27FC236}">
                  <a16:creationId xmlns:a16="http://schemas.microsoft.com/office/drawing/2014/main" id="{AB37D047-7905-46A0-80FF-10596F4B0486}"/>
                </a:ext>
              </a:extLst>
            </p:cNvPr>
            <p:cNvSpPr txBox="1">
              <a:spLocks noChangeArrowheads="1"/>
            </p:cNvSpPr>
            <p:nvPr/>
          </p:nvSpPr>
          <p:spPr bwMode="auto">
            <a:xfrm>
              <a:off x="4312309" y="3222292"/>
              <a:ext cx="448510" cy="325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lvl="0" fontAlgn="base">
                <a:lnSpc>
                  <a:spcPct val="90000"/>
                </a:lnSpc>
                <a:spcBef>
                  <a:spcPct val="0"/>
                </a:spcBef>
                <a:spcAft>
                  <a:spcPct val="0"/>
                </a:spcAft>
              </a:pPr>
              <a:r>
                <a:rPr lang="fr-FR" sz="1600" b="0" dirty="0">
                  <a:solidFill>
                    <a:srgbClr val="000000"/>
                  </a:solidFill>
                  <a:latin typeface="Segoe UI" pitchFamily="34" charset="0"/>
                </a:rPr>
                <a:t>Non</a:t>
              </a:r>
            </a:p>
          </p:txBody>
        </p:sp>
        <p:sp>
          <p:nvSpPr>
            <p:cNvPr id="18" name="Text Box 41">
              <a:extLst>
                <a:ext uri="{FF2B5EF4-FFF2-40B4-BE49-F238E27FC236}">
                  <a16:creationId xmlns:a16="http://schemas.microsoft.com/office/drawing/2014/main" id="{BB03C3E0-E532-4C92-A2BD-E6E1942DC54C}"/>
                </a:ext>
              </a:extLst>
            </p:cNvPr>
            <p:cNvSpPr txBox="1">
              <a:spLocks noChangeArrowheads="1"/>
            </p:cNvSpPr>
            <p:nvPr/>
          </p:nvSpPr>
          <p:spPr bwMode="auto">
            <a:xfrm>
              <a:off x="4319518" y="4050240"/>
              <a:ext cx="463805" cy="325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lvl="0" fontAlgn="base">
                <a:lnSpc>
                  <a:spcPct val="90000"/>
                </a:lnSpc>
                <a:spcBef>
                  <a:spcPct val="0"/>
                </a:spcBef>
                <a:spcAft>
                  <a:spcPct val="0"/>
                </a:spcAft>
              </a:pPr>
              <a:r>
                <a:rPr lang="fr-FR" sz="1600" b="0" dirty="0">
                  <a:solidFill>
                    <a:srgbClr val="000000"/>
                  </a:solidFill>
                  <a:latin typeface="Segoe UI" pitchFamily="34" charset="0"/>
                </a:rPr>
                <a:t>Oui</a:t>
              </a:r>
            </a:p>
          </p:txBody>
        </p:sp>
        <p:sp>
          <p:nvSpPr>
            <p:cNvPr id="19" name="Text Box 42">
              <a:extLst>
                <a:ext uri="{FF2B5EF4-FFF2-40B4-BE49-F238E27FC236}">
                  <a16:creationId xmlns:a16="http://schemas.microsoft.com/office/drawing/2014/main" id="{68B7C97B-12D8-4651-B1A7-A6E71FCADE46}"/>
                </a:ext>
              </a:extLst>
            </p:cNvPr>
            <p:cNvSpPr txBox="1">
              <a:spLocks noChangeArrowheads="1"/>
            </p:cNvSpPr>
            <p:nvPr/>
          </p:nvSpPr>
          <p:spPr bwMode="auto">
            <a:xfrm>
              <a:off x="4312309" y="5690392"/>
              <a:ext cx="448510" cy="325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lvl="0" fontAlgn="base">
                <a:lnSpc>
                  <a:spcPct val="90000"/>
                </a:lnSpc>
                <a:spcBef>
                  <a:spcPct val="0"/>
                </a:spcBef>
                <a:spcAft>
                  <a:spcPct val="0"/>
                </a:spcAft>
              </a:pPr>
              <a:r>
                <a:rPr lang="fr-FR" sz="1600" b="0" dirty="0">
                  <a:solidFill>
                    <a:srgbClr val="000000"/>
                  </a:solidFill>
                  <a:latin typeface="Segoe UI" pitchFamily="34" charset="0"/>
                </a:rPr>
                <a:t>Non</a:t>
              </a:r>
            </a:p>
          </p:txBody>
        </p:sp>
        <p:sp>
          <p:nvSpPr>
            <p:cNvPr id="20" name="Line 44">
              <a:extLst>
                <a:ext uri="{FF2B5EF4-FFF2-40B4-BE49-F238E27FC236}">
                  <a16:creationId xmlns:a16="http://schemas.microsoft.com/office/drawing/2014/main" id="{E92375B8-BD3D-417E-B0FA-546896957A92}"/>
                </a:ext>
              </a:extLst>
            </p:cNvPr>
            <p:cNvSpPr>
              <a:spLocks noChangeShapeType="1"/>
            </p:cNvSpPr>
            <p:nvPr/>
          </p:nvSpPr>
          <p:spPr bwMode="auto">
            <a:xfrm rot="10800000">
              <a:off x="2759694" y="4388070"/>
              <a:ext cx="1782002"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lIns="0" anchor="ctr"/>
            <a:lstStyle/>
            <a:p>
              <a:pPr lvl="0" fontAlgn="base">
                <a:spcBef>
                  <a:spcPct val="0"/>
                </a:spcBef>
                <a:spcAft>
                  <a:spcPct val="0"/>
                </a:spcAft>
              </a:pPr>
              <a:endParaRPr lang="en-GB" sz="1600" b="1" dirty="0">
                <a:solidFill>
                  <a:srgbClr val="000000"/>
                </a:solidFill>
                <a:latin typeface="Segoe UI" pitchFamily="34" charset="0"/>
                <a:ea typeface="Segoe UI" pitchFamily="34" charset="0"/>
                <a:cs typeface="Segoe UI" pitchFamily="34" charset="0"/>
              </a:endParaRPr>
            </a:p>
          </p:txBody>
        </p:sp>
        <p:sp>
          <p:nvSpPr>
            <p:cNvPr id="21" name="Text Box 51">
              <a:extLst>
                <a:ext uri="{FF2B5EF4-FFF2-40B4-BE49-F238E27FC236}">
                  <a16:creationId xmlns:a16="http://schemas.microsoft.com/office/drawing/2014/main" id="{A2EADE3C-9D23-4323-A33E-3D004922997D}"/>
                </a:ext>
              </a:extLst>
            </p:cNvPr>
            <p:cNvSpPr txBox="1">
              <a:spLocks noChangeArrowheads="1"/>
            </p:cNvSpPr>
            <p:nvPr/>
          </p:nvSpPr>
          <p:spPr bwMode="auto">
            <a:xfrm>
              <a:off x="5530594" y="1776630"/>
              <a:ext cx="2067345" cy="784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lvl="0" fontAlgn="base">
                <a:lnSpc>
                  <a:spcPct val="90000"/>
                </a:lnSpc>
                <a:spcBef>
                  <a:spcPct val="0"/>
                </a:spcBef>
                <a:spcAft>
                  <a:spcPct val="0"/>
                </a:spcAft>
              </a:pPr>
              <a:r>
                <a:rPr lang="fr-FR" sz="1600" dirty="0">
                  <a:solidFill>
                    <a:srgbClr val="000000"/>
                  </a:solidFill>
                  <a:latin typeface="Segoe UI" pitchFamily="34" charset="0"/>
                </a:rPr>
                <a:t>Hôte NLB</a:t>
              </a:r>
            </a:p>
            <a:p>
              <a:pPr lvl="0" fontAlgn="base">
                <a:lnSpc>
                  <a:spcPct val="90000"/>
                </a:lnSpc>
                <a:spcBef>
                  <a:spcPct val="0"/>
                </a:spcBef>
                <a:spcAft>
                  <a:spcPct val="0"/>
                </a:spcAft>
              </a:pPr>
              <a:r>
                <a:rPr lang="fr-FR" sz="1600" b="0" dirty="0">
                  <a:solidFill>
                    <a:srgbClr val="000000"/>
                  </a:solidFill>
                  <a:latin typeface="Segoe UI" pitchFamily="34" charset="0"/>
                </a:rPr>
                <a:t>IP dédié : 10.1.1.2</a:t>
              </a:r>
            </a:p>
            <a:p>
              <a:pPr lvl="0" fontAlgn="base">
                <a:lnSpc>
                  <a:spcPct val="90000"/>
                </a:lnSpc>
                <a:spcBef>
                  <a:spcPct val="0"/>
                </a:spcBef>
                <a:spcAft>
                  <a:spcPct val="0"/>
                </a:spcAft>
              </a:pPr>
              <a:r>
                <a:rPr lang="fr-FR" sz="1600" b="0" dirty="0">
                  <a:solidFill>
                    <a:srgbClr val="000000"/>
                  </a:solidFill>
                  <a:latin typeface="Segoe UI" pitchFamily="34" charset="0"/>
                </a:rPr>
                <a:t>IP virtuel : 10.1.1.1</a:t>
              </a:r>
            </a:p>
          </p:txBody>
        </p:sp>
        <p:sp>
          <p:nvSpPr>
            <p:cNvPr id="22" name="Text Box 52">
              <a:extLst>
                <a:ext uri="{FF2B5EF4-FFF2-40B4-BE49-F238E27FC236}">
                  <a16:creationId xmlns:a16="http://schemas.microsoft.com/office/drawing/2014/main" id="{B27A04B4-A8B1-4B29-96BB-78229D267AD5}"/>
                </a:ext>
              </a:extLst>
            </p:cNvPr>
            <p:cNvSpPr txBox="1">
              <a:spLocks noChangeArrowheads="1"/>
            </p:cNvSpPr>
            <p:nvPr/>
          </p:nvSpPr>
          <p:spPr bwMode="auto">
            <a:xfrm>
              <a:off x="5530594" y="2815430"/>
              <a:ext cx="2067345" cy="784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lvl="0" fontAlgn="base">
                <a:lnSpc>
                  <a:spcPct val="90000"/>
                </a:lnSpc>
                <a:spcBef>
                  <a:spcPct val="0"/>
                </a:spcBef>
                <a:spcAft>
                  <a:spcPct val="0"/>
                </a:spcAft>
              </a:pPr>
              <a:r>
                <a:rPr lang="fr-FR" sz="1600" dirty="0">
                  <a:solidFill>
                    <a:srgbClr val="000000"/>
                  </a:solidFill>
                  <a:latin typeface="Segoe UI" pitchFamily="34" charset="0"/>
                </a:rPr>
                <a:t>Hôte NLB</a:t>
              </a:r>
            </a:p>
            <a:p>
              <a:pPr lvl="0" fontAlgn="base">
                <a:lnSpc>
                  <a:spcPct val="90000"/>
                </a:lnSpc>
                <a:spcBef>
                  <a:spcPct val="0"/>
                </a:spcBef>
                <a:spcAft>
                  <a:spcPct val="0"/>
                </a:spcAft>
              </a:pPr>
              <a:r>
                <a:rPr lang="fr-FR" sz="1600" b="0" dirty="0">
                  <a:solidFill>
                    <a:srgbClr val="000000"/>
                  </a:solidFill>
                  <a:latin typeface="Segoe UI" pitchFamily="34" charset="0"/>
                </a:rPr>
                <a:t>IP dédié : 10.1.1.3</a:t>
              </a:r>
            </a:p>
            <a:p>
              <a:pPr lvl="0" fontAlgn="base">
                <a:lnSpc>
                  <a:spcPct val="90000"/>
                </a:lnSpc>
                <a:spcBef>
                  <a:spcPct val="0"/>
                </a:spcBef>
                <a:spcAft>
                  <a:spcPct val="0"/>
                </a:spcAft>
              </a:pPr>
              <a:r>
                <a:rPr lang="fr-FR" sz="1600" b="0" dirty="0">
                  <a:solidFill>
                    <a:srgbClr val="000000"/>
                  </a:solidFill>
                  <a:latin typeface="Segoe UI" pitchFamily="34" charset="0"/>
                </a:rPr>
                <a:t>IP virtuel : 10.1.1.1</a:t>
              </a:r>
            </a:p>
          </p:txBody>
        </p:sp>
        <p:sp>
          <p:nvSpPr>
            <p:cNvPr id="23" name="Text Box 53">
              <a:extLst>
                <a:ext uri="{FF2B5EF4-FFF2-40B4-BE49-F238E27FC236}">
                  <a16:creationId xmlns:a16="http://schemas.microsoft.com/office/drawing/2014/main" id="{57391243-7988-41B8-8C14-16BD0A2E7422}"/>
                </a:ext>
              </a:extLst>
            </p:cNvPr>
            <p:cNvSpPr txBox="1">
              <a:spLocks noChangeArrowheads="1"/>
            </p:cNvSpPr>
            <p:nvPr/>
          </p:nvSpPr>
          <p:spPr bwMode="auto">
            <a:xfrm>
              <a:off x="5530594" y="3894703"/>
              <a:ext cx="2067345" cy="784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lvl="0" fontAlgn="base">
                <a:lnSpc>
                  <a:spcPct val="90000"/>
                </a:lnSpc>
                <a:spcBef>
                  <a:spcPct val="0"/>
                </a:spcBef>
                <a:spcAft>
                  <a:spcPct val="0"/>
                </a:spcAft>
              </a:pPr>
              <a:r>
                <a:rPr lang="fr-FR" sz="1600" dirty="0">
                  <a:solidFill>
                    <a:srgbClr val="000000"/>
                  </a:solidFill>
                  <a:latin typeface="Segoe UI" pitchFamily="34" charset="0"/>
                </a:rPr>
                <a:t>Hôte NLB</a:t>
              </a:r>
            </a:p>
            <a:p>
              <a:pPr lvl="0" fontAlgn="base">
                <a:lnSpc>
                  <a:spcPct val="90000"/>
                </a:lnSpc>
                <a:spcBef>
                  <a:spcPct val="0"/>
                </a:spcBef>
                <a:spcAft>
                  <a:spcPct val="0"/>
                </a:spcAft>
              </a:pPr>
              <a:r>
                <a:rPr lang="fr-FR" sz="1600" b="0" dirty="0">
                  <a:solidFill>
                    <a:srgbClr val="000000"/>
                  </a:solidFill>
                  <a:latin typeface="Segoe UI" pitchFamily="34" charset="0"/>
                </a:rPr>
                <a:t>IP dédié : 10.1.1.4</a:t>
              </a:r>
            </a:p>
            <a:p>
              <a:pPr lvl="0" fontAlgn="base">
                <a:lnSpc>
                  <a:spcPct val="90000"/>
                </a:lnSpc>
                <a:spcBef>
                  <a:spcPct val="0"/>
                </a:spcBef>
                <a:spcAft>
                  <a:spcPct val="0"/>
                </a:spcAft>
              </a:pPr>
              <a:r>
                <a:rPr lang="fr-FR" sz="1600" b="0" dirty="0">
                  <a:solidFill>
                    <a:srgbClr val="000000"/>
                  </a:solidFill>
                  <a:latin typeface="Segoe UI" pitchFamily="34" charset="0"/>
                </a:rPr>
                <a:t>IP virtuel : 10.1.1.1</a:t>
              </a:r>
            </a:p>
          </p:txBody>
        </p:sp>
        <p:sp>
          <p:nvSpPr>
            <p:cNvPr id="24" name="Text Box 54">
              <a:extLst>
                <a:ext uri="{FF2B5EF4-FFF2-40B4-BE49-F238E27FC236}">
                  <a16:creationId xmlns:a16="http://schemas.microsoft.com/office/drawing/2014/main" id="{29F7F9BB-64BF-418C-B753-E34B0A357A27}"/>
                </a:ext>
              </a:extLst>
            </p:cNvPr>
            <p:cNvSpPr txBox="1">
              <a:spLocks noChangeArrowheads="1"/>
            </p:cNvSpPr>
            <p:nvPr/>
          </p:nvSpPr>
          <p:spPr bwMode="auto">
            <a:xfrm>
              <a:off x="5530594" y="4975475"/>
              <a:ext cx="2067345" cy="784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lvl="0" fontAlgn="base">
                <a:lnSpc>
                  <a:spcPct val="90000"/>
                </a:lnSpc>
                <a:spcBef>
                  <a:spcPct val="0"/>
                </a:spcBef>
                <a:spcAft>
                  <a:spcPct val="0"/>
                </a:spcAft>
              </a:pPr>
              <a:r>
                <a:rPr lang="fr-FR" sz="1600" dirty="0">
                  <a:solidFill>
                    <a:srgbClr val="000000"/>
                  </a:solidFill>
                  <a:latin typeface="Segoe UI" pitchFamily="34" charset="0"/>
                </a:rPr>
                <a:t>Hôte NLB</a:t>
              </a:r>
            </a:p>
            <a:p>
              <a:pPr lvl="0" fontAlgn="base">
                <a:lnSpc>
                  <a:spcPct val="90000"/>
                </a:lnSpc>
                <a:spcBef>
                  <a:spcPct val="0"/>
                </a:spcBef>
                <a:spcAft>
                  <a:spcPct val="0"/>
                </a:spcAft>
              </a:pPr>
              <a:r>
                <a:rPr lang="fr-FR" sz="1600" b="0" dirty="0">
                  <a:solidFill>
                    <a:srgbClr val="000000"/>
                  </a:solidFill>
                  <a:latin typeface="Segoe UI" pitchFamily="34" charset="0"/>
                </a:rPr>
                <a:t>IP dédié : 10.1.1.5</a:t>
              </a:r>
            </a:p>
            <a:p>
              <a:pPr lvl="0" fontAlgn="base">
                <a:lnSpc>
                  <a:spcPct val="90000"/>
                </a:lnSpc>
                <a:spcBef>
                  <a:spcPct val="0"/>
                </a:spcBef>
                <a:spcAft>
                  <a:spcPct val="0"/>
                </a:spcAft>
              </a:pPr>
              <a:r>
                <a:rPr lang="fr-FR" sz="1600" b="0" dirty="0">
                  <a:solidFill>
                    <a:srgbClr val="000000"/>
                  </a:solidFill>
                  <a:latin typeface="Segoe UI" pitchFamily="34" charset="0"/>
                </a:rPr>
                <a:t>IP virtuel : 10.1.1.1</a:t>
              </a:r>
            </a:p>
          </p:txBody>
        </p:sp>
        <p:pic>
          <p:nvPicPr>
            <p:cNvPr id="25" name="Picture 3">
              <a:extLst>
                <a:ext uri="{FF2B5EF4-FFF2-40B4-BE49-F238E27FC236}">
                  <a16:creationId xmlns:a16="http://schemas.microsoft.com/office/drawing/2014/main" id="{6EDE50BF-9F8C-41B5-A754-040A9CAACA7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300211" y="3299545"/>
              <a:ext cx="1381812" cy="87408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a:extLst>
                <a:ext uri="{FF2B5EF4-FFF2-40B4-BE49-F238E27FC236}">
                  <a16:creationId xmlns:a16="http://schemas.microsoft.com/office/drawing/2014/main" id="{1ECAE54A-A3AD-4F75-93D3-B2D9C7E8FFC6}"/>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981206" y="1655620"/>
              <a:ext cx="514185" cy="1037104"/>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27" name="Picture 4">
              <a:extLst>
                <a:ext uri="{FF2B5EF4-FFF2-40B4-BE49-F238E27FC236}">
                  <a16:creationId xmlns:a16="http://schemas.microsoft.com/office/drawing/2014/main" id="{46F9BD23-17C0-428F-889E-61C7C35DD0D8}"/>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981206" y="2757505"/>
              <a:ext cx="514185" cy="1037104"/>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a:extLst>
                <a:ext uri="{FF2B5EF4-FFF2-40B4-BE49-F238E27FC236}">
                  <a16:creationId xmlns:a16="http://schemas.microsoft.com/office/drawing/2014/main" id="{69BE12C1-3BF0-4A2F-BD33-7F7AC3FCB4BE}"/>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009432" y="4979285"/>
              <a:ext cx="514185" cy="1037104"/>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4">
              <a:extLst>
                <a:ext uri="{FF2B5EF4-FFF2-40B4-BE49-F238E27FC236}">
                  <a16:creationId xmlns:a16="http://schemas.microsoft.com/office/drawing/2014/main" id="{E5E5F8CD-F927-48FE-B348-F1003AEA46A3}"/>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981206" y="3859601"/>
              <a:ext cx="514185" cy="103710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2448113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C0B0A9-02F9-4947-9278-39FC2CE95E90}"/>
              </a:ext>
            </a:extLst>
          </p:cNvPr>
          <p:cNvSpPr>
            <a:spLocks noGrp="1"/>
          </p:cNvSpPr>
          <p:nvPr>
            <p:ph type="title"/>
          </p:nvPr>
        </p:nvSpPr>
        <p:spPr/>
        <p:txBody>
          <a:bodyPr/>
          <a:lstStyle/>
          <a:p>
            <a:r>
              <a:rPr lang="fr-FR" dirty="0"/>
              <a:t>HYPER-V FONCTIONNALITES</a:t>
            </a:r>
          </a:p>
        </p:txBody>
      </p:sp>
      <p:sp>
        <p:nvSpPr>
          <p:cNvPr id="4" name="Content Placeholder 2">
            <a:extLst>
              <a:ext uri="{FF2B5EF4-FFF2-40B4-BE49-F238E27FC236}">
                <a16:creationId xmlns:a16="http://schemas.microsoft.com/office/drawing/2014/main" id="{1749A04F-342C-4705-B04F-BE70824F1575}"/>
              </a:ext>
            </a:extLst>
          </p:cNvPr>
          <p:cNvSpPr txBox="1">
            <a:spLocks/>
          </p:cNvSpPr>
          <p:nvPr/>
        </p:nvSpPr>
        <p:spPr>
          <a:xfrm>
            <a:off x="1678193" y="1013642"/>
            <a:ext cx="7629350" cy="3602401"/>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spcBef>
                <a:spcPts val="300"/>
              </a:spcBef>
              <a:spcAft>
                <a:spcPts val="300"/>
              </a:spcAft>
              <a:buNone/>
            </a:pPr>
            <a:endParaRPr lang="fr-FR" sz="2000" dirty="0">
              <a:solidFill>
                <a:srgbClr val="000000"/>
              </a:solidFill>
            </a:endParaRPr>
          </a:p>
        </p:txBody>
      </p:sp>
      <p:sp>
        <p:nvSpPr>
          <p:cNvPr id="5" name="Content Placeholder 2">
            <a:extLst>
              <a:ext uri="{FF2B5EF4-FFF2-40B4-BE49-F238E27FC236}">
                <a16:creationId xmlns:a16="http://schemas.microsoft.com/office/drawing/2014/main" id="{BC2CBD71-1008-406C-BAC7-C99AB597D8C1}"/>
              </a:ext>
            </a:extLst>
          </p:cNvPr>
          <p:cNvSpPr>
            <a:spLocks noGrp="1"/>
          </p:cNvSpPr>
          <p:nvPr/>
        </p:nvSpPr>
        <p:spPr bwMode="auto">
          <a:xfrm>
            <a:off x="1807284" y="764704"/>
            <a:ext cx="6523233" cy="597587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fr-FR" dirty="0"/>
              <a:t>Les nouvelles fonctionnalités pour les ordinateurs virtuels incluent :</a:t>
            </a:r>
          </a:p>
          <a:p>
            <a:r>
              <a:rPr lang="fr-FR" dirty="0"/>
              <a:t>Attribution discrète du périphérique</a:t>
            </a:r>
          </a:p>
          <a:p>
            <a:r>
              <a:rPr lang="fr-FR" dirty="0"/>
              <a:t>Ajout ou suppression à chaud des cartes réseau et de la mémoire</a:t>
            </a:r>
          </a:p>
          <a:p>
            <a:r>
              <a:rPr lang="fr-FR" dirty="0"/>
              <a:t>Services d’intégration obtenus par le biais de Windows Update</a:t>
            </a:r>
          </a:p>
          <a:p>
            <a:r>
              <a:rPr lang="fr-FR" dirty="0"/>
              <a:t>Démarrage sécurisé de Linux</a:t>
            </a:r>
          </a:p>
          <a:p>
            <a:r>
              <a:rPr lang="fr-FR" dirty="0"/>
              <a:t>Points de contrôle de la production</a:t>
            </a:r>
          </a:p>
          <a:p>
            <a:r>
              <a:rPr lang="fr-FR" dirty="0"/>
              <a:t>Format du fichier de configuration de l’ordinateur virtuel</a:t>
            </a:r>
          </a:p>
          <a:p>
            <a:r>
              <a:rPr lang="fr-FR" dirty="0"/>
              <a:t>Version de configuration de l’ordinateur virtuel</a:t>
            </a:r>
          </a:p>
        </p:txBody>
      </p:sp>
    </p:spTree>
    <p:extLst>
      <p:ext uri="{BB962C8B-B14F-4D97-AF65-F5344CB8AC3E}">
        <p14:creationId xmlns:p14="http://schemas.microsoft.com/office/powerpoint/2010/main" val="29895977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C0B0A9-02F9-4947-9278-39FC2CE95E90}"/>
              </a:ext>
            </a:extLst>
          </p:cNvPr>
          <p:cNvSpPr>
            <a:spLocks noGrp="1"/>
          </p:cNvSpPr>
          <p:nvPr>
            <p:ph type="title"/>
          </p:nvPr>
        </p:nvSpPr>
        <p:spPr/>
        <p:txBody>
          <a:bodyPr/>
          <a:lstStyle/>
          <a:p>
            <a:r>
              <a:rPr lang="fr-FR" dirty="0"/>
              <a:t>LE RESEAU DANS HYPER-V</a:t>
            </a:r>
          </a:p>
        </p:txBody>
      </p:sp>
      <p:sp>
        <p:nvSpPr>
          <p:cNvPr id="4" name="Content Placeholder 2">
            <a:extLst>
              <a:ext uri="{FF2B5EF4-FFF2-40B4-BE49-F238E27FC236}">
                <a16:creationId xmlns:a16="http://schemas.microsoft.com/office/drawing/2014/main" id="{1749A04F-342C-4705-B04F-BE70824F1575}"/>
              </a:ext>
            </a:extLst>
          </p:cNvPr>
          <p:cNvSpPr txBox="1">
            <a:spLocks/>
          </p:cNvSpPr>
          <p:nvPr/>
        </p:nvSpPr>
        <p:spPr>
          <a:xfrm>
            <a:off x="1678193" y="1013642"/>
            <a:ext cx="7629350" cy="3602401"/>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spcBef>
                <a:spcPts val="300"/>
              </a:spcBef>
              <a:spcAft>
                <a:spcPts val="300"/>
              </a:spcAft>
              <a:buNone/>
            </a:pPr>
            <a:endParaRPr lang="fr-FR" sz="2000" dirty="0">
              <a:solidFill>
                <a:srgbClr val="000000"/>
              </a:solidFill>
            </a:endParaRPr>
          </a:p>
        </p:txBody>
      </p:sp>
      <p:sp>
        <p:nvSpPr>
          <p:cNvPr id="6" name="Content Placeholder 2">
            <a:extLst>
              <a:ext uri="{FF2B5EF4-FFF2-40B4-BE49-F238E27FC236}">
                <a16:creationId xmlns:a16="http://schemas.microsoft.com/office/drawing/2014/main" id="{537B0853-8D46-4AD7-8522-D235D57A47B9}"/>
              </a:ext>
            </a:extLst>
          </p:cNvPr>
          <p:cNvSpPr>
            <a:spLocks noGrp="1"/>
          </p:cNvSpPr>
          <p:nvPr/>
        </p:nvSpPr>
        <p:spPr bwMode="auto">
          <a:xfrm>
            <a:off x="1678193" y="860611"/>
            <a:ext cx="7345533" cy="524973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fr-FR" dirty="0"/>
              <a:t>Utilisez le Gestionnaire de commutateur virtuel pour créer différents types de réseaux virtuels :</a:t>
            </a:r>
          </a:p>
          <a:p>
            <a:pPr lvl="1"/>
            <a:r>
              <a:rPr lang="fr-FR" dirty="0"/>
              <a:t>Externes</a:t>
            </a:r>
          </a:p>
          <a:p>
            <a:pPr lvl="1"/>
            <a:r>
              <a:rPr lang="fr-FR" dirty="0"/>
              <a:t>Internes</a:t>
            </a:r>
          </a:p>
          <a:p>
            <a:pPr lvl="1"/>
            <a:r>
              <a:rPr lang="fr-FR" dirty="0"/>
              <a:t>Privés</a:t>
            </a:r>
          </a:p>
          <a:p>
            <a:r>
              <a:rPr lang="fr-FR" dirty="0"/>
              <a:t>Vous pouvez également :</a:t>
            </a:r>
          </a:p>
          <a:p>
            <a:pPr lvl="1"/>
            <a:r>
              <a:rPr lang="fr-FR" dirty="0"/>
              <a:t>Configurer des VLAN</a:t>
            </a:r>
          </a:p>
          <a:p>
            <a:pPr lvl="1"/>
            <a:r>
              <a:rPr lang="fr-FR" dirty="0"/>
              <a:t>Capturer les données qui transitent par un commutateur</a:t>
            </a:r>
          </a:p>
          <a:p>
            <a:pPr lvl="1"/>
            <a:r>
              <a:rPr lang="fr-FR" dirty="0"/>
              <a:t>Filtrer les données qui transitent par un commutateur</a:t>
            </a:r>
          </a:p>
        </p:txBody>
      </p:sp>
    </p:spTree>
    <p:extLst>
      <p:ext uri="{BB962C8B-B14F-4D97-AF65-F5344CB8AC3E}">
        <p14:creationId xmlns:p14="http://schemas.microsoft.com/office/powerpoint/2010/main" val="41601858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C0B0A9-02F9-4947-9278-39FC2CE95E90}"/>
              </a:ext>
            </a:extLst>
          </p:cNvPr>
          <p:cNvSpPr>
            <a:spLocks noGrp="1"/>
          </p:cNvSpPr>
          <p:nvPr>
            <p:ph type="title"/>
          </p:nvPr>
        </p:nvSpPr>
        <p:spPr/>
        <p:txBody>
          <a:bodyPr/>
          <a:lstStyle/>
          <a:p>
            <a:r>
              <a:rPr lang="fr-FR" dirty="0"/>
              <a:t>Sélection d’un système de fichiers</a:t>
            </a:r>
          </a:p>
        </p:txBody>
      </p:sp>
      <p:sp>
        <p:nvSpPr>
          <p:cNvPr id="5" name="AutoShape 4">
            <a:extLst>
              <a:ext uri="{FF2B5EF4-FFF2-40B4-BE49-F238E27FC236}">
                <a16:creationId xmlns:a16="http://schemas.microsoft.com/office/drawing/2014/main" id="{0DD18523-F6D1-4C6D-A6F6-547417183F54}"/>
              </a:ext>
            </a:extLst>
          </p:cNvPr>
          <p:cNvSpPr>
            <a:spLocks noChangeArrowheads="1"/>
          </p:cNvSpPr>
          <p:nvPr/>
        </p:nvSpPr>
        <p:spPr bwMode="auto">
          <a:xfrm>
            <a:off x="1560787" y="764704"/>
            <a:ext cx="6948512" cy="752124"/>
          </a:xfrm>
          <a:prstGeom prst="roundRect">
            <a:avLst>
              <a:gd name="adj" fmla="val 4167"/>
            </a:avLst>
          </a:prstGeom>
          <a:noFill/>
          <a:ln w="9525" algn="ctr">
            <a:noFill/>
            <a:round/>
            <a:headEnd/>
            <a:tailEnd/>
          </a:ln>
          <a:effectLst/>
        </p:spPr>
        <p:txBody>
          <a:bodyPr wrap="square" anchor="ctr"/>
          <a:lstStyle/>
          <a:p>
            <a:pPr lvl="0" fontAlgn="base">
              <a:spcBef>
                <a:spcPct val="0"/>
              </a:spcBef>
              <a:spcAft>
                <a:spcPct val="0"/>
              </a:spcAft>
            </a:pPr>
            <a:r>
              <a:rPr lang="fr-FR" b="1" dirty="0" err="1">
                <a:solidFill>
                  <a:srgbClr val="000000"/>
                </a:solidFill>
                <a:latin typeface="Segoe UI" pitchFamily="34" charset="0"/>
                <a:ea typeface="Segoe UI" pitchFamily="34" charset="0"/>
                <a:cs typeface="Segoe UI" pitchFamily="34" charset="0"/>
              </a:rPr>
              <a:t>ReFS</a:t>
            </a:r>
            <a:r>
              <a:rPr lang="fr-FR" b="1" dirty="0">
                <a:solidFill>
                  <a:srgbClr val="000000"/>
                </a:solidFill>
                <a:latin typeface="Segoe UI" pitchFamily="34" charset="0"/>
                <a:ea typeface="Segoe UI" pitchFamily="34" charset="0"/>
                <a:cs typeface="Segoe UI" pitchFamily="34" charset="0"/>
              </a:rPr>
              <a:t> a un certain nombre d’avantages par rapport à NTFS </a:t>
            </a:r>
            <a:r>
              <a:rPr lang="fr-FR" sz="2400" b="1" dirty="0">
                <a:solidFill>
                  <a:srgbClr val="000000"/>
                </a:solidFill>
                <a:latin typeface="Segoe UI" pitchFamily="34" charset="0"/>
                <a:ea typeface="Segoe UI" pitchFamily="34" charset="0"/>
                <a:cs typeface="Segoe UI" pitchFamily="34" charset="0"/>
              </a:rPr>
              <a:t>:</a:t>
            </a:r>
          </a:p>
        </p:txBody>
      </p:sp>
      <p:sp>
        <p:nvSpPr>
          <p:cNvPr id="6" name="Content Placeholder 2">
            <a:extLst>
              <a:ext uri="{FF2B5EF4-FFF2-40B4-BE49-F238E27FC236}">
                <a16:creationId xmlns:a16="http://schemas.microsoft.com/office/drawing/2014/main" id="{421E850F-CEAF-445C-A703-60EB39844702}"/>
              </a:ext>
            </a:extLst>
          </p:cNvPr>
          <p:cNvSpPr txBox="1">
            <a:spLocks/>
          </p:cNvSpPr>
          <p:nvPr/>
        </p:nvSpPr>
        <p:spPr bwMode="auto">
          <a:xfrm>
            <a:off x="1560786" y="1620973"/>
            <a:ext cx="7207624" cy="381163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395287" lvl="2">
              <a:lnSpc>
                <a:spcPct val="100000"/>
              </a:lnSpc>
              <a:spcBef>
                <a:spcPts val="300"/>
              </a:spcBef>
              <a:spcAft>
                <a:spcPts val="300"/>
              </a:spcAft>
              <a:buClr>
                <a:srgbClr val="006699"/>
              </a:buClr>
              <a:buFont typeface="Arial" pitchFamily="34" charset="0"/>
              <a:buChar char="•"/>
            </a:pPr>
            <a:r>
              <a:rPr lang="fr-FR" dirty="0">
                <a:solidFill>
                  <a:srgbClr val="000000"/>
                </a:solidFill>
                <a:latin typeface="Segoe UI" pitchFamily="34" charset="0"/>
                <a:ea typeface="Segoe UI" pitchFamily="34" charset="0"/>
                <a:cs typeface="Segoe UI" pitchFamily="34" charset="0"/>
              </a:rPr>
              <a:t>Intégrité des métadonnées avec des totaux de contrôle</a:t>
            </a:r>
          </a:p>
          <a:p>
            <a:pPr marL="395287" lvl="2">
              <a:lnSpc>
                <a:spcPct val="100000"/>
              </a:lnSpc>
              <a:spcBef>
                <a:spcPts val="300"/>
              </a:spcBef>
              <a:spcAft>
                <a:spcPts val="300"/>
              </a:spcAft>
              <a:buClr>
                <a:srgbClr val="006699"/>
              </a:buClr>
              <a:buFont typeface="Arial" pitchFamily="34" charset="0"/>
              <a:buChar char="•"/>
            </a:pPr>
            <a:r>
              <a:rPr lang="fr-FR" dirty="0">
                <a:solidFill>
                  <a:srgbClr val="000000"/>
                </a:solidFill>
                <a:latin typeface="Segoe UI" pitchFamily="34" charset="0"/>
                <a:ea typeface="Segoe UI" pitchFamily="34" charset="0"/>
                <a:cs typeface="Segoe UI" pitchFamily="34" charset="0"/>
              </a:rPr>
              <a:t>Protection accrue contre l’altération des données ;</a:t>
            </a:r>
          </a:p>
          <a:p>
            <a:pPr marL="395287" lvl="2">
              <a:lnSpc>
                <a:spcPct val="100000"/>
              </a:lnSpc>
              <a:spcBef>
                <a:spcPts val="300"/>
              </a:spcBef>
              <a:spcAft>
                <a:spcPts val="300"/>
              </a:spcAft>
              <a:buClr>
                <a:srgbClr val="006699"/>
              </a:buClr>
              <a:buFont typeface="Arial" pitchFamily="34" charset="0"/>
              <a:buChar char="•"/>
            </a:pPr>
            <a:r>
              <a:rPr lang="fr-FR" dirty="0">
                <a:solidFill>
                  <a:srgbClr val="000000"/>
                </a:solidFill>
                <a:latin typeface="Segoe UI" pitchFamily="34" charset="0"/>
                <a:ea typeface="Segoe UI" pitchFamily="34" charset="0"/>
                <a:cs typeface="Segoe UI" pitchFamily="34" charset="0"/>
              </a:rPr>
              <a:t>Optimisation de la fiabilité</a:t>
            </a:r>
          </a:p>
          <a:p>
            <a:pPr marL="395287" lvl="2">
              <a:lnSpc>
                <a:spcPct val="100000"/>
              </a:lnSpc>
              <a:spcBef>
                <a:spcPts val="300"/>
              </a:spcBef>
              <a:spcAft>
                <a:spcPts val="300"/>
              </a:spcAft>
              <a:buClr>
                <a:srgbClr val="006699"/>
              </a:buClr>
              <a:buFont typeface="Arial" pitchFamily="34" charset="0"/>
              <a:buChar char="•"/>
            </a:pPr>
            <a:r>
              <a:rPr lang="fr-FR" dirty="0">
                <a:solidFill>
                  <a:srgbClr val="000000"/>
                </a:solidFill>
                <a:latin typeface="Segoe UI" pitchFamily="34" charset="0"/>
                <a:ea typeface="Segoe UI" pitchFamily="34" charset="0"/>
                <a:cs typeface="Segoe UI" pitchFamily="34" charset="0"/>
              </a:rPr>
              <a:t>Grandes tailles de volume, de fichier et de répertoire</a:t>
            </a:r>
          </a:p>
          <a:p>
            <a:pPr marL="395287" lvl="2">
              <a:lnSpc>
                <a:spcPct val="100000"/>
              </a:lnSpc>
              <a:spcBef>
                <a:spcPts val="300"/>
              </a:spcBef>
              <a:spcAft>
                <a:spcPts val="300"/>
              </a:spcAft>
              <a:buClr>
                <a:srgbClr val="006699"/>
              </a:buClr>
              <a:buFont typeface="Arial" pitchFamily="34" charset="0"/>
              <a:buChar char="•"/>
            </a:pPr>
            <a:r>
              <a:rPr lang="fr-FR" dirty="0">
                <a:solidFill>
                  <a:srgbClr val="000000"/>
                </a:solidFill>
                <a:latin typeface="Segoe UI" pitchFamily="34" charset="0"/>
                <a:ea typeface="Segoe UI" pitchFamily="34" charset="0"/>
                <a:cs typeface="Segoe UI" pitchFamily="34" charset="0"/>
              </a:rPr>
              <a:t>Regroupement de stockage et virtualisation</a:t>
            </a:r>
          </a:p>
          <a:p>
            <a:pPr marL="395287" lvl="2">
              <a:lnSpc>
                <a:spcPct val="100000"/>
              </a:lnSpc>
              <a:spcBef>
                <a:spcPts val="300"/>
              </a:spcBef>
              <a:spcAft>
                <a:spcPts val="300"/>
              </a:spcAft>
              <a:buClr>
                <a:srgbClr val="006699"/>
              </a:buClr>
              <a:buFont typeface="Arial" pitchFamily="34" charset="0"/>
              <a:buChar char="•"/>
            </a:pPr>
            <a:r>
              <a:rPr lang="fr-FR" dirty="0">
                <a:solidFill>
                  <a:srgbClr val="000000"/>
                </a:solidFill>
                <a:latin typeface="Segoe UI" pitchFamily="34" charset="0"/>
                <a:ea typeface="Segoe UI" pitchFamily="34" charset="0"/>
                <a:cs typeface="Segoe UI" pitchFamily="34" charset="0"/>
              </a:rPr>
              <a:t>Redondance pour la tolérance de panne ;</a:t>
            </a:r>
          </a:p>
          <a:p>
            <a:pPr marL="395287" lvl="2">
              <a:lnSpc>
                <a:spcPct val="100000"/>
              </a:lnSpc>
              <a:spcBef>
                <a:spcPts val="300"/>
              </a:spcBef>
              <a:spcAft>
                <a:spcPts val="300"/>
              </a:spcAft>
              <a:buClr>
                <a:srgbClr val="006699"/>
              </a:buClr>
              <a:buFont typeface="Arial" pitchFamily="34" charset="0"/>
              <a:buChar char="•"/>
            </a:pPr>
            <a:r>
              <a:rPr lang="fr-FR" dirty="0">
                <a:solidFill>
                  <a:srgbClr val="000000"/>
                </a:solidFill>
                <a:latin typeface="Segoe UI" pitchFamily="34" charset="0"/>
                <a:ea typeface="Segoe UI" pitchFamily="34" charset="0"/>
                <a:cs typeface="Segoe UI" pitchFamily="34" charset="0"/>
              </a:rPr>
              <a:t>Nettoyage de disque pour la protection contre les erreurs de disque latentes</a:t>
            </a:r>
          </a:p>
          <a:p>
            <a:pPr marL="395287" lvl="2">
              <a:lnSpc>
                <a:spcPct val="100000"/>
              </a:lnSpc>
              <a:spcBef>
                <a:spcPts val="300"/>
              </a:spcBef>
              <a:spcAft>
                <a:spcPts val="300"/>
              </a:spcAft>
              <a:buClr>
                <a:srgbClr val="006699"/>
              </a:buClr>
              <a:buFont typeface="Arial" pitchFamily="34" charset="0"/>
              <a:buChar char="•"/>
            </a:pPr>
            <a:r>
              <a:rPr lang="fr-FR" dirty="0">
                <a:solidFill>
                  <a:srgbClr val="000000"/>
                </a:solidFill>
                <a:latin typeface="Segoe UI" pitchFamily="34" charset="0"/>
                <a:ea typeface="Segoe UI" pitchFamily="34" charset="0"/>
                <a:cs typeface="Segoe UI" pitchFamily="34" charset="0"/>
              </a:rPr>
              <a:t>Résistance aux défaillances </a:t>
            </a:r>
          </a:p>
          <a:p>
            <a:pPr marL="395287" lvl="2">
              <a:lnSpc>
                <a:spcPct val="100000"/>
              </a:lnSpc>
              <a:spcBef>
                <a:spcPts val="300"/>
              </a:spcBef>
              <a:spcAft>
                <a:spcPts val="300"/>
              </a:spcAft>
              <a:buClr>
                <a:srgbClr val="006699"/>
              </a:buClr>
              <a:buFont typeface="Arial" pitchFamily="34" charset="0"/>
              <a:buChar char="•"/>
            </a:pPr>
            <a:r>
              <a:rPr lang="fr-FR" dirty="0">
                <a:solidFill>
                  <a:srgbClr val="000000"/>
                </a:solidFill>
                <a:latin typeface="Segoe UI" pitchFamily="34" charset="0"/>
                <a:ea typeface="Segoe UI" pitchFamily="34" charset="0"/>
                <a:cs typeface="Segoe UI" pitchFamily="34" charset="0"/>
              </a:rPr>
              <a:t>Pools de stockage partagés entre différents ordinateurs</a:t>
            </a:r>
          </a:p>
        </p:txBody>
      </p:sp>
    </p:spTree>
    <p:extLst>
      <p:ext uri="{BB962C8B-B14F-4D97-AF65-F5344CB8AC3E}">
        <p14:creationId xmlns:p14="http://schemas.microsoft.com/office/powerpoint/2010/main" val="17260803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19EB1487-F97D-41C3-8C01-71014E288A9D}"/>
              </a:ext>
            </a:extLst>
          </p:cNvPr>
          <p:cNvSpPr>
            <a:spLocks noGrp="1"/>
          </p:cNvSpPr>
          <p:nvPr>
            <p:ph type="ctrTitle"/>
          </p:nvPr>
        </p:nvSpPr>
        <p:spPr>
          <a:xfrm>
            <a:off x="1713196" y="2745114"/>
            <a:ext cx="6766520" cy="937465"/>
          </a:xfrm>
        </p:spPr>
        <p:txBody>
          <a:bodyPr/>
          <a:lstStyle/>
          <a:p>
            <a:r>
              <a:rPr lang="fr-FR" dirty="0"/>
              <a:t>MODULE 8 : </a:t>
            </a:r>
            <a:r>
              <a:rPr lang="fr-FR" sz="1800" dirty="0">
                <a:latin typeface="Calibri" panose="020F0502020204030204" pitchFamily="34" charset="0"/>
                <a:cs typeface="Times New Roman" panose="02020603050405020304" pitchFamily="18" charset="0"/>
              </a:rPr>
              <a:t>Gestion des Mises a jour avec WSUS</a:t>
            </a:r>
            <a:endParaRPr lang="fr-FR" dirty="0"/>
          </a:p>
        </p:txBody>
      </p:sp>
      <p:sp>
        <p:nvSpPr>
          <p:cNvPr id="4" name="Espace réservé du numéro de diapositive 3">
            <a:extLst>
              <a:ext uri="{FF2B5EF4-FFF2-40B4-BE49-F238E27FC236}">
                <a16:creationId xmlns:a16="http://schemas.microsoft.com/office/drawing/2014/main" id="{E5E7D251-D5C2-45EE-89BA-81CB27BFC9FC}"/>
              </a:ext>
            </a:extLst>
          </p:cNvPr>
          <p:cNvSpPr>
            <a:spLocks noGrp="1"/>
          </p:cNvSpPr>
          <p:nvPr>
            <p:ph type="sldNum" sz="quarter" idx="4294967295"/>
          </p:nvPr>
        </p:nvSpPr>
        <p:spPr/>
        <p:txBody>
          <a:bodyPr/>
          <a:lstStyle/>
          <a:p>
            <a:r>
              <a:rPr lang="fr-FR" dirty="0"/>
              <a:t> </a:t>
            </a:r>
          </a:p>
        </p:txBody>
      </p:sp>
    </p:spTree>
    <p:extLst>
      <p:ext uri="{BB962C8B-B14F-4D97-AF65-F5344CB8AC3E}">
        <p14:creationId xmlns:p14="http://schemas.microsoft.com/office/powerpoint/2010/main" val="14954368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E5E7D251-D5C2-45EE-89BA-81CB27BFC9FC}"/>
              </a:ext>
            </a:extLst>
          </p:cNvPr>
          <p:cNvSpPr>
            <a:spLocks noGrp="1"/>
          </p:cNvSpPr>
          <p:nvPr>
            <p:ph type="sldNum" sz="quarter" idx="4294967295"/>
          </p:nvPr>
        </p:nvSpPr>
        <p:spPr/>
        <p:txBody>
          <a:bodyPr/>
          <a:lstStyle/>
          <a:p>
            <a:r>
              <a:rPr lang="fr-FR" dirty="0"/>
              <a:t> </a:t>
            </a:r>
          </a:p>
        </p:txBody>
      </p:sp>
      <p:sp>
        <p:nvSpPr>
          <p:cNvPr id="6" name="Titre 1">
            <a:extLst>
              <a:ext uri="{FF2B5EF4-FFF2-40B4-BE49-F238E27FC236}">
                <a16:creationId xmlns:a16="http://schemas.microsoft.com/office/drawing/2014/main" id="{8679274D-47D9-4F67-ADB1-E0BC89DBEE8E}"/>
              </a:ext>
            </a:extLst>
          </p:cNvPr>
          <p:cNvSpPr txBox="1">
            <a:spLocks/>
          </p:cNvSpPr>
          <p:nvPr/>
        </p:nvSpPr>
        <p:spPr>
          <a:xfrm>
            <a:off x="1560786" y="476672"/>
            <a:ext cx="7307692" cy="288032"/>
          </a:xfrm>
          <a:prstGeom prst="rect">
            <a:avLst/>
          </a:prstGeom>
          <a:solidFill>
            <a:srgbClr val="005A82"/>
          </a:solidFill>
          <a:ln>
            <a:solidFill>
              <a:schemeClr val="accent6"/>
            </a:solidFill>
          </a:ln>
        </p:spPr>
        <p:txBody>
          <a:bodyPr vert="horz" lIns="0" tIns="0" rIns="0" bIns="0" rtlCol="0" anchor="ctr">
            <a:normAutofit/>
          </a:bodyPr>
          <a:lstStyle>
            <a:lvl1pPr algn="ctr" defTabSz="685766" rtl="0" eaLnBrk="1" latinLnBrk="0" hangingPunct="1">
              <a:lnSpc>
                <a:spcPct val="86000"/>
              </a:lnSpc>
              <a:spcBef>
                <a:spcPct val="0"/>
              </a:spcBef>
              <a:buNone/>
              <a:defRPr sz="2025" b="1" kern="800" spc="-30">
                <a:solidFill>
                  <a:schemeClr val="bg1"/>
                </a:solidFill>
                <a:latin typeface="+mj-lt"/>
                <a:ea typeface="+mj-ea"/>
                <a:cs typeface="+mj-cs"/>
              </a:defRPr>
            </a:lvl1pPr>
          </a:lstStyle>
          <a:p>
            <a:r>
              <a:rPr lang="fr-FR" dirty="0"/>
              <a:t>Présentation de WSUS</a:t>
            </a:r>
          </a:p>
        </p:txBody>
      </p:sp>
      <p:pic>
        <p:nvPicPr>
          <p:cNvPr id="8" name="Image 7">
            <a:extLst>
              <a:ext uri="{FF2B5EF4-FFF2-40B4-BE49-F238E27FC236}">
                <a16:creationId xmlns:a16="http://schemas.microsoft.com/office/drawing/2014/main" id="{11A7AF0C-ABC9-43A9-B418-1E8B9D1E5FE9}"/>
              </a:ext>
            </a:extLst>
          </p:cNvPr>
          <p:cNvPicPr>
            <a:picLocks noChangeAspect="1"/>
          </p:cNvPicPr>
          <p:nvPr/>
        </p:nvPicPr>
        <p:blipFill>
          <a:blip r:embed="rId2"/>
          <a:stretch>
            <a:fillRect/>
          </a:stretch>
        </p:blipFill>
        <p:spPr>
          <a:xfrm>
            <a:off x="1237320" y="3044415"/>
            <a:ext cx="7631158" cy="1108037"/>
          </a:xfrm>
          <a:prstGeom prst="rect">
            <a:avLst/>
          </a:prstGeom>
        </p:spPr>
      </p:pic>
    </p:spTree>
    <p:extLst>
      <p:ext uri="{BB962C8B-B14F-4D97-AF65-F5344CB8AC3E}">
        <p14:creationId xmlns:p14="http://schemas.microsoft.com/office/powerpoint/2010/main" val="8824107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C0B0A9-02F9-4947-9278-39FC2CE95E90}"/>
              </a:ext>
            </a:extLst>
          </p:cNvPr>
          <p:cNvSpPr>
            <a:spLocks noGrp="1"/>
          </p:cNvSpPr>
          <p:nvPr>
            <p:ph type="title"/>
          </p:nvPr>
        </p:nvSpPr>
        <p:spPr/>
        <p:txBody>
          <a:bodyPr/>
          <a:lstStyle/>
          <a:p>
            <a:r>
              <a:rPr lang="fr-FR" dirty="0"/>
              <a:t>EXIGENCES POUR UN SEERVEUR WSUS</a:t>
            </a:r>
          </a:p>
        </p:txBody>
      </p:sp>
      <p:sp>
        <p:nvSpPr>
          <p:cNvPr id="4" name="Content Placeholder 2">
            <a:extLst>
              <a:ext uri="{FF2B5EF4-FFF2-40B4-BE49-F238E27FC236}">
                <a16:creationId xmlns:a16="http://schemas.microsoft.com/office/drawing/2014/main" id="{1B9025F5-07F5-40FA-B100-A6DA91B1CF38}"/>
              </a:ext>
            </a:extLst>
          </p:cNvPr>
          <p:cNvSpPr>
            <a:spLocks noGrp="1"/>
          </p:cNvSpPr>
          <p:nvPr/>
        </p:nvSpPr>
        <p:spPr bwMode="auto">
          <a:xfrm>
            <a:off x="1560786" y="855322"/>
            <a:ext cx="7486395"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fr-FR" sz="2000" dirty="0"/>
              <a:t>Configuration logicielle requise :</a:t>
            </a:r>
          </a:p>
          <a:p>
            <a:pPr lvl="1"/>
            <a:r>
              <a:rPr lang="fr-FR" sz="2000" dirty="0"/>
              <a:t>Internet Information Services</a:t>
            </a:r>
          </a:p>
          <a:p>
            <a:pPr lvl="1"/>
            <a:r>
              <a:rPr lang="fr-FR" sz="2000" dirty="0"/>
              <a:t>Microsoft .NET Framework 4.6 ou version ultérieure</a:t>
            </a:r>
          </a:p>
          <a:p>
            <a:pPr lvl="1"/>
            <a:r>
              <a:rPr lang="fr-FR" sz="2000" dirty="0"/>
              <a:t>Microsoft Report Viewer </a:t>
            </a:r>
            <a:r>
              <a:rPr lang="fr-FR" sz="2000" dirty="0" err="1"/>
              <a:t>Redistributable</a:t>
            </a:r>
            <a:r>
              <a:rPr lang="fr-FR" sz="2000" dirty="0"/>
              <a:t> 2008 ou plus récent</a:t>
            </a:r>
          </a:p>
          <a:p>
            <a:pPr lvl="1"/>
            <a:r>
              <a:rPr lang="fr-FR" sz="2000" dirty="0"/>
              <a:t>SQL Server 2012 SP1, SQL Server 2012, SQL Server 2008 R2 SP2, SQL Server 2008 R2 SP1 ou base de données interne Windows (WID)</a:t>
            </a:r>
          </a:p>
          <a:p>
            <a:pPr lvl="1"/>
            <a:endParaRPr lang="fr-FR" sz="2000" dirty="0"/>
          </a:p>
          <a:p>
            <a:pPr marL="0" indent="0">
              <a:buNone/>
            </a:pPr>
            <a:r>
              <a:rPr lang="fr-FR" sz="2000" dirty="0"/>
              <a:t>Configuration matérielle requise :</a:t>
            </a:r>
          </a:p>
          <a:p>
            <a:pPr lvl="1"/>
            <a:r>
              <a:rPr lang="fr-FR" sz="2000" dirty="0"/>
              <a:t>1,4 GHz ou processeur x64 plus rapide</a:t>
            </a:r>
          </a:p>
          <a:p>
            <a:pPr lvl="1"/>
            <a:r>
              <a:rPr lang="fr-FR" sz="2000" dirty="0"/>
              <a:t>2 Go de RAM ou plus</a:t>
            </a:r>
          </a:p>
          <a:p>
            <a:pPr lvl="1"/>
            <a:r>
              <a:rPr lang="fr-FR" sz="2000" dirty="0"/>
              <a:t>10 Go d’espace disque disponible (au moins 40 Go recommandés)</a:t>
            </a:r>
          </a:p>
          <a:p>
            <a:pPr lvl="1"/>
            <a:endParaRPr lang="fr-FR" dirty="0"/>
          </a:p>
        </p:txBody>
      </p:sp>
    </p:spTree>
    <p:extLst>
      <p:ext uri="{BB962C8B-B14F-4D97-AF65-F5344CB8AC3E}">
        <p14:creationId xmlns:p14="http://schemas.microsoft.com/office/powerpoint/2010/main" val="42059405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C0B0A9-02F9-4947-9278-39FC2CE95E90}"/>
              </a:ext>
            </a:extLst>
          </p:cNvPr>
          <p:cNvSpPr>
            <a:spLocks noGrp="1"/>
          </p:cNvSpPr>
          <p:nvPr>
            <p:ph type="title"/>
          </p:nvPr>
        </p:nvSpPr>
        <p:spPr/>
        <p:txBody>
          <a:bodyPr/>
          <a:lstStyle/>
          <a:p>
            <a:r>
              <a:rPr lang="fr-FR" dirty="0"/>
              <a:t>CONFIGURATION DES POSTES CLIENTS POUR UTILISER WSUS</a:t>
            </a:r>
          </a:p>
        </p:txBody>
      </p:sp>
      <p:sp>
        <p:nvSpPr>
          <p:cNvPr id="4" name="Content Placeholder 2">
            <a:extLst>
              <a:ext uri="{FF2B5EF4-FFF2-40B4-BE49-F238E27FC236}">
                <a16:creationId xmlns:a16="http://schemas.microsoft.com/office/drawing/2014/main" id="{EA76E418-731F-4C65-8A18-8D430536ECFB}"/>
              </a:ext>
            </a:extLst>
          </p:cNvPr>
          <p:cNvSpPr>
            <a:spLocks noGrp="1"/>
          </p:cNvSpPr>
          <p:nvPr/>
        </p:nvSpPr>
        <p:spPr bwMode="auto">
          <a:xfrm>
            <a:off x="1731980" y="871369"/>
            <a:ext cx="6845963" cy="529720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fr-FR" sz="2000" dirty="0"/>
              <a:t>Utilisez un GPO pour :</a:t>
            </a:r>
          </a:p>
          <a:p>
            <a:pPr lvl="1"/>
            <a:r>
              <a:rPr lang="fr-FR" sz="2000" dirty="0"/>
              <a:t>Configurer les mises à jour automatiques</a:t>
            </a:r>
          </a:p>
          <a:p>
            <a:pPr lvl="1"/>
            <a:r>
              <a:rPr lang="fr-FR" sz="2000" dirty="0"/>
              <a:t>Spécifier l’emplacement intranet du service de mise à jour Microsoft</a:t>
            </a:r>
          </a:p>
          <a:p>
            <a:pPr marL="288925" lvl="1" indent="0">
              <a:buNone/>
            </a:pPr>
            <a:endParaRPr lang="fr-FR" sz="2000" dirty="0"/>
          </a:p>
          <a:p>
            <a:pPr marL="0" indent="0">
              <a:buNone/>
            </a:pPr>
            <a:r>
              <a:rPr lang="fr-FR" sz="2000" dirty="0"/>
              <a:t>Pour les ordinateurs fonctionnant sous Windows 8 et Windows Server 2012, vous pouvez utiliser la maintenance automatique pour contrôler le processus de mise à jour</a:t>
            </a:r>
          </a:p>
          <a:p>
            <a:pPr marL="288925" lvl="1" indent="0">
              <a:buNone/>
            </a:pPr>
            <a:endParaRPr lang="fr-FR" sz="2000" dirty="0"/>
          </a:p>
          <a:p>
            <a:pPr marL="0" indent="0">
              <a:buNone/>
            </a:pPr>
            <a:r>
              <a:rPr lang="fr-FR" sz="2000" dirty="0"/>
              <a:t>Pour les ordinateurs fonctionnant avec des systèmes d’exploitation plus anciens, vous devez :</a:t>
            </a:r>
          </a:p>
          <a:p>
            <a:pPr lvl="1"/>
            <a:r>
              <a:rPr lang="fr-FR" sz="2000" dirty="0"/>
              <a:t>Télécharger automatiquement les mises à jour</a:t>
            </a:r>
          </a:p>
          <a:p>
            <a:pPr lvl="1"/>
            <a:r>
              <a:rPr lang="fr-FR" sz="2000" dirty="0"/>
              <a:t>Installer automatiquement les mises à jour</a:t>
            </a:r>
          </a:p>
          <a:p>
            <a:pPr marL="0" indent="0">
              <a:buNone/>
            </a:pPr>
            <a:r>
              <a:rPr lang="fr-FR" sz="2000" dirty="0"/>
              <a:t>À partir de Windows 10, les mises à jour peuvent être reportées jusqu’à un mois</a:t>
            </a:r>
          </a:p>
        </p:txBody>
      </p:sp>
    </p:spTree>
    <p:extLst>
      <p:ext uri="{BB962C8B-B14F-4D97-AF65-F5344CB8AC3E}">
        <p14:creationId xmlns:p14="http://schemas.microsoft.com/office/powerpoint/2010/main" val="33808600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C0B0A9-02F9-4947-9278-39FC2CE95E90}"/>
              </a:ext>
            </a:extLst>
          </p:cNvPr>
          <p:cNvSpPr>
            <a:spLocks noGrp="1"/>
          </p:cNvSpPr>
          <p:nvPr>
            <p:ph type="title"/>
          </p:nvPr>
        </p:nvSpPr>
        <p:spPr/>
        <p:txBody>
          <a:bodyPr/>
          <a:lstStyle/>
          <a:p>
            <a:r>
              <a:rPr lang="fr-FR" dirty="0"/>
              <a:t>ADMINISTRATION WSUS</a:t>
            </a:r>
          </a:p>
        </p:txBody>
      </p:sp>
      <p:sp>
        <p:nvSpPr>
          <p:cNvPr id="5" name="Content Placeholder 2">
            <a:extLst>
              <a:ext uri="{FF2B5EF4-FFF2-40B4-BE49-F238E27FC236}">
                <a16:creationId xmlns:a16="http://schemas.microsoft.com/office/drawing/2014/main" id="{952A93DA-20C6-46FA-83AC-AA7F6BAA1C89}"/>
              </a:ext>
            </a:extLst>
          </p:cNvPr>
          <p:cNvSpPr>
            <a:spLocks noGrp="1"/>
          </p:cNvSpPr>
          <p:nvPr/>
        </p:nvSpPr>
        <p:spPr bwMode="auto">
          <a:xfrm>
            <a:off x="1764254" y="787733"/>
            <a:ext cx="6749144" cy="509280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fr-FR" sz="2400" dirty="0"/>
              <a:t>Vous pouvez utiliser la console d’administration WSUS pour :</a:t>
            </a:r>
          </a:p>
          <a:p>
            <a:pPr lvl="1"/>
            <a:r>
              <a:rPr lang="fr-FR" dirty="0"/>
              <a:t>Gérer les mises à jour</a:t>
            </a:r>
          </a:p>
          <a:p>
            <a:pPr lvl="1"/>
            <a:r>
              <a:rPr lang="fr-FR" dirty="0"/>
              <a:t>Configurer des groupes d’ordinateurs</a:t>
            </a:r>
          </a:p>
          <a:p>
            <a:pPr lvl="1"/>
            <a:r>
              <a:rPr lang="fr-FR" dirty="0"/>
              <a:t>Afficher l’état de l’ordinateur</a:t>
            </a:r>
          </a:p>
          <a:p>
            <a:pPr lvl="1"/>
            <a:r>
              <a:rPr lang="fr-FR" dirty="0"/>
              <a:t>Afficher les informations de synchronisation</a:t>
            </a:r>
          </a:p>
          <a:p>
            <a:pPr lvl="1"/>
            <a:r>
              <a:rPr lang="fr-FR" dirty="0"/>
              <a:t>Configurer et afficher les rapports WSUS</a:t>
            </a:r>
          </a:p>
          <a:p>
            <a:pPr lvl="1"/>
            <a:r>
              <a:rPr lang="fr-FR" dirty="0"/>
              <a:t>Configurer les paramètres et les options WSUS</a:t>
            </a:r>
          </a:p>
          <a:p>
            <a:pPr lvl="1"/>
            <a:endParaRPr lang="fr-FR" dirty="0"/>
          </a:p>
          <a:p>
            <a:r>
              <a:rPr lang="fr-FR" sz="2400" dirty="0"/>
              <a:t>Dans Windows Server 2016, WSUS inclut également des applets de commande Windows PowerShell pour l’administration</a:t>
            </a:r>
          </a:p>
        </p:txBody>
      </p:sp>
    </p:spTree>
    <p:extLst>
      <p:ext uri="{BB962C8B-B14F-4D97-AF65-F5344CB8AC3E}">
        <p14:creationId xmlns:p14="http://schemas.microsoft.com/office/powerpoint/2010/main" val="3991068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C0B0A9-02F9-4947-9278-39FC2CE95E90}"/>
              </a:ext>
            </a:extLst>
          </p:cNvPr>
          <p:cNvSpPr>
            <a:spLocks noGrp="1"/>
          </p:cNvSpPr>
          <p:nvPr>
            <p:ph type="title"/>
          </p:nvPr>
        </p:nvSpPr>
        <p:spPr/>
        <p:txBody>
          <a:bodyPr/>
          <a:lstStyle/>
          <a:p>
            <a:r>
              <a:rPr lang="fr-FR" dirty="0"/>
              <a:t>Exemples de commandes </a:t>
            </a:r>
            <a:r>
              <a:rPr lang="fr-FR" dirty="0" err="1"/>
              <a:t>Powershell</a:t>
            </a:r>
            <a:endParaRPr lang="fr-FR" dirty="0"/>
          </a:p>
        </p:txBody>
      </p:sp>
      <p:sp>
        <p:nvSpPr>
          <p:cNvPr id="5" name="Forme libre : forme 4">
            <a:extLst>
              <a:ext uri="{FF2B5EF4-FFF2-40B4-BE49-F238E27FC236}">
                <a16:creationId xmlns:a16="http://schemas.microsoft.com/office/drawing/2014/main" id="{7AE18AF6-2F63-4845-8D67-DDC128DBD995}"/>
              </a:ext>
            </a:extLst>
          </p:cNvPr>
          <p:cNvSpPr/>
          <p:nvPr/>
        </p:nvSpPr>
        <p:spPr>
          <a:xfrm>
            <a:off x="2087731" y="1525701"/>
            <a:ext cx="5872928" cy="539767"/>
          </a:xfrm>
          <a:custGeom>
            <a:avLst/>
            <a:gdLst>
              <a:gd name="connsiteX0" fmla="*/ 0 w 6545905"/>
              <a:gd name="connsiteY0" fmla="*/ 246454 h 1478697"/>
              <a:gd name="connsiteX1" fmla="*/ 246454 w 6545905"/>
              <a:gd name="connsiteY1" fmla="*/ 0 h 1478697"/>
              <a:gd name="connsiteX2" fmla="*/ 6299451 w 6545905"/>
              <a:gd name="connsiteY2" fmla="*/ 0 h 1478697"/>
              <a:gd name="connsiteX3" fmla="*/ 6545905 w 6545905"/>
              <a:gd name="connsiteY3" fmla="*/ 246454 h 1478697"/>
              <a:gd name="connsiteX4" fmla="*/ 6545905 w 6545905"/>
              <a:gd name="connsiteY4" fmla="*/ 1232243 h 1478697"/>
              <a:gd name="connsiteX5" fmla="*/ 6299451 w 6545905"/>
              <a:gd name="connsiteY5" fmla="*/ 1478697 h 1478697"/>
              <a:gd name="connsiteX6" fmla="*/ 246454 w 6545905"/>
              <a:gd name="connsiteY6" fmla="*/ 1478697 h 1478697"/>
              <a:gd name="connsiteX7" fmla="*/ 0 w 6545905"/>
              <a:gd name="connsiteY7" fmla="*/ 1232243 h 1478697"/>
              <a:gd name="connsiteX8" fmla="*/ 0 w 6545905"/>
              <a:gd name="connsiteY8" fmla="*/ 246454 h 1478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45905" h="1478697">
                <a:moveTo>
                  <a:pt x="0" y="246454"/>
                </a:moveTo>
                <a:cubicBezTo>
                  <a:pt x="0" y="110341"/>
                  <a:pt x="110341" y="0"/>
                  <a:pt x="246454" y="0"/>
                </a:cubicBezTo>
                <a:lnTo>
                  <a:pt x="6299451" y="0"/>
                </a:lnTo>
                <a:cubicBezTo>
                  <a:pt x="6435564" y="0"/>
                  <a:pt x="6545905" y="110341"/>
                  <a:pt x="6545905" y="246454"/>
                </a:cubicBezTo>
                <a:lnTo>
                  <a:pt x="6545905" y="1232243"/>
                </a:lnTo>
                <a:cubicBezTo>
                  <a:pt x="6545905" y="1368356"/>
                  <a:pt x="6435564" y="1478697"/>
                  <a:pt x="6299451" y="1478697"/>
                </a:cubicBezTo>
                <a:lnTo>
                  <a:pt x="246454" y="1478697"/>
                </a:lnTo>
                <a:cubicBezTo>
                  <a:pt x="110341" y="1478697"/>
                  <a:pt x="0" y="1368356"/>
                  <a:pt x="0" y="1232243"/>
                </a:cubicBezTo>
                <a:lnTo>
                  <a:pt x="0" y="246454"/>
                </a:lnTo>
                <a:close/>
              </a:path>
            </a:pathLst>
          </a:custGeom>
          <a:no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36954" tIns="136954" rIns="136954" bIns="136954" numCol="1" spcCol="1270" anchor="ctr" anchorCtr="0">
            <a:noAutofit/>
          </a:bodyPr>
          <a:lstStyle/>
          <a:p>
            <a:pPr marL="0" lvl="0" indent="0" algn="l" defTabSz="755650">
              <a:lnSpc>
                <a:spcPct val="90000"/>
              </a:lnSpc>
              <a:spcBef>
                <a:spcPct val="0"/>
              </a:spcBef>
              <a:spcAft>
                <a:spcPct val="35000"/>
              </a:spcAft>
              <a:buNone/>
            </a:pPr>
            <a:r>
              <a:rPr lang="fr-FR" sz="1600" b="0" i="0" dirty="0">
                <a:solidFill>
                  <a:srgbClr val="0101FD"/>
                </a:solidFill>
                <a:effectLst/>
                <a:latin typeface="SFMono-Regular"/>
              </a:rPr>
              <a:t>Start-Service</a:t>
            </a:r>
            <a:endParaRPr lang="fr-FR" sz="1700" kern="1200" dirty="0"/>
          </a:p>
        </p:txBody>
      </p:sp>
      <p:sp>
        <p:nvSpPr>
          <p:cNvPr id="6" name="Forme libre : forme 5">
            <a:extLst>
              <a:ext uri="{FF2B5EF4-FFF2-40B4-BE49-F238E27FC236}">
                <a16:creationId xmlns:a16="http://schemas.microsoft.com/office/drawing/2014/main" id="{BF6FB079-4625-41B4-B458-0E66B339250F}"/>
              </a:ext>
            </a:extLst>
          </p:cNvPr>
          <p:cNvSpPr/>
          <p:nvPr/>
        </p:nvSpPr>
        <p:spPr>
          <a:xfrm>
            <a:off x="2163036" y="2792307"/>
            <a:ext cx="5797623" cy="519161"/>
          </a:xfrm>
          <a:custGeom>
            <a:avLst/>
            <a:gdLst>
              <a:gd name="connsiteX0" fmla="*/ 0 w 6545905"/>
              <a:gd name="connsiteY0" fmla="*/ 246454 h 1478697"/>
              <a:gd name="connsiteX1" fmla="*/ 246454 w 6545905"/>
              <a:gd name="connsiteY1" fmla="*/ 0 h 1478697"/>
              <a:gd name="connsiteX2" fmla="*/ 6299451 w 6545905"/>
              <a:gd name="connsiteY2" fmla="*/ 0 h 1478697"/>
              <a:gd name="connsiteX3" fmla="*/ 6545905 w 6545905"/>
              <a:gd name="connsiteY3" fmla="*/ 246454 h 1478697"/>
              <a:gd name="connsiteX4" fmla="*/ 6545905 w 6545905"/>
              <a:gd name="connsiteY4" fmla="*/ 1232243 h 1478697"/>
              <a:gd name="connsiteX5" fmla="*/ 6299451 w 6545905"/>
              <a:gd name="connsiteY5" fmla="*/ 1478697 h 1478697"/>
              <a:gd name="connsiteX6" fmla="*/ 246454 w 6545905"/>
              <a:gd name="connsiteY6" fmla="*/ 1478697 h 1478697"/>
              <a:gd name="connsiteX7" fmla="*/ 0 w 6545905"/>
              <a:gd name="connsiteY7" fmla="*/ 1232243 h 1478697"/>
              <a:gd name="connsiteX8" fmla="*/ 0 w 6545905"/>
              <a:gd name="connsiteY8" fmla="*/ 246454 h 1478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45905" h="1478697">
                <a:moveTo>
                  <a:pt x="0" y="246454"/>
                </a:moveTo>
                <a:cubicBezTo>
                  <a:pt x="0" y="110341"/>
                  <a:pt x="110341" y="0"/>
                  <a:pt x="246454" y="0"/>
                </a:cubicBezTo>
                <a:lnTo>
                  <a:pt x="6299451" y="0"/>
                </a:lnTo>
                <a:cubicBezTo>
                  <a:pt x="6435564" y="0"/>
                  <a:pt x="6545905" y="110341"/>
                  <a:pt x="6545905" y="246454"/>
                </a:cubicBezTo>
                <a:lnTo>
                  <a:pt x="6545905" y="1232243"/>
                </a:lnTo>
                <a:cubicBezTo>
                  <a:pt x="6545905" y="1368356"/>
                  <a:pt x="6435564" y="1478697"/>
                  <a:pt x="6299451" y="1478697"/>
                </a:cubicBezTo>
                <a:lnTo>
                  <a:pt x="246454" y="1478697"/>
                </a:lnTo>
                <a:cubicBezTo>
                  <a:pt x="110341" y="1478697"/>
                  <a:pt x="0" y="1368356"/>
                  <a:pt x="0" y="1232243"/>
                </a:cubicBezTo>
                <a:lnTo>
                  <a:pt x="0" y="246454"/>
                </a:lnTo>
                <a:close/>
              </a:path>
            </a:pathLst>
          </a:custGeom>
          <a:no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36954" tIns="136954" rIns="136954" bIns="136954" numCol="1" spcCol="1270" anchor="ctr" anchorCtr="0">
            <a:noAutofit/>
          </a:bodyPr>
          <a:lstStyle/>
          <a:p>
            <a:pPr marL="0" lvl="0" indent="0" algn="l" defTabSz="755650">
              <a:lnSpc>
                <a:spcPct val="90000"/>
              </a:lnSpc>
              <a:spcBef>
                <a:spcPct val="0"/>
              </a:spcBef>
              <a:spcAft>
                <a:spcPct val="35000"/>
              </a:spcAft>
              <a:buNone/>
            </a:pPr>
            <a:r>
              <a:rPr lang="fr-FR" sz="1600" b="0" i="0" dirty="0">
                <a:solidFill>
                  <a:srgbClr val="0101FD"/>
                </a:solidFill>
                <a:effectLst/>
                <a:latin typeface="SFMono-Regular"/>
              </a:rPr>
              <a:t>Start-Service</a:t>
            </a:r>
            <a:r>
              <a:rPr lang="fr-FR" sz="1600" b="0" i="0" dirty="0">
                <a:solidFill>
                  <a:srgbClr val="006881"/>
                </a:solidFill>
                <a:effectLst/>
                <a:latin typeface="SFMono-Regular"/>
              </a:rPr>
              <a:t> -Name</a:t>
            </a:r>
            <a:r>
              <a:rPr lang="fr-FR" sz="1600" b="0" i="0" dirty="0">
                <a:solidFill>
                  <a:srgbClr val="171717"/>
                </a:solidFill>
                <a:effectLst/>
                <a:latin typeface="SFMono-Regular"/>
              </a:rPr>
              <a:t> </a:t>
            </a:r>
            <a:r>
              <a:rPr lang="fr-FR" sz="1600" b="0" i="0" dirty="0">
                <a:solidFill>
                  <a:srgbClr val="A31515"/>
                </a:solidFill>
                <a:effectLst/>
                <a:latin typeface="SFMono-Regular"/>
              </a:rPr>
              <a:t>"</a:t>
            </a:r>
            <a:r>
              <a:rPr lang="fr-FR" sz="1600" b="0" i="0" dirty="0" err="1">
                <a:solidFill>
                  <a:srgbClr val="A31515"/>
                </a:solidFill>
                <a:effectLst/>
                <a:latin typeface="SFMono-Regular"/>
              </a:rPr>
              <a:t>eventlog</a:t>
            </a:r>
            <a:r>
              <a:rPr lang="fr-FR" sz="1600" b="0" i="0" dirty="0">
                <a:solidFill>
                  <a:srgbClr val="A31515"/>
                </a:solidFill>
                <a:effectLst/>
                <a:latin typeface="SFMono-Regular"/>
              </a:rPr>
              <a:t>"</a:t>
            </a:r>
            <a:endParaRPr lang="fr-FR" sz="1700" kern="1200" dirty="0"/>
          </a:p>
        </p:txBody>
      </p:sp>
      <p:sp>
        <p:nvSpPr>
          <p:cNvPr id="7" name="Forme libre : forme 6">
            <a:extLst>
              <a:ext uri="{FF2B5EF4-FFF2-40B4-BE49-F238E27FC236}">
                <a16:creationId xmlns:a16="http://schemas.microsoft.com/office/drawing/2014/main" id="{F682B374-5496-4717-9957-C6A6321BFF13}"/>
              </a:ext>
            </a:extLst>
          </p:cNvPr>
          <p:cNvSpPr/>
          <p:nvPr/>
        </p:nvSpPr>
        <p:spPr>
          <a:xfrm>
            <a:off x="2163036" y="4038307"/>
            <a:ext cx="5980503" cy="660440"/>
          </a:xfrm>
          <a:custGeom>
            <a:avLst/>
            <a:gdLst>
              <a:gd name="connsiteX0" fmla="*/ 0 w 6545905"/>
              <a:gd name="connsiteY0" fmla="*/ 246454 h 1478697"/>
              <a:gd name="connsiteX1" fmla="*/ 246454 w 6545905"/>
              <a:gd name="connsiteY1" fmla="*/ 0 h 1478697"/>
              <a:gd name="connsiteX2" fmla="*/ 6299451 w 6545905"/>
              <a:gd name="connsiteY2" fmla="*/ 0 h 1478697"/>
              <a:gd name="connsiteX3" fmla="*/ 6545905 w 6545905"/>
              <a:gd name="connsiteY3" fmla="*/ 246454 h 1478697"/>
              <a:gd name="connsiteX4" fmla="*/ 6545905 w 6545905"/>
              <a:gd name="connsiteY4" fmla="*/ 1232243 h 1478697"/>
              <a:gd name="connsiteX5" fmla="*/ 6299451 w 6545905"/>
              <a:gd name="connsiteY5" fmla="*/ 1478697 h 1478697"/>
              <a:gd name="connsiteX6" fmla="*/ 246454 w 6545905"/>
              <a:gd name="connsiteY6" fmla="*/ 1478697 h 1478697"/>
              <a:gd name="connsiteX7" fmla="*/ 0 w 6545905"/>
              <a:gd name="connsiteY7" fmla="*/ 1232243 h 1478697"/>
              <a:gd name="connsiteX8" fmla="*/ 0 w 6545905"/>
              <a:gd name="connsiteY8" fmla="*/ 246454 h 1478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45905" h="1478697">
                <a:moveTo>
                  <a:pt x="0" y="246454"/>
                </a:moveTo>
                <a:cubicBezTo>
                  <a:pt x="0" y="110341"/>
                  <a:pt x="110341" y="0"/>
                  <a:pt x="246454" y="0"/>
                </a:cubicBezTo>
                <a:lnTo>
                  <a:pt x="6299451" y="0"/>
                </a:lnTo>
                <a:cubicBezTo>
                  <a:pt x="6435564" y="0"/>
                  <a:pt x="6545905" y="110341"/>
                  <a:pt x="6545905" y="246454"/>
                </a:cubicBezTo>
                <a:lnTo>
                  <a:pt x="6545905" y="1232243"/>
                </a:lnTo>
                <a:cubicBezTo>
                  <a:pt x="6545905" y="1368356"/>
                  <a:pt x="6435564" y="1478697"/>
                  <a:pt x="6299451" y="1478697"/>
                </a:cubicBezTo>
                <a:lnTo>
                  <a:pt x="246454" y="1478697"/>
                </a:lnTo>
                <a:cubicBezTo>
                  <a:pt x="110341" y="1478697"/>
                  <a:pt x="0" y="1368356"/>
                  <a:pt x="0" y="1232243"/>
                </a:cubicBezTo>
                <a:lnTo>
                  <a:pt x="0" y="246454"/>
                </a:lnTo>
                <a:close/>
              </a:path>
            </a:pathLst>
          </a:custGeom>
          <a:no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36954" tIns="136954" rIns="136954" bIns="136954" numCol="1" spcCol="1270" anchor="ctr" anchorCtr="0">
            <a:noAutofit/>
          </a:bodyPr>
          <a:lstStyle/>
          <a:p>
            <a:pPr marL="0" lvl="0" indent="0" algn="l" defTabSz="755650">
              <a:lnSpc>
                <a:spcPct val="90000"/>
              </a:lnSpc>
              <a:spcBef>
                <a:spcPct val="0"/>
              </a:spcBef>
              <a:spcAft>
                <a:spcPct val="35000"/>
              </a:spcAft>
              <a:buNone/>
            </a:pPr>
            <a:r>
              <a:rPr lang="en-US" sz="1600" b="0" i="0" dirty="0">
                <a:solidFill>
                  <a:srgbClr val="0101FD"/>
                </a:solidFill>
                <a:effectLst/>
                <a:latin typeface="SFMono-Regular"/>
              </a:rPr>
              <a:t>Get-Service</a:t>
            </a:r>
            <a:r>
              <a:rPr lang="en-US" sz="1600" b="0" i="0" dirty="0">
                <a:solidFill>
                  <a:srgbClr val="171717"/>
                </a:solidFill>
                <a:effectLst/>
                <a:latin typeface="SFMono-Regular"/>
              </a:rPr>
              <a:t> | </a:t>
            </a:r>
            <a:r>
              <a:rPr lang="en-US" sz="1600" b="0" i="0" dirty="0">
                <a:solidFill>
                  <a:srgbClr val="0101FD"/>
                </a:solidFill>
                <a:effectLst/>
                <a:latin typeface="SFMono-Regular"/>
              </a:rPr>
              <a:t>Where-Object</a:t>
            </a:r>
            <a:r>
              <a:rPr lang="en-US" sz="1600" b="0" i="0" dirty="0">
                <a:solidFill>
                  <a:srgbClr val="171717"/>
                </a:solidFill>
                <a:effectLst/>
                <a:latin typeface="SFMono-Regular"/>
              </a:rPr>
              <a:t> {$_.Status -eq </a:t>
            </a:r>
            <a:r>
              <a:rPr lang="en-US" sz="1600" b="0" i="0" dirty="0">
                <a:solidFill>
                  <a:srgbClr val="A31515"/>
                </a:solidFill>
                <a:effectLst/>
                <a:latin typeface="SFMono-Regular"/>
              </a:rPr>
              <a:t>"Running"</a:t>
            </a:r>
            <a:r>
              <a:rPr lang="en-US" sz="1600" b="0" i="0" dirty="0">
                <a:solidFill>
                  <a:srgbClr val="171717"/>
                </a:solidFill>
                <a:effectLst/>
                <a:latin typeface="SFMono-Regular"/>
              </a:rPr>
              <a:t>}</a:t>
            </a:r>
            <a:endParaRPr lang="fr-FR" sz="1700" b="1" kern="1200" dirty="0"/>
          </a:p>
        </p:txBody>
      </p:sp>
    </p:spTree>
    <p:extLst>
      <p:ext uri="{BB962C8B-B14F-4D97-AF65-F5344CB8AC3E}">
        <p14:creationId xmlns:p14="http://schemas.microsoft.com/office/powerpoint/2010/main" val="2412133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C0B0A9-02F9-4947-9278-39FC2CE95E90}"/>
              </a:ext>
            </a:extLst>
          </p:cNvPr>
          <p:cNvSpPr>
            <a:spLocks noGrp="1"/>
          </p:cNvSpPr>
          <p:nvPr>
            <p:ph type="title"/>
          </p:nvPr>
        </p:nvSpPr>
        <p:spPr/>
        <p:txBody>
          <a:bodyPr/>
          <a:lstStyle/>
          <a:p>
            <a:r>
              <a:rPr lang="fr-FR" dirty="0"/>
              <a:t>LAB 0 ENONCE</a:t>
            </a:r>
          </a:p>
        </p:txBody>
      </p:sp>
      <p:sp>
        <p:nvSpPr>
          <p:cNvPr id="6" name="Forme libre : forme 5">
            <a:extLst>
              <a:ext uri="{FF2B5EF4-FFF2-40B4-BE49-F238E27FC236}">
                <a16:creationId xmlns:a16="http://schemas.microsoft.com/office/drawing/2014/main" id="{00698032-8CD2-4F21-9696-31C0E329530E}"/>
              </a:ext>
            </a:extLst>
          </p:cNvPr>
          <p:cNvSpPr/>
          <p:nvPr/>
        </p:nvSpPr>
        <p:spPr>
          <a:xfrm>
            <a:off x="2066214" y="1026177"/>
            <a:ext cx="6034293" cy="2104298"/>
          </a:xfrm>
          <a:custGeom>
            <a:avLst/>
            <a:gdLst>
              <a:gd name="connsiteX0" fmla="*/ 0 w 6545905"/>
              <a:gd name="connsiteY0" fmla="*/ 246454 h 1478697"/>
              <a:gd name="connsiteX1" fmla="*/ 246454 w 6545905"/>
              <a:gd name="connsiteY1" fmla="*/ 0 h 1478697"/>
              <a:gd name="connsiteX2" fmla="*/ 6299451 w 6545905"/>
              <a:gd name="connsiteY2" fmla="*/ 0 h 1478697"/>
              <a:gd name="connsiteX3" fmla="*/ 6545905 w 6545905"/>
              <a:gd name="connsiteY3" fmla="*/ 246454 h 1478697"/>
              <a:gd name="connsiteX4" fmla="*/ 6545905 w 6545905"/>
              <a:gd name="connsiteY4" fmla="*/ 1232243 h 1478697"/>
              <a:gd name="connsiteX5" fmla="*/ 6299451 w 6545905"/>
              <a:gd name="connsiteY5" fmla="*/ 1478697 h 1478697"/>
              <a:gd name="connsiteX6" fmla="*/ 246454 w 6545905"/>
              <a:gd name="connsiteY6" fmla="*/ 1478697 h 1478697"/>
              <a:gd name="connsiteX7" fmla="*/ 0 w 6545905"/>
              <a:gd name="connsiteY7" fmla="*/ 1232243 h 1478697"/>
              <a:gd name="connsiteX8" fmla="*/ 0 w 6545905"/>
              <a:gd name="connsiteY8" fmla="*/ 246454 h 1478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45905" h="1478697">
                <a:moveTo>
                  <a:pt x="0" y="246454"/>
                </a:moveTo>
                <a:cubicBezTo>
                  <a:pt x="0" y="110341"/>
                  <a:pt x="110341" y="0"/>
                  <a:pt x="246454" y="0"/>
                </a:cubicBezTo>
                <a:lnTo>
                  <a:pt x="6299451" y="0"/>
                </a:lnTo>
                <a:cubicBezTo>
                  <a:pt x="6435564" y="0"/>
                  <a:pt x="6545905" y="110341"/>
                  <a:pt x="6545905" y="246454"/>
                </a:cubicBezTo>
                <a:lnTo>
                  <a:pt x="6545905" y="1232243"/>
                </a:lnTo>
                <a:cubicBezTo>
                  <a:pt x="6545905" y="1368356"/>
                  <a:pt x="6435564" y="1478697"/>
                  <a:pt x="6299451" y="1478697"/>
                </a:cubicBezTo>
                <a:lnTo>
                  <a:pt x="246454" y="1478697"/>
                </a:lnTo>
                <a:cubicBezTo>
                  <a:pt x="110341" y="1478697"/>
                  <a:pt x="0" y="1368356"/>
                  <a:pt x="0" y="1232243"/>
                </a:cubicBezTo>
                <a:lnTo>
                  <a:pt x="0" y="246454"/>
                </a:lnTo>
                <a:close/>
              </a:path>
            </a:pathLst>
          </a:custGeom>
          <a:no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36954" tIns="136954" rIns="136954" bIns="136954" numCol="1" spcCol="1270" anchor="ctr" anchorCtr="0">
            <a:noAutofit/>
          </a:bodyPr>
          <a:lstStyle/>
          <a:p>
            <a:pPr marL="0" lvl="0" indent="0" algn="l" defTabSz="755650">
              <a:lnSpc>
                <a:spcPct val="90000"/>
              </a:lnSpc>
              <a:spcBef>
                <a:spcPct val="0"/>
              </a:spcBef>
              <a:spcAft>
                <a:spcPct val="35000"/>
              </a:spcAft>
              <a:buNone/>
            </a:pPr>
            <a:r>
              <a:rPr lang="fr-FR" sz="1600" dirty="0">
                <a:hlinkClick r:id="rId3"/>
              </a:rPr>
              <a:t>PowerShell pour débutants (</a:t>
            </a:r>
            <a:r>
              <a:rPr lang="fr-FR" sz="1600" dirty="0" err="1">
                <a:hlinkClick r:id="rId3"/>
              </a:rPr>
              <a:t>fr-FR</a:t>
            </a:r>
            <a:r>
              <a:rPr lang="fr-FR" sz="1600" dirty="0">
                <a:hlinkClick r:id="rId3"/>
              </a:rPr>
              <a:t>) - TechNet Articles - United States (English) - TechNet Wiki (microsoft.com)</a:t>
            </a:r>
            <a:endParaRPr lang="fr-FR" sz="1600" dirty="0"/>
          </a:p>
          <a:p>
            <a:pPr marL="0" lvl="0" indent="0" algn="l" defTabSz="755650">
              <a:lnSpc>
                <a:spcPct val="90000"/>
              </a:lnSpc>
              <a:spcBef>
                <a:spcPct val="0"/>
              </a:spcBef>
              <a:spcAft>
                <a:spcPct val="35000"/>
              </a:spcAft>
              <a:buNone/>
            </a:pPr>
            <a:endParaRPr lang="fr-FR" sz="1600" kern="1200" dirty="0"/>
          </a:p>
          <a:p>
            <a:pPr marL="0" lvl="0" indent="0" algn="l" defTabSz="755650">
              <a:lnSpc>
                <a:spcPct val="90000"/>
              </a:lnSpc>
              <a:spcBef>
                <a:spcPct val="0"/>
              </a:spcBef>
              <a:spcAft>
                <a:spcPct val="35000"/>
              </a:spcAft>
              <a:buNone/>
            </a:pPr>
            <a:r>
              <a:rPr lang="en-US" sz="1600" dirty="0">
                <a:hlinkClick r:id="rId4"/>
              </a:rPr>
              <a:t>Engineering Efficiency: Using PowerShell for the First Time (richprescott.com)</a:t>
            </a:r>
            <a:endParaRPr lang="fr-FR" sz="1700" kern="1200" dirty="0"/>
          </a:p>
        </p:txBody>
      </p:sp>
    </p:spTree>
    <p:extLst>
      <p:ext uri="{BB962C8B-B14F-4D97-AF65-F5344CB8AC3E}">
        <p14:creationId xmlns:p14="http://schemas.microsoft.com/office/powerpoint/2010/main" val="2161531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19EB1487-F97D-41C3-8C01-71014E288A9D}"/>
              </a:ext>
            </a:extLst>
          </p:cNvPr>
          <p:cNvSpPr>
            <a:spLocks noGrp="1"/>
          </p:cNvSpPr>
          <p:nvPr>
            <p:ph type="ctrTitle"/>
          </p:nvPr>
        </p:nvSpPr>
        <p:spPr>
          <a:xfrm>
            <a:off x="1723953" y="2960267"/>
            <a:ext cx="6766520" cy="937465"/>
          </a:xfrm>
        </p:spPr>
        <p:txBody>
          <a:bodyPr/>
          <a:lstStyle/>
          <a:p>
            <a:r>
              <a:rPr lang="fr-FR" dirty="0"/>
              <a:t>MODULE 1: Installation des Serveurs Windows </a:t>
            </a:r>
            <a:r>
              <a:rPr lang="fr-FR" dirty="0" err="1"/>
              <a:t>Core</a:t>
            </a:r>
            <a:endParaRPr lang="fr-FR" dirty="0"/>
          </a:p>
        </p:txBody>
      </p:sp>
      <p:sp>
        <p:nvSpPr>
          <p:cNvPr id="4" name="Espace réservé du numéro de diapositive 3">
            <a:extLst>
              <a:ext uri="{FF2B5EF4-FFF2-40B4-BE49-F238E27FC236}">
                <a16:creationId xmlns:a16="http://schemas.microsoft.com/office/drawing/2014/main" id="{E5E7D251-D5C2-45EE-89BA-81CB27BFC9FC}"/>
              </a:ext>
            </a:extLst>
          </p:cNvPr>
          <p:cNvSpPr>
            <a:spLocks noGrp="1"/>
          </p:cNvSpPr>
          <p:nvPr>
            <p:ph type="sldNum" sz="quarter" idx="4294967295"/>
          </p:nvPr>
        </p:nvSpPr>
        <p:spPr/>
        <p:txBody>
          <a:bodyPr/>
          <a:lstStyle/>
          <a:p>
            <a:r>
              <a:rPr lang="fr-FR" dirty="0"/>
              <a:t> </a:t>
            </a:r>
          </a:p>
        </p:txBody>
      </p:sp>
    </p:spTree>
    <p:extLst>
      <p:ext uri="{BB962C8B-B14F-4D97-AF65-F5344CB8AC3E}">
        <p14:creationId xmlns:p14="http://schemas.microsoft.com/office/powerpoint/2010/main" val="3547668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C0B0A9-02F9-4947-9278-39FC2CE95E90}"/>
              </a:ext>
            </a:extLst>
          </p:cNvPr>
          <p:cNvSpPr>
            <a:spLocks noGrp="1"/>
          </p:cNvSpPr>
          <p:nvPr>
            <p:ph type="title"/>
          </p:nvPr>
        </p:nvSpPr>
        <p:spPr/>
        <p:txBody>
          <a:bodyPr/>
          <a:lstStyle/>
          <a:p>
            <a:r>
              <a:rPr lang="fr-FR" dirty="0"/>
              <a:t>WINDOWS SERVER CORE </a:t>
            </a:r>
          </a:p>
        </p:txBody>
      </p:sp>
      <p:sp>
        <p:nvSpPr>
          <p:cNvPr id="6" name="Forme libre : forme 5">
            <a:extLst>
              <a:ext uri="{FF2B5EF4-FFF2-40B4-BE49-F238E27FC236}">
                <a16:creationId xmlns:a16="http://schemas.microsoft.com/office/drawing/2014/main" id="{00698032-8CD2-4F21-9696-31C0E329530E}"/>
              </a:ext>
            </a:extLst>
          </p:cNvPr>
          <p:cNvSpPr/>
          <p:nvPr/>
        </p:nvSpPr>
        <p:spPr>
          <a:xfrm>
            <a:off x="2218616" y="3019929"/>
            <a:ext cx="5892652" cy="1586139"/>
          </a:xfrm>
          <a:custGeom>
            <a:avLst/>
            <a:gdLst>
              <a:gd name="connsiteX0" fmla="*/ 0 w 6545905"/>
              <a:gd name="connsiteY0" fmla="*/ 246454 h 1478697"/>
              <a:gd name="connsiteX1" fmla="*/ 246454 w 6545905"/>
              <a:gd name="connsiteY1" fmla="*/ 0 h 1478697"/>
              <a:gd name="connsiteX2" fmla="*/ 6299451 w 6545905"/>
              <a:gd name="connsiteY2" fmla="*/ 0 h 1478697"/>
              <a:gd name="connsiteX3" fmla="*/ 6545905 w 6545905"/>
              <a:gd name="connsiteY3" fmla="*/ 246454 h 1478697"/>
              <a:gd name="connsiteX4" fmla="*/ 6545905 w 6545905"/>
              <a:gd name="connsiteY4" fmla="*/ 1232243 h 1478697"/>
              <a:gd name="connsiteX5" fmla="*/ 6299451 w 6545905"/>
              <a:gd name="connsiteY5" fmla="*/ 1478697 h 1478697"/>
              <a:gd name="connsiteX6" fmla="*/ 246454 w 6545905"/>
              <a:gd name="connsiteY6" fmla="*/ 1478697 h 1478697"/>
              <a:gd name="connsiteX7" fmla="*/ 0 w 6545905"/>
              <a:gd name="connsiteY7" fmla="*/ 1232243 h 1478697"/>
              <a:gd name="connsiteX8" fmla="*/ 0 w 6545905"/>
              <a:gd name="connsiteY8" fmla="*/ 246454 h 1478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45905" h="1478697">
                <a:moveTo>
                  <a:pt x="0" y="246454"/>
                </a:moveTo>
                <a:cubicBezTo>
                  <a:pt x="0" y="110341"/>
                  <a:pt x="110341" y="0"/>
                  <a:pt x="246454" y="0"/>
                </a:cubicBezTo>
                <a:lnTo>
                  <a:pt x="6299451" y="0"/>
                </a:lnTo>
                <a:cubicBezTo>
                  <a:pt x="6435564" y="0"/>
                  <a:pt x="6545905" y="110341"/>
                  <a:pt x="6545905" y="246454"/>
                </a:cubicBezTo>
                <a:lnTo>
                  <a:pt x="6545905" y="1232243"/>
                </a:lnTo>
                <a:cubicBezTo>
                  <a:pt x="6545905" y="1368356"/>
                  <a:pt x="6435564" y="1478697"/>
                  <a:pt x="6299451" y="1478697"/>
                </a:cubicBezTo>
                <a:lnTo>
                  <a:pt x="246454" y="1478697"/>
                </a:lnTo>
                <a:cubicBezTo>
                  <a:pt x="110341" y="1478697"/>
                  <a:pt x="0" y="1368356"/>
                  <a:pt x="0" y="1232243"/>
                </a:cubicBezTo>
                <a:lnTo>
                  <a:pt x="0" y="246454"/>
                </a:lnTo>
                <a:close/>
              </a:path>
            </a:pathLst>
          </a:custGeom>
          <a:no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36954" tIns="136954" rIns="136954" bIns="136954" numCol="1" spcCol="1270" anchor="ctr" anchorCtr="0">
            <a:noAutofit/>
          </a:bodyPr>
          <a:lstStyle/>
          <a:p>
            <a:pPr marL="0" lvl="0" indent="0" algn="l" defTabSz="755650">
              <a:lnSpc>
                <a:spcPct val="90000"/>
              </a:lnSpc>
              <a:spcBef>
                <a:spcPct val="0"/>
              </a:spcBef>
              <a:spcAft>
                <a:spcPct val="35000"/>
              </a:spcAft>
              <a:buNone/>
            </a:pPr>
            <a:r>
              <a:rPr lang="fr-FR" sz="1600" b="0" i="0" dirty="0">
                <a:solidFill>
                  <a:srgbClr val="171717"/>
                </a:solidFill>
                <a:effectLst/>
                <a:latin typeface="Segoe UI" panose="020B0502040204020203" pitchFamily="34" charset="0"/>
              </a:rPr>
              <a:t>Les Options d’administration de Server </a:t>
            </a:r>
            <a:r>
              <a:rPr lang="fr-FR" sz="1600" b="0" i="0" dirty="0" err="1">
                <a:solidFill>
                  <a:srgbClr val="171717"/>
                </a:solidFill>
                <a:effectLst/>
                <a:latin typeface="Segoe UI" panose="020B0502040204020203" pitchFamily="34" charset="0"/>
              </a:rPr>
              <a:t>Core</a:t>
            </a:r>
            <a:r>
              <a:rPr lang="fr-FR" sz="1600" b="0" i="0" dirty="0">
                <a:solidFill>
                  <a:srgbClr val="171717"/>
                </a:solidFill>
                <a:effectLst/>
                <a:latin typeface="Segoe UI" panose="020B0502040204020203" pitchFamily="34" charset="0"/>
              </a:rPr>
              <a:t> sont :</a:t>
            </a:r>
          </a:p>
          <a:p>
            <a:pPr marL="0" lvl="0" indent="0" algn="l" defTabSz="755650">
              <a:lnSpc>
                <a:spcPct val="90000"/>
              </a:lnSpc>
              <a:spcBef>
                <a:spcPct val="0"/>
              </a:spcBef>
              <a:spcAft>
                <a:spcPct val="35000"/>
              </a:spcAft>
              <a:buNone/>
            </a:pPr>
            <a:r>
              <a:rPr lang="fr-FR" sz="1600" kern="1200" dirty="0">
                <a:solidFill>
                  <a:srgbClr val="171717"/>
                </a:solidFill>
                <a:latin typeface="Segoe UI" panose="020B0502040204020203" pitchFamily="34" charset="0"/>
              </a:rPr>
              <a:t>Le PowerShell et L’administration a Distance a partir d’un serveur avec Bureau</a:t>
            </a:r>
            <a:endParaRPr lang="fr-FR" sz="1700" kern="1200" dirty="0"/>
          </a:p>
        </p:txBody>
      </p:sp>
      <p:sp>
        <p:nvSpPr>
          <p:cNvPr id="4" name="Forme libre : forme 3">
            <a:extLst>
              <a:ext uri="{FF2B5EF4-FFF2-40B4-BE49-F238E27FC236}">
                <a16:creationId xmlns:a16="http://schemas.microsoft.com/office/drawing/2014/main" id="{3EBDA6A9-0443-4EAA-BF3C-ED5F6A87CAA5}"/>
              </a:ext>
            </a:extLst>
          </p:cNvPr>
          <p:cNvSpPr/>
          <p:nvPr/>
        </p:nvSpPr>
        <p:spPr>
          <a:xfrm>
            <a:off x="2218615" y="1178578"/>
            <a:ext cx="5892652" cy="1586138"/>
          </a:xfrm>
          <a:custGeom>
            <a:avLst/>
            <a:gdLst>
              <a:gd name="connsiteX0" fmla="*/ 0 w 6545905"/>
              <a:gd name="connsiteY0" fmla="*/ 246454 h 1478697"/>
              <a:gd name="connsiteX1" fmla="*/ 246454 w 6545905"/>
              <a:gd name="connsiteY1" fmla="*/ 0 h 1478697"/>
              <a:gd name="connsiteX2" fmla="*/ 6299451 w 6545905"/>
              <a:gd name="connsiteY2" fmla="*/ 0 h 1478697"/>
              <a:gd name="connsiteX3" fmla="*/ 6545905 w 6545905"/>
              <a:gd name="connsiteY3" fmla="*/ 246454 h 1478697"/>
              <a:gd name="connsiteX4" fmla="*/ 6545905 w 6545905"/>
              <a:gd name="connsiteY4" fmla="*/ 1232243 h 1478697"/>
              <a:gd name="connsiteX5" fmla="*/ 6299451 w 6545905"/>
              <a:gd name="connsiteY5" fmla="*/ 1478697 h 1478697"/>
              <a:gd name="connsiteX6" fmla="*/ 246454 w 6545905"/>
              <a:gd name="connsiteY6" fmla="*/ 1478697 h 1478697"/>
              <a:gd name="connsiteX7" fmla="*/ 0 w 6545905"/>
              <a:gd name="connsiteY7" fmla="*/ 1232243 h 1478697"/>
              <a:gd name="connsiteX8" fmla="*/ 0 w 6545905"/>
              <a:gd name="connsiteY8" fmla="*/ 246454 h 1478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45905" h="1478697">
                <a:moveTo>
                  <a:pt x="0" y="246454"/>
                </a:moveTo>
                <a:cubicBezTo>
                  <a:pt x="0" y="110341"/>
                  <a:pt x="110341" y="0"/>
                  <a:pt x="246454" y="0"/>
                </a:cubicBezTo>
                <a:lnTo>
                  <a:pt x="6299451" y="0"/>
                </a:lnTo>
                <a:cubicBezTo>
                  <a:pt x="6435564" y="0"/>
                  <a:pt x="6545905" y="110341"/>
                  <a:pt x="6545905" y="246454"/>
                </a:cubicBezTo>
                <a:lnTo>
                  <a:pt x="6545905" y="1232243"/>
                </a:lnTo>
                <a:cubicBezTo>
                  <a:pt x="6545905" y="1368356"/>
                  <a:pt x="6435564" y="1478697"/>
                  <a:pt x="6299451" y="1478697"/>
                </a:cubicBezTo>
                <a:lnTo>
                  <a:pt x="246454" y="1478697"/>
                </a:lnTo>
                <a:cubicBezTo>
                  <a:pt x="110341" y="1478697"/>
                  <a:pt x="0" y="1368356"/>
                  <a:pt x="0" y="1232243"/>
                </a:cubicBezTo>
                <a:lnTo>
                  <a:pt x="0" y="246454"/>
                </a:lnTo>
                <a:close/>
              </a:path>
            </a:pathLst>
          </a:custGeom>
          <a:no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36954" tIns="136954" rIns="136954" bIns="136954" numCol="1" spcCol="1270" anchor="ctr" anchorCtr="0">
            <a:noAutofit/>
          </a:bodyPr>
          <a:lstStyle/>
          <a:p>
            <a:pPr marL="0" lvl="0" indent="0" algn="l" defTabSz="755650">
              <a:lnSpc>
                <a:spcPct val="90000"/>
              </a:lnSpc>
              <a:spcBef>
                <a:spcPct val="0"/>
              </a:spcBef>
              <a:spcAft>
                <a:spcPct val="35000"/>
              </a:spcAft>
              <a:buNone/>
            </a:pPr>
            <a:r>
              <a:rPr lang="fr-FR" sz="1600" b="0" i="0" dirty="0">
                <a:solidFill>
                  <a:srgbClr val="171717"/>
                </a:solidFill>
                <a:effectLst/>
                <a:latin typeface="Segoe UI" panose="020B0502040204020203" pitchFamily="34" charset="0"/>
              </a:rPr>
              <a:t>L’option Server Core est une option d’installation minimale qui est disponible lors du déploiement de l’édition standard ou Datacenter de Windows Server. Server Core comprend la plupart des rôles de serveur, mais pas tous. Server Core a un encombrement de disque plus faible et, par conséquent, une surface d’attaque plus petite en raison d’une base de code plus petite</a:t>
            </a:r>
            <a:endParaRPr lang="fr-FR" sz="1700" kern="1200" dirty="0"/>
          </a:p>
        </p:txBody>
      </p:sp>
      <p:sp>
        <p:nvSpPr>
          <p:cNvPr id="5" name="Forme libre : forme 4">
            <a:extLst>
              <a:ext uri="{FF2B5EF4-FFF2-40B4-BE49-F238E27FC236}">
                <a16:creationId xmlns:a16="http://schemas.microsoft.com/office/drawing/2014/main" id="{7EAF5FCB-F621-490B-B3EE-9E4953AC16F7}"/>
              </a:ext>
            </a:extLst>
          </p:cNvPr>
          <p:cNvSpPr/>
          <p:nvPr/>
        </p:nvSpPr>
        <p:spPr>
          <a:xfrm>
            <a:off x="2197485" y="4958714"/>
            <a:ext cx="5892653" cy="1345268"/>
          </a:xfrm>
          <a:custGeom>
            <a:avLst/>
            <a:gdLst>
              <a:gd name="connsiteX0" fmla="*/ 0 w 6545905"/>
              <a:gd name="connsiteY0" fmla="*/ 246454 h 1478697"/>
              <a:gd name="connsiteX1" fmla="*/ 246454 w 6545905"/>
              <a:gd name="connsiteY1" fmla="*/ 0 h 1478697"/>
              <a:gd name="connsiteX2" fmla="*/ 6299451 w 6545905"/>
              <a:gd name="connsiteY2" fmla="*/ 0 h 1478697"/>
              <a:gd name="connsiteX3" fmla="*/ 6545905 w 6545905"/>
              <a:gd name="connsiteY3" fmla="*/ 246454 h 1478697"/>
              <a:gd name="connsiteX4" fmla="*/ 6545905 w 6545905"/>
              <a:gd name="connsiteY4" fmla="*/ 1232243 h 1478697"/>
              <a:gd name="connsiteX5" fmla="*/ 6299451 w 6545905"/>
              <a:gd name="connsiteY5" fmla="*/ 1478697 h 1478697"/>
              <a:gd name="connsiteX6" fmla="*/ 246454 w 6545905"/>
              <a:gd name="connsiteY6" fmla="*/ 1478697 h 1478697"/>
              <a:gd name="connsiteX7" fmla="*/ 0 w 6545905"/>
              <a:gd name="connsiteY7" fmla="*/ 1232243 h 1478697"/>
              <a:gd name="connsiteX8" fmla="*/ 0 w 6545905"/>
              <a:gd name="connsiteY8" fmla="*/ 246454 h 1478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45905" h="1478697">
                <a:moveTo>
                  <a:pt x="0" y="246454"/>
                </a:moveTo>
                <a:cubicBezTo>
                  <a:pt x="0" y="110341"/>
                  <a:pt x="110341" y="0"/>
                  <a:pt x="246454" y="0"/>
                </a:cubicBezTo>
                <a:lnTo>
                  <a:pt x="6299451" y="0"/>
                </a:lnTo>
                <a:cubicBezTo>
                  <a:pt x="6435564" y="0"/>
                  <a:pt x="6545905" y="110341"/>
                  <a:pt x="6545905" y="246454"/>
                </a:cubicBezTo>
                <a:lnTo>
                  <a:pt x="6545905" y="1232243"/>
                </a:lnTo>
                <a:cubicBezTo>
                  <a:pt x="6545905" y="1368356"/>
                  <a:pt x="6435564" y="1478697"/>
                  <a:pt x="6299451" y="1478697"/>
                </a:cubicBezTo>
                <a:lnTo>
                  <a:pt x="246454" y="1478697"/>
                </a:lnTo>
                <a:cubicBezTo>
                  <a:pt x="110341" y="1478697"/>
                  <a:pt x="0" y="1368356"/>
                  <a:pt x="0" y="1232243"/>
                </a:cubicBezTo>
                <a:lnTo>
                  <a:pt x="0" y="246454"/>
                </a:lnTo>
                <a:close/>
              </a:path>
            </a:pathLst>
          </a:custGeom>
          <a:no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36954" tIns="136954" rIns="136954" bIns="136954" numCol="1" spcCol="1270" anchor="ctr" anchorCtr="0">
            <a:noAutofit/>
          </a:bodyPr>
          <a:lstStyle/>
          <a:p>
            <a:pPr marL="0" lvl="0" indent="0" algn="l" defTabSz="755650">
              <a:lnSpc>
                <a:spcPct val="90000"/>
              </a:lnSpc>
              <a:spcBef>
                <a:spcPct val="0"/>
              </a:spcBef>
              <a:spcAft>
                <a:spcPct val="35000"/>
              </a:spcAft>
              <a:buNone/>
            </a:pPr>
            <a:r>
              <a:rPr lang="fr-FR" sz="1600" b="0" i="0" dirty="0">
                <a:solidFill>
                  <a:srgbClr val="171717"/>
                </a:solidFill>
                <a:effectLst/>
                <a:latin typeface="Segoe UI" panose="020B0502040204020203" pitchFamily="34" charset="0"/>
              </a:rPr>
              <a:t>Microsoft a mis a disposition un outil de preconfiguration des Serveurs Windows Core</a:t>
            </a:r>
            <a:endParaRPr lang="fr-FR" sz="1700" kern="1200" dirty="0"/>
          </a:p>
        </p:txBody>
      </p:sp>
    </p:spTree>
    <p:extLst>
      <p:ext uri="{BB962C8B-B14F-4D97-AF65-F5344CB8AC3E}">
        <p14:creationId xmlns:p14="http://schemas.microsoft.com/office/powerpoint/2010/main" val="3690006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19EB1487-F97D-41C3-8C01-71014E288A9D}"/>
              </a:ext>
            </a:extLst>
          </p:cNvPr>
          <p:cNvSpPr>
            <a:spLocks noGrp="1"/>
          </p:cNvSpPr>
          <p:nvPr>
            <p:ph type="ctrTitle"/>
          </p:nvPr>
        </p:nvSpPr>
        <p:spPr>
          <a:xfrm>
            <a:off x="1723953" y="2960267"/>
            <a:ext cx="6766520" cy="937465"/>
          </a:xfrm>
        </p:spPr>
        <p:txBody>
          <a:bodyPr/>
          <a:lstStyle/>
          <a:p>
            <a:r>
              <a:rPr lang="fr-FR" dirty="0"/>
              <a:t>MODULE 3: </a:t>
            </a:r>
            <a:r>
              <a:rPr lang="fr-FR" sz="1800" b="1" dirty="0">
                <a:effectLst/>
                <a:latin typeface="Calibri" panose="020F0502020204030204" pitchFamily="34" charset="0"/>
                <a:ea typeface="Calibri" panose="020F0502020204030204" pitchFamily="34" charset="0"/>
                <a:cs typeface="Times New Roman" panose="02020603050405020304" pitchFamily="18" charset="0"/>
              </a:rPr>
              <a:t>Configuration du Stockage local sur Windows Server</a:t>
            </a:r>
            <a:endParaRPr lang="fr-FR" dirty="0"/>
          </a:p>
        </p:txBody>
      </p:sp>
      <p:sp>
        <p:nvSpPr>
          <p:cNvPr id="4" name="Espace réservé du numéro de diapositive 3">
            <a:extLst>
              <a:ext uri="{FF2B5EF4-FFF2-40B4-BE49-F238E27FC236}">
                <a16:creationId xmlns:a16="http://schemas.microsoft.com/office/drawing/2014/main" id="{E5E7D251-D5C2-45EE-89BA-81CB27BFC9FC}"/>
              </a:ext>
            </a:extLst>
          </p:cNvPr>
          <p:cNvSpPr>
            <a:spLocks noGrp="1"/>
          </p:cNvSpPr>
          <p:nvPr>
            <p:ph type="sldNum" sz="quarter" idx="4294967295"/>
          </p:nvPr>
        </p:nvSpPr>
        <p:spPr/>
        <p:txBody>
          <a:bodyPr/>
          <a:lstStyle/>
          <a:p>
            <a:r>
              <a:rPr lang="fr-FR" dirty="0"/>
              <a:t> </a:t>
            </a:r>
          </a:p>
        </p:txBody>
      </p:sp>
    </p:spTree>
    <p:extLst>
      <p:ext uri="{BB962C8B-B14F-4D97-AF65-F5344CB8AC3E}">
        <p14:creationId xmlns:p14="http://schemas.microsoft.com/office/powerpoint/2010/main" val="1065707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C0B0A9-02F9-4947-9278-39FC2CE95E90}"/>
              </a:ext>
            </a:extLst>
          </p:cNvPr>
          <p:cNvSpPr>
            <a:spLocks noGrp="1"/>
          </p:cNvSpPr>
          <p:nvPr>
            <p:ph type="title"/>
          </p:nvPr>
        </p:nvSpPr>
        <p:spPr/>
        <p:txBody>
          <a:bodyPr/>
          <a:lstStyle/>
          <a:p>
            <a:r>
              <a:rPr lang="fr-FR" dirty="0"/>
              <a:t>Sélection d’un format de table de partition</a:t>
            </a:r>
          </a:p>
        </p:txBody>
      </p:sp>
      <p:sp>
        <p:nvSpPr>
          <p:cNvPr id="4" name="Content Placeholder 2">
            <a:extLst>
              <a:ext uri="{FF2B5EF4-FFF2-40B4-BE49-F238E27FC236}">
                <a16:creationId xmlns:a16="http://schemas.microsoft.com/office/drawing/2014/main" id="{1749A04F-342C-4705-B04F-BE70824F1575}"/>
              </a:ext>
            </a:extLst>
          </p:cNvPr>
          <p:cNvSpPr txBox="1">
            <a:spLocks/>
          </p:cNvSpPr>
          <p:nvPr/>
        </p:nvSpPr>
        <p:spPr>
          <a:xfrm>
            <a:off x="1678193" y="1013642"/>
            <a:ext cx="7629350" cy="3602401"/>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fr-FR" sz="2000" dirty="0">
                <a:solidFill>
                  <a:srgbClr val="000000"/>
                </a:solidFill>
              </a:rPr>
              <a:t>MBR</a:t>
            </a:r>
          </a:p>
          <a:p>
            <a:pPr lvl="1"/>
            <a:r>
              <a:rPr lang="fr-FR" sz="2000" dirty="0">
                <a:solidFill>
                  <a:srgbClr val="000000"/>
                </a:solidFill>
              </a:rPr>
              <a:t>Format de table de partition standard depuis le début des années 1980</a:t>
            </a:r>
          </a:p>
          <a:p>
            <a:pPr lvl="1"/>
            <a:r>
              <a:rPr lang="fr-FR" sz="2000" dirty="0">
                <a:solidFill>
                  <a:srgbClr val="000000"/>
                </a:solidFill>
              </a:rPr>
              <a:t>Prend en charge un maximum de quatre partitions primaires par disque.</a:t>
            </a:r>
          </a:p>
          <a:p>
            <a:pPr lvl="1"/>
            <a:r>
              <a:rPr lang="fr-FR" sz="2000" dirty="0">
                <a:solidFill>
                  <a:srgbClr val="000000"/>
                </a:solidFill>
              </a:rPr>
              <a:t>Peut partitionner un disque jusqu’à 2 To</a:t>
            </a:r>
          </a:p>
          <a:p>
            <a:pPr marL="0" lvl="0" indent="0">
              <a:buNone/>
            </a:pPr>
            <a:r>
              <a:rPr lang="fr-FR" sz="2000" dirty="0">
                <a:solidFill>
                  <a:srgbClr val="000000"/>
                </a:solidFill>
              </a:rPr>
              <a:t>GPT </a:t>
            </a:r>
          </a:p>
          <a:p>
            <a:pPr lvl="1"/>
            <a:r>
              <a:rPr lang="fr-FR" sz="2000" dirty="0">
                <a:solidFill>
                  <a:srgbClr val="000000"/>
                </a:solidFill>
              </a:rPr>
              <a:t>Successeur du format de table de partition MBR </a:t>
            </a:r>
          </a:p>
          <a:p>
            <a:pPr lvl="1"/>
            <a:r>
              <a:rPr lang="fr-FR" sz="2000" dirty="0">
                <a:solidFill>
                  <a:srgbClr val="000000"/>
                </a:solidFill>
              </a:rPr>
              <a:t>Prend en charge un maximum de 128 partitions par disque</a:t>
            </a:r>
          </a:p>
          <a:p>
            <a:pPr lvl="1"/>
            <a:r>
              <a:rPr lang="fr-FR" sz="2000" dirty="0">
                <a:solidFill>
                  <a:srgbClr val="000000"/>
                </a:solidFill>
              </a:rPr>
              <a:t>Peut partitionner un disque jusqu’à 18 exaoctets</a:t>
            </a:r>
          </a:p>
        </p:txBody>
      </p:sp>
    </p:spTree>
    <p:extLst>
      <p:ext uri="{BB962C8B-B14F-4D97-AF65-F5344CB8AC3E}">
        <p14:creationId xmlns:p14="http://schemas.microsoft.com/office/powerpoint/2010/main" val="2883311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C0B0A9-02F9-4947-9278-39FC2CE95E90}"/>
              </a:ext>
            </a:extLst>
          </p:cNvPr>
          <p:cNvSpPr>
            <a:spLocks noGrp="1"/>
          </p:cNvSpPr>
          <p:nvPr>
            <p:ph type="title"/>
          </p:nvPr>
        </p:nvSpPr>
        <p:spPr/>
        <p:txBody>
          <a:bodyPr/>
          <a:lstStyle/>
          <a:p>
            <a:r>
              <a:rPr lang="fr-FR" dirty="0"/>
              <a:t>Sélection d’un type de disque</a:t>
            </a:r>
          </a:p>
        </p:txBody>
      </p:sp>
      <p:sp>
        <p:nvSpPr>
          <p:cNvPr id="4" name="Content Placeholder 2">
            <a:extLst>
              <a:ext uri="{FF2B5EF4-FFF2-40B4-BE49-F238E27FC236}">
                <a16:creationId xmlns:a16="http://schemas.microsoft.com/office/drawing/2014/main" id="{1749A04F-342C-4705-B04F-BE70824F1575}"/>
              </a:ext>
            </a:extLst>
          </p:cNvPr>
          <p:cNvSpPr txBox="1">
            <a:spLocks/>
          </p:cNvSpPr>
          <p:nvPr/>
        </p:nvSpPr>
        <p:spPr>
          <a:xfrm>
            <a:off x="1678193" y="1013642"/>
            <a:ext cx="7629350" cy="3602401"/>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spcBef>
                <a:spcPts val="300"/>
              </a:spcBef>
              <a:spcAft>
                <a:spcPts val="300"/>
              </a:spcAft>
              <a:buNone/>
            </a:pPr>
            <a:r>
              <a:rPr lang="fr-FR" sz="2400" dirty="0">
                <a:solidFill>
                  <a:srgbClr val="000000"/>
                </a:solidFill>
              </a:rPr>
              <a:t>Les disques de base sont les suivants :</a:t>
            </a:r>
          </a:p>
          <a:p>
            <a:pPr marL="395287" lvl="2">
              <a:spcBef>
                <a:spcPts val="300"/>
              </a:spcBef>
              <a:spcAft>
                <a:spcPts val="300"/>
              </a:spcAft>
              <a:buClr>
                <a:srgbClr val="006699"/>
              </a:buClr>
            </a:pPr>
            <a:r>
              <a:rPr lang="fr-FR" sz="2200" dirty="0">
                <a:solidFill>
                  <a:srgbClr val="000000"/>
                </a:solidFill>
              </a:rPr>
              <a:t>Initialisés pour le stockage de base</a:t>
            </a:r>
          </a:p>
          <a:p>
            <a:pPr marL="395287" lvl="2">
              <a:spcBef>
                <a:spcPts val="300"/>
              </a:spcBef>
              <a:spcAft>
                <a:spcPts val="300"/>
              </a:spcAft>
              <a:buClr>
                <a:srgbClr val="006699"/>
              </a:buClr>
            </a:pPr>
            <a:r>
              <a:rPr lang="fr-FR" sz="2200" dirty="0">
                <a:solidFill>
                  <a:srgbClr val="000000"/>
                </a:solidFill>
              </a:rPr>
              <a:t>Stockage par défaut pour le système d’exploitation Windows</a:t>
            </a:r>
          </a:p>
          <a:p>
            <a:pPr marL="0" lvl="0" indent="0">
              <a:spcBef>
                <a:spcPts val="1200"/>
              </a:spcBef>
              <a:spcAft>
                <a:spcPts val="300"/>
              </a:spcAft>
              <a:buNone/>
            </a:pPr>
            <a:r>
              <a:rPr lang="fr-FR" sz="2400" dirty="0">
                <a:solidFill>
                  <a:srgbClr val="000000"/>
                </a:solidFill>
              </a:rPr>
              <a:t>Les disques dynamiques peuvent :</a:t>
            </a:r>
          </a:p>
          <a:p>
            <a:pPr lvl="1">
              <a:spcBef>
                <a:spcPts val="300"/>
              </a:spcBef>
              <a:spcAft>
                <a:spcPts val="300"/>
              </a:spcAft>
              <a:buClr>
                <a:srgbClr val="006699"/>
              </a:buClr>
            </a:pPr>
            <a:r>
              <a:rPr lang="fr-FR" sz="2200" dirty="0">
                <a:solidFill>
                  <a:srgbClr val="000000"/>
                </a:solidFill>
              </a:rPr>
              <a:t>Être modifiés sans redémarrer le système Windows ;</a:t>
            </a:r>
          </a:p>
          <a:p>
            <a:pPr lvl="1">
              <a:spcBef>
                <a:spcPts val="300"/>
              </a:spcBef>
              <a:spcAft>
                <a:spcPts val="300"/>
              </a:spcAft>
              <a:buClr>
                <a:srgbClr val="006699"/>
              </a:buClr>
            </a:pPr>
            <a:r>
              <a:rPr lang="fr-FR" sz="2200" dirty="0">
                <a:solidFill>
                  <a:srgbClr val="000000"/>
                </a:solidFill>
              </a:rPr>
              <a:t>Fournir plusieurs options pour la configuration des volumes</a:t>
            </a:r>
            <a:endParaRPr lang="fr-FR" sz="2000" dirty="0">
              <a:solidFill>
                <a:srgbClr val="000000"/>
              </a:solidFill>
            </a:endParaRPr>
          </a:p>
        </p:txBody>
      </p:sp>
    </p:spTree>
    <p:extLst>
      <p:ext uri="{BB962C8B-B14F-4D97-AF65-F5344CB8AC3E}">
        <p14:creationId xmlns:p14="http://schemas.microsoft.com/office/powerpoint/2010/main" val="1656212350"/>
      </p:ext>
    </p:extLst>
  </p:cSld>
  <p:clrMapOvr>
    <a:masterClrMapping/>
  </p:clrMapOvr>
</p:sld>
</file>

<file path=ppt/theme/theme1.xml><?xml version="1.0" encoding="utf-8"?>
<a:theme xmlns:a="http://schemas.openxmlformats.org/drawingml/2006/main" name="ST DIGITAL">
  <a:themeElements>
    <a:clrScheme name="i9_Aqua Teal Dark">
      <a:dk1>
        <a:srgbClr val="FFFFFF"/>
      </a:dk1>
      <a:lt1>
        <a:srgbClr val="2B2B2D"/>
      </a:lt1>
      <a:dk2>
        <a:srgbClr val="1C5686"/>
      </a:dk2>
      <a:lt2>
        <a:srgbClr val="176490"/>
      </a:lt2>
      <a:accent1>
        <a:srgbClr val="51C3CA"/>
      </a:accent1>
      <a:accent2>
        <a:srgbClr val="3CB2C3"/>
      </a:accent2>
      <a:accent3>
        <a:srgbClr val="1AA5BD"/>
      </a:accent3>
      <a:accent4>
        <a:srgbClr val="0097B7"/>
      </a:accent4>
      <a:accent5>
        <a:srgbClr val="0086AC"/>
      </a:accent5>
      <a:accent6>
        <a:srgbClr val="00759E"/>
      </a:accent6>
      <a:hlink>
        <a:srgbClr val="7030A0"/>
      </a:hlink>
      <a:folHlink>
        <a:srgbClr val="00B0F0"/>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extLst>
    <a:ext uri="{05A4C25C-085E-4340-85A3-A5531E510DB2}">
      <thm15:themeFamily xmlns:thm15="http://schemas.microsoft.com/office/thememl/2012/main" name="ST DIGITAL" id="{1765C9DB-F43C-47EA-8395-E82527AC380C}" vid="{7A94CD6B-935E-4AC8-ADB1-90F2873365A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9473</TotalTime>
  <Words>1450</Words>
  <Application>Microsoft Office PowerPoint</Application>
  <PresentationFormat>Affichage à l'écran (4:3)</PresentationFormat>
  <Paragraphs>201</Paragraphs>
  <Slides>28</Slides>
  <Notes>14</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28</vt:i4>
      </vt:variant>
    </vt:vector>
  </HeadingPairs>
  <TitlesOfParts>
    <vt:vector size="38" baseType="lpstr">
      <vt:lpstr>Arial</vt:lpstr>
      <vt:lpstr>Calibri</vt:lpstr>
      <vt:lpstr>Century Gothic</vt:lpstr>
      <vt:lpstr>Open Sans</vt:lpstr>
      <vt:lpstr>Open Sans Light</vt:lpstr>
      <vt:lpstr>Segoe UI</vt:lpstr>
      <vt:lpstr>SFMono-Regular</vt:lpstr>
      <vt:lpstr>Verdana</vt:lpstr>
      <vt:lpstr>Wingdings</vt:lpstr>
      <vt:lpstr>ST DIGITAL</vt:lpstr>
      <vt:lpstr>MODULE 1: Introduction a PowerShell</vt:lpstr>
      <vt:lpstr>Powershell C’est quoi?</vt:lpstr>
      <vt:lpstr>Exemples de commandes Powershell</vt:lpstr>
      <vt:lpstr>LAB 0 ENONCE</vt:lpstr>
      <vt:lpstr>MODULE 1: Installation des Serveurs Windows Core</vt:lpstr>
      <vt:lpstr>WINDOWS SERVER CORE </vt:lpstr>
      <vt:lpstr>MODULE 3: Configuration du Stockage local sur Windows Server</vt:lpstr>
      <vt:lpstr>Sélection d’un format de table de partition</vt:lpstr>
      <vt:lpstr>Sélection d’un type de disque</vt:lpstr>
      <vt:lpstr>MODULE 4 : Implémentation du Stockage d’entreprise</vt:lpstr>
      <vt:lpstr>Présentation PowerPoint</vt:lpstr>
      <vt:lpstr>Présentation PowerPoint</vt:lpstr>
      <vt:lpstr>MODULE 5 : Installation et Configuration de Hyper-V et des ordinateurs virtuels</vt:lpstr>
      <vt:lpstr>MODULE 6 : Haute disponibilité des Ordinateurs virtuels Hyper-V</vt:lpstr>
      <vt:lpstr>Présentation PowerPoint</vt:lpstr>
      <vt:lpstr>Présentation PowerPoint</vt:lpstr>
      <vt:lpstr>Présentation PowerPoint</vt:lpstr>
      <vt:lpstr>MODULE 7: Les Clusters dans Windows Server</vt:lpstr>
      <vt:lpstr>CLUSTER NLB</vt:lpstr>
      <vt:lpstr>FONCTIONNEMENT DU NLB</vt:lpstr>
      <vt:lpstr>HYPER-V FONCTIONNALITES</vt:lpstr>
      <vt:lpstr>LE RESEAU DANS HYPER-V</vt:lpstr>
      <vt:lpstr>Sélection d’un système de fichiers</vt:lpstr>
      <vt:lpstr>MODULE 8 : Gestion des Mises a jour avec WSUS</vt:lpstr>
      <vt:lpstr>Présentation PowerPoint</vt:lpstr>
      <vt:lpstr>EXIGENCES POUR UN SEERVEUR WSUS</vt:lpstr>
      <vt:lpstr>CONFIGURATION DES POSTES CLIENTS POUR UTILISER WSUS</vt:lpstr>
      <vt:lpstr>ADMINISTRATION WSUS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MICROSOFT</dc:title>
  <dc:creator>ST DIGITAL</dc:creator>
  <cp:lastModifiedBy>Gaston NDOUMBE</cp:lastModifiedBy>
  <cp:revision>286</cp:revision>
  <dcterms:created xsi:type="dcterms:W3CDTF">2017-04-10T15:40:33Z</dcterms:created>
  <dcterms:modified xsi:type="dcterms:W3CDTF">2021-07-03T23:17:13Z</dcterms:modified>
</cp:coreProperties>
</file>