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94"/>
  </p:normalViewPr>
  <p:slideViewPr>
    <p:cSldViewPr snapToGrid="0" snapToObjects="1">
      <p:cViewPr>
        <p:scale>
          <a:sx n="190" d="100"/>
          <a:sy n="19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33AD-D09A-C240-BC17-EECEF908D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1B84-4984-5447-9276-04592CE25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6516-FDD1-FF46-82F9-0A4B32FA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27F4-B901-014D-8040-DB415B8D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D3EB1-AFFB-E84C-A8D6-02E0EA10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60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FB43-7CFB-6646-B072-D2067D88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87233-734E-2447-A6CC-BCA607B76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BCE6-FC90-674F-9F96-8616A4D1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21667-D8A4-6B4C-86A3-DC14AA62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7426-F81E-7648-AB1A-FB3F7100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4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8528D-3C1E-764C-84F2-81AE909F1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EE055-31C8-C44E-928A-3AC6F827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A9F4-38AE-B049-9530-8785C569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AB277-EACE-F74F-9FDD-33C04706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358C8-C544-8449-9689-5D6FE73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35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7741-3F65-0448-AE0A-0340DDAF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4AB9-661F-664F-B109-3A0619B2A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AAA-E08D-0E40-A50D-B34D3105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7093-1581-2742-AD0D-997DE1E4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CDFD-8D2D-CE45-ADA1-9C7B1EBD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66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1D94-A7EE-4242-BCA5-18073136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9F0A-6E5D-244F-8E2C-56C8EAD31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A203-6C46-6640-88A8-E580B9A3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1421-E717-5A46-8CD2-1D04FEBE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067B-7CA7-1047-A1FF-D4CE1F32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39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75AB-FF8A-744C-93D6-8D4776AE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02FF-193E-BB44-BAE1-42D57E0F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EA3CC-9ABD-A74A-85B6-29AA2EC82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9622-132B-AC44-BFFD-A5DC493F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7950-A2AA-5140-B134-920B70ED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136EC-8545-ED4F-9630-966645B6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28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36ED-2DAC-8448-8BC2-6EB21BF8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C8101-10B8-D24D-B2EA-38841426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965A3-C7E2-6D49-AECB-7EE0DA81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EDC47-7B4D-FB4F-BA51-597516C7B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F13C5-BF45-DF40-B8FA-509CE079A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31189-8CC5-FD4D-97E7-C3F7CC2D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87E52-5203-5F47-B078-243E6BA2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120C1-BCF5-6F4A-B2C2-AE5066E6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9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F5E2-A8DB-4D44-80F5-5C736490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3346D-9E5E-CF42-A2F0-2F66F803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BB518-8606-E84C-B2DE-E06D686B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7B50F-F2B2-7541-A13A-FED6F58E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77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B609-691C-6F4B-A016-F488F888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B0E25-8C6F-1844-B19F-A4BDC296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A2080-CD11-824D-8093-D5A43150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7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16EB-DB1C-254F-9357-C1EB86A9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B584-B7CB-DD46-8438-AD33A0BCF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B2BE7-91D6-8B49-B200-BF7F022EB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16509-A4AF-8A4B-A9B4-ADBD6220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7DE8A-84CA-E44D-B656-1FC9FD69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688C8-D291-8C4E-BDA4-C3D00BC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95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45B-9A41-B048-91CE-5534947A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61D54-1B93-CE4B-A8B0-B8A24120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C46AB-D5D1-5744-873F-BAB89554A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C527A-E400-1C46-A40F-6D53F7F0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DD710-DEBF-4A49-8BAC-977B6B6F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214AC-6D4D-844D-AC71-16514619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3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19609-32C3-3B4E-ADE1-B7C7A96B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797C-6717-EA45-AAA0-9977AB5D4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1DB6A-5C16-704D-9D79-2BF6D61FF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3ABC-1766-7E41-B4A4-0979B759B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0C098-E419-374B-AE08-529A5DB5C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3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irror&#10;&#10;Description automatically generated">
            <a:extLst>
              <a:ext uri="{FF2B5EF4-FFF2-40B4-BE49-F238E27FC236}">
                <a16:creationId xmlns:a16="http://schemas.microsoft.com/office/drawing/2014/main" id="{91B4B298-3B1F-6041-B2E3-BF46CE29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3441700" cy="68199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1974E80-BC59-4F4A-B69E-D4EE2CF3F431}"/>
              </a:ext>
            </a:extLst>
          </p:cNvPr>
          <p:cNvGrpSpPr>
            <a:grpSpLocks/>
          </p:cNvGrpSpPr>
          <p:nvPr/>
        </p:nvGrpSpPr>
        <p:grpSpPr>
          <a:xfrm>
            <a:off x="3553487" y="38101"/>
            <a:ext cx="4835236" cy="6819900"/>
            <a:chOff x="3546764" y="38100"/>
            <a:chExt cx="5846848" cy="8640157"/>
          </a:xfrm>
        </p:grpSpPr>
        <p:pic>
          <p:nvPicPr>
            <p:cNvPr id="9" name="Picture 8" descr="A screenshot of a social media post with text and mirror&#10;&#10;Description automatically generated">
              <a:extLst>
                <a:ext uri="{FF2B5EF4-FFF2-40B4-BE49-F238E27FC236}">
                  <a16:creationId xmlns:a16="http://schemas.microsoft.com/office/drawing/2014/main" id="{315716E9-C285-1749-8715-43A8A590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6764" y="38100"/>
              <a:ext cx="1036320" cy="2045970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B62BD33-1DB1-B94B-9F2A-552F52BB3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7491" y="38100"/>
              <a:ext cx="1036320" cy="2045970"/>
            </a:xfrm>
            <a:prstGeom prst="rect">
              <a:avLst/>
            </a:prstGeom>
          </p:spPr>
        </p:pic>
        <p:pic>
          <p:nvPicPr>
            <p:cNvPr id="13" name="Picture 12" descr="A screenshot of a social media post with text and mirror&#10;&#10;Description automatically generated">
              <a:extLst>
                <a:ext uri="{FF2B5EF4-FFF2-40B4-BE49-F238E27FC236}">
                  <a16:creationId xmlns:a16="http://schemas.microsoft.com/office/drawing/2014/main" id="{C7C697A7-828B-B24A-8729-D3A00D738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6764" y="2272723"/>
              <a:ext cx="1036320" cy="2045970"/>
            </a:xfrm>
            <a:prstGeom prst="rect">
              <a:avLst/>
            </a:prstGeom>
          </p:spPr>
        </p:pic>
        <p:pic>
          <p:nvPicPr>
            <p:cNvPr id="15" name="Picture 14" descr="A screenshot of a cellphone&#10;&#10;Description automatically generated">
              <a:extLst>
                <a:ext uri="{FF2B5EF4-FFF2-40B4-BE49-F238E27FC236}">
                  <a16:creationId xmlns:a16="http://schemas.microsoft.com/office/drawing/2014/main" id="{9D039524-D2AB-7040-9993-1B94DED00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1301" y="2271626"/>
              <a:ext cx="1032510" cy="204597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5B1C668-3151-EB47-A35F-D527D2837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2028" y="2271626"/>
              <a:ext cx="1032510" cy="2045970"/>
            </a:xfrm>
            <a:prstGeom prst="rect">
              <a:avLst/>
            </a:prstGeom>
          </p:spPr>
        </p:pic>
        <p:pic>
          <p:nvPicPr>
            <p:cNvPr id="19" name="Picture 18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9DBF02B4-491E-744F-9CED-3DBB7B335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52755" y="2271626"/>
              <a:ext cx="1036320" cy="2045970"/>
            </a:xfrm>
            <a:prstGeom prst="rect">
              <a:avLst/>
            </a:prstGeom>
          </p:spPr>
        </p:pic>
        <p:pic>
          <p:nvPicPr>
            <p:cNvPr id="21" name="Picture 20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8CD5066E-6159-A941-ACF2-630EA2422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7292" y="2275436"/>
              <a:ext cx="1036320" cy="2042160"/>
            </a:xfrm>
            <a:prstGeom prst="rect">
              <a:avLst/>
            </a:prstGeom>
          </p:spPr>
        </p:pic>
        <p:pic>
          <p:nvPicPr>
            <p:cNvPr id="23" name="Picture 22" descr="A picture containing mirror, cellphone&#10;&#10;Description automatically generated">
              <a:extLst>
                <a:ext uri="{FF2B5EF4-FFF2-40B4-BE49-F238E27FC236}">
                  <a16:creationId xmlns:a16="http://schemas.microsoft.com/office/drawing/2014/main" id="{72504BFF-7735-9A4B-BEF0-EFF71F8D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46764" y="4507346"/>
              <a:ext cx="1036320" cy="2045970"/>
            </a:xfrm>
            <a:prstGeom prst="rect">
              <a:avLst/>
            </a:prstGeom>
          </p:spPr>
        </p:pic>
        <p:pic>
          <p:nvPicPr>
            <p:cNvPr id="25" name="Picture 24" descr="A screenshot of a cellphone&#10;&#10;Description automatically generated">
              <a:extLst>
                <a:ext uri="{FF2B5EF4-FFF2-40B4-BE49-F238E27FC236}">
                  <a16:creationId xmlns:a16="http://schemas.microsoft.com/office/drawing/2014/main" id="{1BECE0D8-0DE6-9A4E-A0EE-84CED009A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47491" y="4507346"/>
              <a:ext cx="1036320" cy="2045970"/>
            </a:xfrm>
            <a:prstGeom prst="rect">
              <a:avLst/>
            </a:prstGeom>
          </p:spPr>
        </p:pic>
        <p:pic>
          <p:nvPicPr>
            <p:cNvPr id="27" name="Picture 26" descr="A picture containing mirror, cellphone&#10;&#10;Description automatically generated">
              <a:extLst>
                <a:ext uri="{FF2B5EF4-FFF2-40B4-BE49-F238E27FC236}">
                  <a16:creationId xmlns:a16="http://schemas.microsoft.com/office/drawing/2014/main" id="{BCC4B4F8-C1EC-734D-A2AD-1620F5AF4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52028" y="4507346"/>
              <a:ext cx="1036320" cy="2045970"/>
            </a:xfrm>
            <a:prstGeom prst="rect">
              <a:avLst/>
            </a:prstGeom>
          </p:spPr>
        </p:pic>
        <p:pic>
          <p:nvPicPr>
            <p:cNvPr id="29" name="Picture 28" descr="A screenshot of a social media post with text and mirror&#10;&#10;Description automatically generated">
              <a:extLst>
                <a:ext uri="{FF2B5EF4-FFF2-40B4-BE49-F238E27FC236}">
                  <a16:creationId xmlns:a16="http://schemas.microsoft.com/office/drawing/2014/main" id="{047B91E5-A8DA-C546-974A-AC2078943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546764" y="6632287"/>
              <a:ext cx="1036320" cy="2045970"/>
            </a:xfrm>
            <a:prstGeom prst="rect">
              <a:avLst/>
            </a:prstGeom>
          </p:spPr>
        </p:pic>
        <p:pic>
          <p:nvPicPr>
            <p:cNvPr id="31" name="Picture 3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9F2E1D7-6BC0-7A46-BABC-81B35609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82877" y="6636097"/>
              <a:ext cx="1028700" cy="2042160"/>
            </a:xfrm>
            <a:prstGeom prst="rect">
              <a:avLst/>
            </a:prstGeom>
          </p:spPr>
        </p:pic>
      </p:grp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107D82-3D9F-8345-94ED-E2C8843D6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446" y="38100"/>
            <a:ext cx="857018" cy="1614937"/>
          </a:xfrm>
          <a:prstGeom prst="rect">
            <a:avLst/>
          </a:prstGeom>
        </p:spPr>
      </p:pic>
      <p:pic>
        <p:nvPicPr>
          <p:cNvPr id="62" name="Picture 6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3E1BF2-2746-774B-B722-2C82DCFFA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77" y="38100"/>
            <a:ext cx="857018" cy="1614937"/>
          </a:xfrm>
          <a:prstGeom prst="rect">
            <a:avLst/>
          </a:prstGeom>
        </p:spPr>
      </p:pic>
      <p:pic>
        <p:nvPicPr>
          <p:cNvPr id="63" name="Picture 6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8FCB68-ED97-A749-82A5-457678A72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920" y="38099"/>
            <a:ext cx="857018" cy="1614937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05EDD4-DFA3-8042-866F-217467B4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851" y="38099"/>
            <a:ext cx="857018" cy="1614937"/>
          </a:xfrm>
          <a:prstGeom prst="rect">
            <a:avLst/>
          </a:prstGeom>
        </p:spPr>
      </p:pic>
      <p:pic>
        <p:nvPicPr>
          <p:cNvPr id="65" name="Picture 6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2581D9-B42E-784B-8CA3-1E7135789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782" y="38099"/>
            <a:ext cx="857018" cy="16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9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Gareth</dc:creator>
  <cp:lastModifiedBy>Lewis, Gareth</cp:lastModifiedBy>
  <cp:revision>3</cp:revision>
  <dcterms:created xsi:type="dcterms:W3CDTF">2020-01-30T11:33:20Z</dcterms:created>
  <dcterms:modified xsi:type="dcterms:W3CDTF">2020-01-30T15:57:31Z</dcterms:modified>
</cp:coreProperties>
</file>