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655"/>
  </p:normalViewPr>
  <p:slideViewPr>
    <p:cSldViewPr snapToGrid="0" snapToObjects="1">
      <p:cViewPr>
        <p:scale>
          <a:sx n="100" d="100"/>
          <a:sy n="100" d="100"/>
        </p:scale>
        <p:origin x="1616" y="1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333AD-D09A-C240-BC17-EECEF908D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401B84-4984-5447-9276-04592CE25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16516-FDD1-FF46-82F9-0A4B32FA1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7212-CD32-FB4A-BCD2-C68EE78C988C}" type="datetimeFigureOut">
              <a:rPr lang="en-GB" smtClean="0"/>
              <a:t>30/01/2020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727F4-B901-014D-8040-DB415B8D6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D3EB1-AFFB-E84C-A8D6-02E0EA10E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4572-C2E7-404C-90BA-B39576883A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604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5FB43-7CFB-6646-B072-D2067D889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887233-734E-2447-A6CC-BCA607B76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ABCE6-FC90-674F-9F96-8616A4D11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7212-CD32-FB4A-BCD2-C68EE78C988C}" type="datetimeFigureOut">
              <a:rPr lang="en-GB" smtClean="0"/>
              <a:t>30/01/2020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21667-D8A4-6B4C-86A3-DC14AA62A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27426-F81E-7648-AB1A-FB3F71007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4572-C2E7-404C-90BA-B39576883A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478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68528D-3C1E-764C-84F2-81AE909F13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1EE055-31C8-C44E-928A-3AC6F827B2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FA9F4-38AE-B049-9530-8785C5690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7212-CD32-FB4A-BCD2-C68EE78C988C}" type="datetimeFigureOut">
              <a:rPr lang="en-GB" smtClean="0"/>
              <a:t>30/01/2020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AB277-EACE-F74F-9FDD-33C047061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358C8-C544-8449-9689-5D6FE734C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4572-C2E7-404C-90BA-B39576883A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4357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37741-3F65-0448-AE0A-0340DDAF5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04AB9-661F-664F-B109-3A0619B2A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94AAA-E08D-0E40-A50D-B34D31054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7212-CD32-FB4A-BCD2-C68EE78C988C}" type="datetimeFigureOut">
              <a:rPr lang="en-GB" smtClean="0"/>
              <a:t>30/01/2020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87093-1581-2742-AD0D-997DE1E49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CCDFD-8D2D-CE45-ADA1-9C7B1EBD6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4572-C2E7-404C-90BA-B39576883A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4661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B1D94-A7EE-4242-BCA5-180731365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B9F0A-6E5D-244F-8E2C-56C8EAD31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CA203-6C46-6640-88A8-E580B9A34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7212-CD32-FB4A-BCD2-C68EE78C988C}" type="datetimeFigureOut">
              <a:rPr lang="en-GB" smtClean="0"/>
              <a:t>30/01/2020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A1421-E717-5A46-8CD2-1D04FEBE2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1067B-7CA7-1047-A1FF-D4CE1F328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4572-C2E7-404C-90BA-B39576883A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393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A75AB-FF8A-744C-93D6-8D4776AEF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702FF-193E-BB44-BAE1-42D57E0FBA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EEA3CC-9ABD-A74A-85B6-29AA2EC82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D9622-132B-AC44-BFFD-A5DC493F5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7212-CD32-FB4A-BCD2-C68EE78C988C}" type="datetimeFigureOut">
              <a:rPr lang="en-GB" smtClean="0"/>
              <a:t>30/01/2020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67950-A2AA-5140-B134-920B70ED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F136EC-8545-ED4F-9630-966645B6B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4572-C2E7-404C-90BA-B39576883A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1281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336ED-2DAC-8448-8BC2-6EB21BF83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C8101-10B8-D24D-B2EA-38841426C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965A3-C7E2-6D49-AECB-7EE0DA81A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1EDC47-7B4D-FB4F-BA51-597516C7B3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CF13C5-BF45-DF40-B8FA-509CE079AA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231189-8CC5-FD4D-97E7-C3F7CC2D2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7212-CD32-FB4A-BCD2-C68EE78C988C}" type="datetimeFigureOut">
              <a:rPr lang="en-GB" smtClean="0"/>
              <a:t>30/01/2020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087E52-5203-5F47-B078-243E6BA24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9120C1-BCF5-6F4A-B2C2-AE5066E67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4572-C2E7-404C-90BA-B39576883A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392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1F5E2-A8DB-4D44-80F5-5C736490E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33346D-9E5E-CF42-A2F0-2F66F8034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7212-CD32-FB4A-BCD2-C68EE78C988C}" type="datetimeFigureOut">
              <a:rPr lang="en-GB" smtClean="0"/>
              <a:t>30/01/2020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BB518-8606-E84C-B2DE-E06D686B5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57B50F-F2B2-7541-A13A-FED6F58E1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4572-C2E7-404C-90BA-B39576883A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776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63B609-691C-6F4B-A016-F488F888F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7212-CD32-FB4A-BCD2-C68EE78C988C}" type="datetimeFigureOut">
              <a:rPr lang="en-GB" smtClean="0"/>
              <a:t>30/01/2020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4B0E25-8C6F-1844-B19F-A4BDC2962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A2080-CD11-824D-8093-D5A43150D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4572-C2E7-404C-90BA-B39576883A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8577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816EB-DB1C-254F-9357-C1EB86A98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9B584-B7CB-DD46-8438-AD33A0BCF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0B2BE7-91D6-8B49-B200-BF7F022EB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316509-A4AF-8A4B-A9B4-ADBD62201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7212-CD32-FB4A-BCD2-C68EE78C988C}" type="datetimeFigureOut">
              <a:rPr lang="en-GB" smtClean="0"/>
              <a:t>30/01/2020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C7DE8A-84CA-E44D-B656-1FC9FD69F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688C8-D291-8C4E-BDA4-C3D00BCDE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4572-C2E7-404C-90BA-B39576883A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8952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45B-9A41-B048-91CE-5534947A7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A61D54-1B93-CE4B-A8B0-B8A241201B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8C46AB-D5D1-5744-873F-BAB89554A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C527A-E400-1C46-A40F-6D53F7F0E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7212-CD32-FB4A-BCD2-C68EE78C988C}" type="datetimeFigureOut">
              <a:rPr lang="en-GB" smtClean="0"/>
              <a:t>30/01/2020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DD710-DEBF-4A49-8BAC-977B6B6FE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3214AC-6D4D-844D-AC71-165146192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4572-C2E7-404C-90BA-B39576883A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535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019609-32C3-3B4E-ADE1-B7C7A96B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B797C-6717-EA45-AAA0-9977AB5D4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1DB6A-5C16-704D-9D79-2BF6D61FF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F7212-CD32-FB4A-BCD2-C68EE78C988C}" type="datetimeFigureOut">
              <a:rPr lang="en-GB" smtClean="0"/>
              <a:t>30/01/2020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3ABC-1766-7E41-B4A4-0979B759BE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0C098-E419-374B-AE08-529A5DB5CA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64572-C2E7-404C-90BA-B39576883A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137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mirror&#10;&#10;Description automatically generated">
            <a:extLst>
              <a:ext uri="{FF2B5EF4-FFF2-40B4-BE49-F238E27FC236}">
                <a16:creationId xmlns:a16="http://schemas.microsoft.com/office/drawing/2014/main" id="{91B4B298-3B1F-6041-B2E3-BF46CE29D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"/>
            <a:ext cx="3441700" cy="6819900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81974E80-BC59-4F4A-B69E-D4EE2CF3F431}"/>
              </a:ext>
            </a:extLst>
          </p:cNvPr>
          <p:cNvGrpSpPr>
            <a:grpSpLocks/>
          </p:cNvGrpSpPr>
          <p:nvPr/>
        </p:nvGrpSpPr>
        <p:grpSpPr>
          <a:xfrm>
            <a:off x="3546764" y="38101"/>
            <a:ext cx="4835236" cy="6819900"/>
            <a:chOff x="3546764" y="38100"/>
            <a:chExt cx="5846848" cy="8640157"/>
          </a:xfrm>
        </p:grpSpPr>
        <p:pic>
          <p:nvPicPr>
            <p:cNvPr id="9" name="Picture 8" descr="A screenshot of a social media post with text and mirror&#10;&#10;Description automatically generated">
              <a:extLst>
                <a:ext uri="{FF2B5EF4-FFF2-40B4-BE49-F238E27FC236}">
                  <a16:creationId xmlns:a16="http://schemas.microsoft.com/office/drawing/2014/main" id="{315716E9-C285-1749-8715-43A8A590EF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6764" y="38100"/>
              <a:ext cx="1036320" cy="2045970"/>
            </a:xfrm>
            <a:prstGeom prst="rect">
              <a:avLst/>
            </a:prstGeom>
          </p:spPr>
        </p:pic>
        <p:pic>
          <p:nvPicPr>
            <p:cNvPr id="11" name="Picture 10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9B62BD33-1DB1-B94B-9F2A-552F52BB3A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47491" y="38100"/>
              <a:ext cx="1036320" cy="2045970"/>
            </a:xfrm>
            <a:prstGeom prst="rect">
              <a:avLst/>
            </a:prstGeom>
          </p:spPr>
        </p:pic>
        <p:pic>
          <p:nvPicPr>
            <p:cNvPr id="13" name="Picture 12" descr="A screenshot of a social media post with text and mirror&#10;&#10;Description automatically generated">
              <a:extLst>
                <a:ext uri="{FF2B5EF4-FFF2-40B4-BE49-F238E27FC236}">
                  <a16:creationId xmlns:a16="http://schemas.microsoft.com/office/drawing/2014/main" id="{C7C697A7-828B-B24A-8729-D3A00D7383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46764" y="2272723"/>
              <a:ext cx="1036320" cy="2045970"/>
            </a:xfrm>
            <a:prstGeom prst="rect">
              <a:avLst/>
            </a:prstGeom>
          </p:spPr>
        </p:pic>
        <p:pic>
          <p:nvPicPr>
            <p:cNvPr id="15" name="Picture 14" descr="A screenshot of a cellphone&#10;&#10;Description automatically generated">
              <a:extLst>
                <a:ext uri="{FF2B5EF4-FFF2-40B4-BE49-F238E27FC236}">
                  <a16:creationId xmlns:a16="http://schemas.microsoft.com/office/drawing/2014/main" id="{9D039524-D2AB-7040-9993-1B94DED0079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51301" y="2271626"/>
              <a:ext cx="1032510" cy="204597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5B1C668-3151-EB47-A35F-D527D28372F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52028" y="2271626"/>
              <a:ext cx="1032510" cy="2045970"/>
            </a:xfrm>
            <a:prstGeom prst="rect">
              <a:avLst/>
            </a:prstGeom>
          </p:spPr>
        </p:pic>
        <p:pic>
          <p:nvPicPr>
            <p:cNvPr id="19" name="Picture 18" descr="A picture containing mirror&#10;&#10;Description automatically generated">
              <a:extLst>
                <a:ext uri="{FF2B5EF4-FFF2-40B4-BE49-F238E27FC236}">
                  <a16:creationId xmlns:a16="http://schemas.microsoft.com/office/drawing/2014/main" id="{9DBF02B4-491E-744F-9CED-3DBB7B335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152755" y="2271626"/>
              <a:ext cx="1036320" cy="2045970"/>
            </a:xfrm>
            <a:prstGeom prst="rect">
              <a:avLst/>
            </a:prstGeom>
          </p:spPr>
        </p:pic>
        <p:pic>
          <p:nvPicPr>
            <p:cNvPr id="21" name="Picture 20" descr="A picture containing mirror&#10;&#10;Description automatically generated">
              <a:extLst>
                <a:ext uri="{FF2B5EF4-FFF2-40B4-BE49-F238E27FC236}">
                  <a16:creationId xmlns:a16="http://schemas.microsoft.com/office/drawing/2014/main" id="{8CD5066E-6159-A941-ACF2-630EA2422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357292" y="2275436"/>
              <a:ext cx="1036320" cy="2042160"/>
            </a:xfrm>
            <a:prstGeom prst="rect">
              <a:avLst/>
            </a:prstGeom>
          </p:spPr>
        </p:pic>
        <p:pic>
          <p:nvPicPr>
            <p:cNvPr id="23" name="Picture 22" descr="A picture containing mirror, cellphone&#10;&#10;Description automatically generated">
              <a:extLst>
                <a:ext uri="{FF2B5EF4-FFF2-40B4-BE49-F238E27FC236}">
                  <a16:creationId xmlns:a16="http://schemas.microsoft.com/office/drawing/2014/main" id="{72504BFF-7735-9A4B-BEF0-EFF71F8DBB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546764" y="4507346"/>
              <a:ext cx="1036320" cy="2045970"/>
            </a:xfrm>
            <a:prstGeom prst="rect">
              <a:avLst/>
            </a:prstGeom>
          </p:spPr>
        </p:pic>
        <p:pic>
          <p:nvPicPr>
            <p:cNvPr id="25" name="Picture 24" descr="A screenshot of a cellphone&#10;&#10;Description automatically generated">
              <a:extLst>
                <a:ext uri="{FF2B5EF4-FFF2-40B4-BE49-F238E27FC236}">
                  <a16:creationId xmlns:a16="http://schemas.microsoft.com/office/drawing/2014/main" id="{1BECE0D8-0DE6-9A4E-A0EE-84CED009A9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747491" y="4507346"/>
              <a:ext cx="1036320" cy="2045970"/>
            </a:xfrm>
            <a:prstGeom prst="rect">
              <a:avLst/>
            </a:prstGeom>
          </p:spPr>
        </p:pic>
        <p:pic>
          <p:nvPicPr>
            <p:cNvPr id="27" name="Picture 26" descr="A picture containing mirror, cellphone&#10;&#10;Description automatically generated">
              <a:extLst>
                <a:ext uri="{FF2B5EF4-FFF2-40B4-BE49-F238E27FC236}">
                  <a16:creationId xmlns:a16="http://schemas.microsoft.com/office/drawing/2014/main" id="{BCC4B4F8-C1EC-734D-A2AD-1620F5AF4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952028" y="4507346"/>
              <a:ext cx="1036320" cy="2045970"/>
            </a:xfrm>
            <a:prstGeom prst="rect">
              <a:avLst/>
            </a:prstGeom>
          </p:spPr>
        </p:pic>
        <p:pic>
          <p:nvPicPr>
            <p:cNvPr id="29" name="Picture 28" descr="A screenshot of a social media post with text and mirror&#10;&#10;Description automatically generated">
              <a:extLst>
                <a:ext uri="{FF2B5EF4-FFF2-40B4-BE49-F238E27FC236}">
                  <a16:creationId xmlns:a16="http://schemas.microsoft.com/office/drawing/2014/main" id="{047B91E5-A8DA-C546-974A-AC20789434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546764" y="6632287"/>
              <a:ext cx="1036320" cy="2045970"/>
            </a:xfrm>
            <a:prstGeom prst="rect">
              <a:avLst/>
            </a:prstGeom>
          </p:spPr>
        </p:pic>
        <p:pic>
          <p:nvPicPr>
            <p:cNvPr id="31" name="Picture 30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F9F2E1D7-6BC0-7A46-BABC-81B356092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782877" y="6636097"/>
              <a:ext cx="1028700" cy="20421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9791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Lewis, Gareth</dc:creator>
  <cp:lastModifiedBy>Lewis, Gareth</cp:lastModifiedBy>
  <cp:revision>1</cp:revision>
  <dcterms:created xsi:type="dcterms:W3CDTF">2020-01-30T11:33:20Z</dcterms:created>
  <dcterms:modified xsi:type="dcterms:W3CDTF">2020-01-30T11:40:06Z</dcterms:modified>
</cp:coreProperties>
</file>