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240707-EBFE-4CD8-97B7-0CCBA9674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E05137-EB4D-4766-8AAD-BA35339D8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B4693E-4A35-4690-870C-3E33CBB7C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EE2E-A244-4999-B10A-B3354C56746F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4B5BF3-38B6-414C-A7C8-29D235447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DA32CB-EEB0-44AE-9864-84C92C68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72FEE-AC5D-4FA5-A031-E3CFE6AA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2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411F24-10A2-4496-953B-B68DFE7CC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506E6D2-2593-4BA1-A228-C39DF63F5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FB4E46-C95A-48FB-86B2-676A3EB72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EE2E-A244-4999-B10A-B3354C56746F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5C4688-668C-4066-BF69-7662202ED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916A71-5895-4B7A-A5A2-F47F32F05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72FEE-AC5D-4FA5-A031-E3CFE6AA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3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DCB09BE-9EB6-456B-8A4A-64DCF0001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45E1ADB-5106-4C7D-94D4-370D68D17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294D4B-A329-468A-A4A6-CED93BC1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EE2E-A244-4999-B10A-B3354C56746F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499784-9ACE-438A-8EED-FC7F19016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6F32CA-4E5D-431B-8827-2C85295D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72FEE-AC5D-4FA5-A031-E3CFE6AA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7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D901C8-B4C9-4AE9-8877-6DBA72F9E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D7FD8E-7BA4-44BC-984A-DDE628AE4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04625A-2874-46E1-906D-12B6E0FE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EE2E-A244-4999-B10A-B3354C56746F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390FE4-17B8-45A9-93ED-6CAC0F807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620C17-3881-4669-B9B1-4B948111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72FEE-AC5D-4FA5-A031-E3CFE6AA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6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BF419B-5974-4D5D-BB09-03E90D302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8859E5-09F4-4C87-B6B3-32EF9357C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409B51-F5A2-4F71-B236-03867230C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EE2E-A244-4999-B10A-B3354C56746F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3194F4-139C-4D01-818D-566CD93D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131B8E-E3FF-4049-8A48-A800E59C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72FEE-AC5D-4FA5-A031-E3CFE6AA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5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EE3CA1-0D9F-4134-AB06-13C0A1A3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241ED0-FF7B-4F93-981F-8379ABFC8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22D7A2F-A0C2-473C-96D4-6545A5C81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FCD66E8-F95F-4F8D-BE53-DD2EB5730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EE2E-A244-4999-B10A-B3354C56746F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4D36F9-D02A-4FDE-A2D3-27215547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B96335-26B0-4F2F-8E1F-F66C5055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72FEE-AC5D-4FA5-A031-E3CFE6AA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8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AA7CA2-AF14-46C1-8A32-E1CFFF997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A5BB20-2EED-4435-9BFF-C751F2004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1DF196A-4D5F-4D8B-8D57-2913684DD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238A87E-3E63-4F74-BC2D-823515FE3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D9718B3-C1F6-45E8-A434-963525FD4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C32DED3-EECE-4B84-8834-D74BB5C7D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EE2E-A244-4999-B10A-B3354C56746F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392F709-9A3D-47C3-B0EC-82E63E7AB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B69A644-FF3D-4FF7-A53D-708C82DE5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72FEE-AC5D-4FA5-A031-E3CFE6AA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0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A524F7-0F74-497D-B534-30D4AB1D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B2E2ED-8D02-45DC-8B19-F89DAC215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EE2E-A244-4999-B10A-B3354C56746F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8CCD5FE-F50A-4582-87D4-461C8B436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855875-E366-4D76-BFAE-8B5EB260F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72FEE-AC5D-4FA5-A031-E3CFE6AA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8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6B76DC0-87E4-4CA9-A270-4A2377E2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EE2E-A244-4999-B10A-B3354C56746F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41AE07D-0356-40CC-80FD-2F3B32DA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FE70A3-5D37-4B6F-B980-249E381C3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72FEE-AC5D-4FA5-A031-E3CFE6AA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2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7870F5-D7A3-4F78-B52D-DC0DA9036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A09F2D-BADA-4784-BD72-DCE082A1B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455971-6012-44D4-8C33-8FB2DA390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CD6FCA-77ED-4185-886A-2AAD2A43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EE2E-A244-4999-B10A-B3354C56746F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821460-D32C-4853-91D6-6594BB80B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C1CCB5-3D40-46D2-B7F2-B3EE8CCC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72FEE-AC5D-4FA5-A031-E3CFE6AA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D76073-5D86-4AE1-88D1-6DF6F40D8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2EB6EE0-DF90-42D4-8E88-1F8556F0A9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D1C545-BD62-4BB2-AA2A-ECAD81F15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8777BAC-A7B1-40BC-9074-6840092B1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EE2E-A244-4999-B10A-B3354C56746F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FE3CA4-65D8-41AC-BC41-94AF9126A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00840B4-262B-4CF0-A258-A98D10919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72FEE-AC5D-4FA5-A031-E3CFE6AA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4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C120511-FCF9-4864-8C7A-0D76FB983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FF7241-7857-4893-9D57-8C7468C76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66CFD0-B9C2-4AFD-B588-D62863195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DEE2E-A244-4999-B10A-B3354C56746F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4D3DFB-73E6-4C40-BB6F-6BA731C05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BC0227-8A0F-47B5-A915-AE1D490D9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72FEE-AC5D-4FA5-A031-E3CFE6AA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B5F294B-E747-44EC-A618-7A4DA5724C58}"/>
              </a:ext>
            </a:extLst>
          </p:cNvPr>
          <p:cNvSpPr/>
          <p:nvPr/>
        </p:nvSpPr>
        <p:spPr>
          <a:xfrm>
            <a:off x="3918087" y="891716"/>
            <a:ext cx="3806889" cy="56356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928FEE5-BD32-43B6-AEF0-97B328C10E56}"/>
              </a:ext>
            </a:extLst>
          </p:cNvPr>
          <p:cNvSpPr txBox="1"/>
          <p:nvPr/>
        </p:nvSpPr>
        <p:spPr>
          <a:xfrm>
            <a:off x="5003069" y="508246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Paper (portrait)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5F5D03D-E108-42DA-9EEE-A09EE7657B34}"/>
              </a:ext>
            </a:extLst>
          </p:cNvPr>
          <p:cNvSpPr txBox="1"/>
          <p:nvPr/>
        </p:nvSpPr>
        <p:spPr>
          <a:xfrm>
            <a:off x="3846510" y="3438173"/>
            <a:ext cx="6046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padding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B6DD859-BD3E-4B6D-836E-6BBB9EA3941C}"/>
              </a:ext>
            </a:extLst>
          </p:cNvPr>
          <p:cNvCxnSpPr>
            <a:cxnSpLocks/>
          </p:cNvCxnSpPr>
          <p:nvPr/>
        </p:nvCxnSpPr>
        <p:spPr>
          <a:xfrm>
            <a:off x="3925832" y="3709561"/>
            <a:ext cx="456343" cy="0"/>
          </a:xfrm>
          <a:prstGeom prst="straightConnector1">
            <a:avLst/>
          </a:prstGeom>
          <a:ln w="6350">
            <a:solidFill>
              <a:srgbClr val="0070C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70DB3DD7-71B3-48E2-B32A-02D1B43BAD4A}"/>
              </a:ext>
            </a:extLst>
          </p:cNvPr>
          <p:cNvCxnSpPr>
            <a:cxnSpLocks/>
          </p:cNvCxnSpPr>
          <p:nvPr/>
        </p:nvCxnSpPr>
        <p:spPr>
          <a:xfrm>
            <a:off x="7268633" y="3709561"/>
            <a:ext cx="456343" cy="0"/>
          </a:xfrm>
          <a:prstGeom prst="straightConnector1">
            <a:avLst/>
          </a:prstGeom>
          <a:ln w="6350">
            <a:solidFill>
              <a:srgbClr val="0070C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9646949B-B0C8-4B24-8975-30691BD11290}"/>
              </a:ext>
            </a:extLst>
          </p:cNvPr>
          <p:cNvCxnSpPr>
            <a:cxnSpLocks/>
          </p:cNvCxnSpPr>
          <p:nvPr/>
        </p:nvCxnSpPr>
        <p:spPr>
          <a:xfrm flipH="1">
            <a:off x="4112702" y="891716"/>
            <a:ext cx="5164" cy="598957"/>
          </a:xfrm>
          <a:prstGeom prst="straightConnector1">
            <a:avLst/>
          </a:prstGeom>
          <a:ln w="6350">
            <a:solidFill>
              <a:srgbClr val="0070C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8FF859E-B38A-421E-B00C-A63B97FC122A}"/>
              </a:ext>
            </a:extLst>
          </p:cNvPr>
          <p:cNvCxnSpPr>
            <a:cxnSpLocks/>
          </p:cNvCxnSpPr>
          <p:nvPr/>
        </p:nvCxnSpPr>
        <p:spPr>
          <a:xfrm flipH="1">
            <a:off x="4106624" y="5921729"/>
            <a:ext cx="5164" cy="598957"/>
          </a:xfrm>
          <a:prstGeom prst="straightConnector1">
            <a:avLst/>
          </a:prstGeom>
          <a:ln w="6350">
            <a:solidFill>
              <a:srgbClr val="0070C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B9048BE-6109-4B6D-A607-0CE60F5863F7}"/>
              </a:ext>
            </a:extLst>
          </p:cNvPr>
          <p:cNvCxnSpPr>
            <a:cxnSpLocks/>
          </p:cNvCxnSpPr>
          <p:nvPr/>
        </p:nvCxnSpPr>
        <p:spPr>
          <a:xfrm>
            <a:off x="3825380" y="1490673"/>
            <a:ext cx="3976381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0C125B1C-22CC-46CE-A05F-F1BDBB240BD1}"/>
              </a:ext>
            </a:extLst>
          </p:cNvPr>
          <p:cNvCxnSpPr>
            <a:cxnSpLocks/>
          </p:cNvCxnSpPr>
          <p:nvPr/>
        </p:nvCxnSpPr>
        <p:spPr>
          <a:xfrm>
            <a:off x="3833339" y="5931559"/>
            <a:ext cx="3976381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005227E3-71BF-480D-B106-96E1E954BDAE}"/>
              </a:ext>
            </a:extLst>
          </p:cNvPr>
          <p:cNvCxnSpPr>
            <a:cxnSpLocks/>
          </p:cNvCxnSpPr>
          <p:nvPr/>
        </p:nvCxnSpPr>
        <p:spPr>
          <a:xfrm>
            <a:off x="7268632" y="780177"/>
            <a:ext cx="0" cy="5830348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EFF18207-E80A-492E-B71B-E50DF8A86151}"/>
              </a:ext>
            </a:extLst>
          </p:cNvPr>
          <p:cNvCxnSpPr>
            <a:cxnSpLocks/>
          </p:cNvCxnSpPr>
          <p:nvPr/>
        </p:nvCxnSpPr>
        <p:spPr>
          <a:xfrm>
            <a:off x="4367436" y="780177"/>
            <a:ext cx="1" cy="5830348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E1B2EF8B-5705-484F-A6EB-3AF36BAD4004}"/>
              </a:ext>
            </a:extLst>
          </p:cNvPr>
          <p:cNvSpPr/>
          <p:nvPr/>
        </p:nvSpPr>
        <p:spPr>
          <a:xfrm>
            <a:off x="4374430" y="1490673"/>
            <a:ext cx="2894202" cy="44377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Content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grid, gridbag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0895135-F06F-4873-B7A0-90DD025BC13C}"/>
              </a:ext>
            </a:extLst>
          </p:cNvPr>
          <p:cNvSpPr/>
          <p:nvPr/>
        </p:nvSpPr>
        <p:spPr>
          <a:xfrm>
            <a:off x="4374430" y="916883"/>
            <a:ext cx="2894202" cy="5548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Description</a:t>
            </a:r>
            <a:r>
              <a:rPr lang="en-US" sz="1200" dirty="0">
                <a:solidFill>
                  <a:schemeClr val="tx1"/>
                </a:solidFill>
              </a:rPr>
              <a:t>: Header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7CF6FD-7899-4507-8D3C-A86FCA4B787E}"/>
              </a:ext>
            </a:extLst>
          </p:cNvPr>
          <p:cNvSpPr/>
          <p:nvPr/>
        </p:nvSpPr>
        <p:spPr>
          <a:xfrm>
            <a:off x="4374430" y="5948337"/>
            <a:ext cx="2894202" cy="5548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Description</a:t>
            </a:r>
            <a:r>
              <a:rPr lang="en-US" sz="1200" dirty="0">
                <a:solidFill>
                  <a:schemeClr val="tx1"/>
                </a:solidFill>
              </a:rPr>
              <a:t>: Footer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9D80B159-1EB8-4043-8E4D-EC358220F37A}"/>
              </a:ext>
            </a:extLst>
          </p:cNvPr>
          <p:cNvSpPr txBox="1"/>
          <p:nvPr/>
        </p:nvSpPr>
        <p:spPr>
          <a:xfrm rot="5400000">
            <a:off x="3969621" y="6110357"/>
            <a:ext cx="6046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padding</a:t>
            </a:r>
          </a:p>
        </p:txBody>
      </p:sp>
    </p:spTree>
    <p:extLst>
      <p:ext uri="{BB962C8B-B14F-4D97-AF65-F5344CB8AC3E}">
        <p14:creationId xmlns:p14="http://schemas.microsoft.com/office/powerpoint/2010/main" val="300483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B5F294B-E747-44EC-A618-7A4DA5724C58}"/>
              </a:ext>
            </a:extLst>
          </p:cNvPr>
          <p:cNvSpPr/>
          <p:nvPr/>
        </p:nvSpPr>
        <p:spPr>
          <a:xfrm>
            <a:off x="2214698" y="1680281"/>
            <a:ext cx="6630011" cy="39738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928FEE5-BD32-43B6-AEF0-97B328C10E56}"/>
              </a:ext>
            </a:extLst>
          </p:cNvPr>
          <p:cNvSpPr txBox="1"/>
          <p:nvPr/>
        </p:nvSpPr>
        <p:spPr>
          <a:xfrm>
            <a:off x="4598155" y="1294832"/>
            <a:ext cx="1860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Paper (landscape)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5F5D03D-E108-42DA-9EEE-A09EE7657B34}"/>
              </a:ext>
            </a:extLst>
          </p:cNvPr>
          <p:cNvSpPr txBox="1"/>
          <p:nvPr/>
        </p:nvSpPr>
        <p:spPr>
          <a:xfrm>
            <a:off x="2146897" y="3391269"/>
            <a:ext cx="6046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padding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B6DD859-BD3E-4B6D-836E-6BBB9EA3941C}"/>
              </a:ext>
            </a:extLst>
          </p:cNvPr>
          <p:cNvCxnSpPr>
            <a:cxnSpLocks/>
          </p:cNvCxnSpPr>
          <p:nvPr/>
        </p:nvCxnSpPr>
        <p:spPr>
          <a:xfrm>
            <a:off x="2221053" y="3664120"/>
            <a:ext cx="456343" cy="0"/>
          </a:xfrm>
          <a:prstGeom prst="straightConnector1">
            <a:avLst/>
          </a:prstGeom>
          <a:ln w="6350">
            <a:solidFill>
              <a:srgbClr val="0070C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8FF859E-B38A-421E-B00C-A63B97FC122A}"/>
              </a:ext>
            </a:extLst>
          </p:cNvPr>
          <p:cNvCxnSpPr>
            <a:cxnSpLocks/>
          </p:cNvCxnSpPr>
          <p:nvPr/>
        </p:nvCxnSpPr>
        <p:spPr>
          <a:xfrm>
            <a:off x="2409735" y="5041345"/>
            <a:ext cx="0" cy="612832"/>
          </a:xfrm>
          <a:prstGeom prst="straightConnector1">
            <a:avLst/>
          </a:prstGeom>
          <a:ln w="6350">
            <a:solidFill>
              <a:srgbClr val="0070C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EFF18207-E80A-492E-B71B-E50DF8A86151}"/>
              </a:ext>
            </a:extLst>
          </p:cNvPr>
          <p:cNvCxnSpPr>
            <a:cxnSpLocks/>
          </p:cNvCxnSpPr>
          <p:nvPr/>
        </p:nvCxnSpPr>
        <p:spPr>
          <a:xfrm>
            <a:off x="2681247" y="1568742"/>
            <a:ext cx="5057" cy="422805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9D80B159-1EB8-4043-8E4D-EC358220F37A}"/>
              </a:ext>
            </a:extLst>
          </p:cNvPr>
          <p:cNvSpPr txBox="1"/>
          <p:nvPr/>
        </p:nvSpPr>
        <p:spPr>
          <a:xfrm rot="5400000">
            <a:off x="2261620" y="5228204"/>
            <a:ext cx="604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padding</a:t>
            </a: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3F05DC7C-9317-4536-AC99-5A6FD29985CB}"/>
              </a:ext>
            </a:extLst>
          </p:cNvPr>
          <p:cNvCxnSpPr>
            <a:cxnSpLocks/>
          </p:cNvCxnSpPr>
          <p:nvPr/>
        </p:nvCxnSpPr>
        <p:spPr>
          <a:xfrm flipH="1">
            <a:off x="8373340" y="1568742"/>
            <a:ext cx="4304" cy="422805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FC4EC005-46E6-4492-8DF9-25103294F3BC}"/>
              </a:ext>
            </a:extLst>
          </p:cNvPr>
          <p:cNvCxnSpPr>
            <a:cxnSpLocks/>
          </p:cNvCxnSpPr>
          <p:nvPr/>
        </p:nvCxnSpPr>
        <p:spPr>
          <a:xfrm flipH="1">
            <a:off x="2118377" y="5041346"/>
            <a:ext cx="683267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59BBC4F6-E0B9-43A4-BD34-EF5BEB180A8B}"/>
              </a:ext>
            </a:extLst>
          </p:cNvPr>
          <p:cNvCxnSpPr>
            <a:cxnSpLocks/>
          </p:cNvCxnSpPr>
          <p:nvPr/>
        </p:nvCxnSpPr>
        <p:spPr>
          <a:xfrm flipH="1">
            <a:off x="2118376" y="2286895"/>
            <a:ext cx="6832678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E1B2EF8B-5705-484F-A6EB-3AF36BAD4004}"/>
              </a:ext>
            </a:extLst>
          </p:cNvPr>
          <p:cNvSpPr/>
          <p:nvPr/>
        </p:nvSpPr>
        <p:spPr>
          <a:xfrm>
            <a:off x="2687058" y="2286895"/>
            <a:ext cx="5683434" cy="27544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Content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grid, gridbag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0895135-F06F-4873-B7A0-90DD025BC13C}"/>
              </a:ext>
            </a:extLst>
          </p:cNvPr>
          <p:cNvSpPr/>
          <p:nvPr/>
        </p:nvSpPr>
        <p:spPr>
          <a:xfrm>
            <a:off x="2687058" y="1705448"/>
            <a:ext cx="5683156" cy="5548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Description</a:t>
            </a:r>
            <a:r>
              <a:rPr lang="en-US" sz="1200" dirty="0">
                <a:solidFill>
                  <a:schemeClr val="tx1"/>
                </a:solidFill>
              </a:rPr>
              <a:t>: Header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7CF6FD-7899-4507-8D3C-A86FCA4B787E}"/>
              </a:ext>
            </a:extLst>
          </p:cNvPr>
          <p:cNvSpPr/>
          <p:nvPr/>
        </p:nvSpPr>
        <p:spPr>
          <a:xfrm>
            <a:off x="2687057" y="5065193"/>
            <a:ext cx="5683157" cy="5548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Description</a:t>
            </a:r>
            <a:r>
              <a:rPr lang="en-US" sz="1200" dirty="0">
                <a:solidFill>
                  <a:schemeClr val="tx1"/>
                </a:solidFill>
              </a:rPr>
              <a:t>: Footer</a:t>
            </a: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DB5C8DF2-0F02-40AF-95F7-74A63DEC9EAB}"/>
              </a:ext>
            </a:extLst>
          </p:cNvPr>
          <p:cNvCxnSpPr>
            <a:cxnSpLocks/>
          </p:cNvCxnSpPr>
          <p:nvPr/>
        </p:nvCxnSpPr>
        <p:spPr>
          <a:xfrm>
            <a:off x="2407134" y="1677356"/>
            <a:ext cx="0" cy="612832"/>
          </a:xfrm>
          <a:prstGeom prst="straightConnector1">
            <a:avLst/>
          </a:prstGeom>
          <a:ln w="6350">
            <a:solidFill>
              <a:srgbClr val="0070C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D54C37DA-62CD-4A51-A2D6-29AA59099471}"/>
              </a:ext>
            </a:extLst>
          </p:cNvPr>
          <p:cNvCxnSpPr>
            <a:cxnSpLocks/>
          </p:cNvCxnSpPr>
          <p:nvPr/>
        </p:nvCxnSpPr>
        <p:spPr>
          <a:xfrm>
            <a:off x="8371588" y="3665518"/>
            <a:ext cx="456343" cy="0"/>
          </a:xfrm>
          <a:prstGeom prst="straightConnector1">
            <a:avLst/>
          </a:prstGeom>
          <a:ln w="6350">
            <a:solidFill>
              <a:srgbClr val="0070C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487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36</Words>
  <Application>Microsoft Office PowerPoint</Application>
  <PresentationFormat>寬螢幕</PresentationFormat>
  <Paragraphs>14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Kan Lin</dc:creator>
  <cp:lastModifiedBy>Kan Lin</cp:lastModifiedBy>
  <cp:revision>12</cp:revision>
  <dcterms:created xsi:type="dcterms:W3CDTF">2019-06-22T01:07:33Z</dcterms:created>
  <dcterms:modified xsi:type="dcterms:W3CDTF">2019-06-22T01:36:20Z</dcterms:modified>
</cp:coreProperties>
</file>