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B8"/>
    <a:srgbClr val="0083BB"/>
    <a:srgbClr val="FE3060"/>
    <a:srgbClr val="FE8302"/>
    <a:srgbClr val="D70775"/>
    <a:srgbClr val="9F0556"/>
    <a:srgbClr val="B35A01"/>
    <a:srgbClr val="E10136"/>
    <a:srgbClr val="00628E"/>
    <a:srgbClr val="01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23C2-8439-4E1E-81A3-8D4609C94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298B-ED83-4B33-B8F5-24D699F6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EB1E-B853-4B17-A370-30BA54A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2D0B-4335-4907-8A77-09A0F9F7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209B-BB07-4AD4-B0BB-460EC2E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2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77F6-614F-45F5-BBAB-1BD4854B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9BDB3-D357-43C4-876A-BC79374F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2FB9-DEE2-4535-929F-9C2CD825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9277-4966-446C-9021-EDE9C3B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219C-EB01-40B9-AAC8-E902B7BD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2F3A-746A-4F01-A0ED-11A97950A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01866-7AEC-41EA-A19D-67A23DE1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F090-E29A-428F-8E28-F2C38327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5054-C23E-4A39-B7A7-224345EE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EBEE-F478-4219-9923-A317C19B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E6E-4B70-4500-A9E6-F24D0FE6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1088-7623-40A0-867F-61B39536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ABF-DE96-490D-9D9E-45E70535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5547-3D46-4E3A-9876-4A70F5E6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202C-568A-429B-AFEA-EFFC6F9C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7C5-15A4-4828-8367-D1E7ED77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D8948-06CF-4AB3-A119-55999E58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0E70-9F5A-4326-B2BD-4B6B58D8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28A5-9EDD-4424-B77E-A9C9ABB2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1EFC-5C42-46CB-A178-5B3C9ED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76D1-9E7C-4234-BC68-E49007FD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56DA-18A8-465C-9E12-D3B348807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AE982-08A4-4D58-8363-1CEB4EE5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9EB8-54B3-4468-9B5E-4F2D2123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B1E9E-C30C-411A-825E-A84BE097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247C-0393-4A6D-B8C2-CE70912A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9292-7E6E-4D6A-890F-199A1AD3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F46CE-D734-4750-8CC5-8F91A2D8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E9FA-FB50-4E0B-9AE3-973D66A0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EB2CB-B5AB-47FD-9FD8-0C05144E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D0B37-C489-4277-98AE-E953842A8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4AA96-18D8-4FFB-B078-6D165A2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E686E-D83D-47AE-B4D3-13D62D9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4124B-2A13-424A-B3B1-352B4CCD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3D07-B66D-4704-88B5-CC701F1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736D6-8DAE-499D-B3DC-D128A42E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FEE24-EC49-4FB9-A562-27390C96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7738C-74BC-458E-97CE-F42292C9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2AAE0-4541-4B6D-84F9-EE5F1B0D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2953D-81AD-48C6-A95D-83408D81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D596-11F9-4420-9D5D-7DCD5E05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9E7B-84D5-478F-B518-E09F6593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EB1E-6811-4CB1-880F-B3656B11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F96E-3743-434B-A0E2-F32D9C62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E0E3-A815-427E-B50F-76E0596D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B7B8-1F14-4B94-9768-E9A5EA40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E7F32-9D3D-4546-B40D-74F69B07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9FB7-BDA3-4A16-8C95-41E87E8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F5835-63D3-46FF-BA73-5F7192244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F7D2F-D587-4812-8EA8-1B19C37C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5249-5AF1-4355-9B32-8B62EB1F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4BE1C-5F93-430A-873D-389CE6EC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8709F-B346-40B5-BE98-4F1F3FB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63493-C71F-4D53-ADF5-D8E4DC62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BE17D-19FE-46E5-AB46-121338E4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0390-CA78-463A-A542-9CED522CF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B1EA-6F6B-46A4-A563-303D2D1C29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F1371-9DB8-4B49-A0C9-8FB04DF91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36E1D-934F-4C08-95D8-3809B900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7FE5-FA6D-4769-BA70-CB7A00CC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49ACC71-2210-478E-AEAC-D5F3B6AFE25D}"/>
              </a:ext>
            </a:extLst>
          </p:cNvPr>
          <p:cNvSpPr/>
          <p:nvPr/>
        </p:nvSpPr>
        <p:spPr>
          <a:xfrm>
            <a:off x="0" y="0"/>
            <a:ext cx="12191999" cy="68772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53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74072D-7BA1-421B-B398-A2EF5C28938A}"/>
              </a:ext>
            </a:extLst>
          </p:cNvPr>
          <p:cNvGrpSpPr/>
          <p:nvPr/>
        </p:nvGrpSpPr>
        <p:grpSpPr>
          <a:xfrm>
            <a:off x="5247176" y="6776184"/>
            <a:ext cx="6944823" cy="101065"/>
            <a:chOff x="2126284" y="6711518"/>
            <a:chExt cx="10065716" cy="146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328F98-3F32-45A5-A420-829BEE6F141C}"/>
                </a:ext>
              </a:extLst>
            </p:cNvPr>
            <p:cNvSpPr/>
            <p:nvPr/>
          </p:nvSpPr>
          <p:spPr>
            <a:xfrm>
              <a:off x="11159231" y="6711518"/>
              <a:ext cx="1032769" cy="146482"/>
            </a:xfrm>
            <a:prstGeom prst="rect">
              <a:avLst/>
            </a:prstGeom>
            <a:solidFill>
              <a:srgbClr val="01A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4813FA-6143-469E-ABCE-34AA0FD7D870}"/>
                </a:ext>
              </a:extLst>
            </p:cNvPr>
            <p:cNvSpPr/>
            <p:nvPr/>
          </p:nvSpPr>
          <p:spPr>
            <a:xfrm>
              <a:off x="10126462" y="6711518"/>
              <a:ext cx="1032769" cy="146482"/>
            </a:xfrm>
            <a:prstGeom prst="rect">
              <a:avLst/>
            </a:prstGeom>
            <a:solidFill>
              <a:srgbClr val="008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18761C-A2E7-435A-904F-1672FAD8F772}"/>
                </a:ext>
              </a:extLst>
            </p:cNvPr>
            <p:cNvSpPr/>
            <p:nvPr/>
          </p:nvSpPr>
          <p:spPr>
            <a:xfrm>
              <a:off x="9093693" y="6711518"/>
              <a:ext cx="1032769" cy="146482"/>
            </a:xfrm>
            <a:prstGeom prst="rect">
              <a:avLst/>
            </a:prstGeom>
            <a:solidFill>
              <a:srgbClr val="FE3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85123-9AE1-4AAF-B39C-E580F5B7CD89}"/>
                </a:ext>
              </a:extLst>
            </p:cNvPr>
            <p:cNvSpPr/>
            <p:nvPr/>
          </p:nvSpPr>
          <p:spPr>
            <a:xfrm>
              <a:off x="8060924" y="6711518"/>
              <a:ext cx="1032769" cy="146482"/>
            </a:xfrm>
            <a:prstGeom prst="rect">
              <a:avLst/>
            </a:prstGeom>
            <a:solidFill>
              <a:srgbClr val="FE8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B359BA-FDBD-41D9-9A75-7E893D5E760C}"/>
                </a:ext>
              </a:extLst>
            </p:cNvPr>
            <p:cNvSpPr/>
            <p:nvPr/>
          </p:nvSpPr>
          <p:spPr>
            <a:xfrm>
              <a:off x="7028155" y="6711518"/>
              <a:ext cx="1032769" cy="146482"/>
            </a:xfrm>
            <a:prstGeom prst="rect">
              <a:avLst/>
            </a:prstGeom>
            <a:solidFill>
              <a:srgbClr val="D70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081D9F-5BB0-49D0-BE2A-699CE758D44E}"/>
                </a:ext>
              </a:extLst>
            </p:cNvPr>
            <p:cNvSpPr/>
            <p:nvPr/>
          </p:nvSpPr>
          <p:spPr>
            <a:xfrm>
              <a:off x="5995386" y="6711518"/>
              <a:ext cx="1032769" cy="146482"/>
            </a:xfrm>
            <a:prstGeom prst="rect">
              <a:avLst/>
            </a:prstGeom>
            <a:solidFill>
              <a:srgbClr val="CDC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5F5FF-F98E-42C1-A472-053C97AF9283}"/>
                </a:ext>
              </a:extLst>
            </p:cNvPr>
            <p:cNvSpPr/>
            <p:nvPr/>
          </p:nvSpPr>
          <p:spPr>
            <a:xfrm>
              <a:off x="4962617" y="6711518"/>
              <a:ext cx="1032769" cy="146482"/>
            </a:xfrm>
            <a:prstGeom prst="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A31CA1-1A5F-46F7-9A89-DFAB90162BDC}"/>
                </a:ext>
              </a:extLst>
            </p:cNvPr>
            <p:cNvSpPr/>
            <p:nvPr/>
          </p:nvSpPr>
          <p:spPr>
            <a:xfrm>
              <a:off x="3159053" y="6711518"/>
              <a:ext cx="1032769" cy="1464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DEC8EB-56EB-46AD-86B0-44BC1E1B1D36}"/>
                </a:ext>
              </a:extLst>
            </p:cNvPr>
            <p:cNvSpPr/>
            <p:nvPr/>
          </p:nvSpPr>
          <p:spPr>
            <a:xfrm>
              <a:off x="2126284" y="6711518"/>
              <a:ext cx="1032769" cy="146482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1266390-8535-4ACB-9C7A-C07551290CD8}"/>
              </a:ext>
            </a:extLst>
          </p:cNvPr>
          <p:cNvGrpSpPr/>
          <p:nvPr/>
        </p:nvGrpSpPr>
        <p:grpSpPr>
          <a:xfrm>
            <a:off x="3329625" y="1057446"/>
            <a:ext cx="5564319" cy="4963810"/>
            <a:chOff x="3329625" y="799993"/>
            <a:chExt cx="5564319" cy="496381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45841-117E-4928-A115-C0F91DF45422}"/>
                </a:ext>
              </a:extLst>
            </p:cNvPr>
            <p:cNvCxnSpPr/>
            <p:nvPr/>
          </p:nvCxnSpPr>
          <p:spPr>
            <a:xfrm>
              <a:off x="6096000" y="904775"/>
              <a:ext cx="0" cy="4822257"/>
            </a:xfrm>
            <a:prstGeom prst="line">
              <a:avLst/>
            </a:prstGeom>
            <a:ln w="114300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25CE20-6E13-4AA9-B670-5E60B4839FB6}"/>
                </a:ext>
              </a:extLst>
            </p:cNvPr>
            <p:cNvGrpSpPr/>
            <p:nvPr/>
          </p:nvGrpSpPr>
          <p:grpSpPr>
            <a:xfrm>
              <a:off x="5937183" y="5178393"/>
              <a:ext cx="317632" cy="317632"/>
              <a:chOff x="7815714" y="3429000"/>
              <a:chExt cx="421105" cy="42110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CD6677-B0E0-45F3-976A-645C734E021C}"/>
                  </a:ext>
                </a:extLst>
              </p:cNvPr>
              <p:cNvSpPr/>
              <p:nvPr/>
            </p:nvSpPr>
            <p:spPr>
              <a:xfrm>
                <a:off x="7815714" y="3429000"/>
                <a:ext cx="421105" cy="421105"/>
              </a:xfrm>
              <a:prstGeom prst="ellipse">
                <a:avLst/>
              </a:prstGeom>
              <a:solidFill>
                <a:srgbClr val="01A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5E6376-326E-4204-9F94-0944B3CDD427}"/>
                  </a:ext>
                </a:extLst>
              </p:cNvPr>
              <p:cNvSpPr/>
              <p:nvPr/>
            </p:nvSpPr>
            <p:spPr>
              <a:xfrm>
                <a:off x="7871212" y="3484498"/>
                <a:ext cx="310107" cy="310107"/>
              </a:xfrm>
              <a:prstGeom prst="ellipse">
                <a:avLst/>
              </a:prstGeom>
              <a:solidFill>
                <a:srgbClr val="018E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7564E5-6EEA-4D0E-91B5-DA9E13BB2016}"/>
                </a:ext>
              </a:extLst>
            </p:cNvPr>
            <p:cNvGrpSpPr/>
            <p:nvPr/>
          </p:nvGrpSpPr>
          <p:grpSpPr>
            <a:xfrm>
              <a:off x="5937183" y="4158956"/>
              <a:ext cx="317632" cy="317632"/>
              <a:chOff x="7815714" y="3429000"/>
              <a:chExt cx="421105" cy="42110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7582BF2-6A7E-4983-9A25-C98DB82F0655}"/>
                  </a:ext>
                </a:extLst>
              </p:cNvPr>
              <p:cNvSpPr/>
              <p:nvPr/>
            </p:nvSpPr>
            <p:spPr>
              <a:xfrm>
                <a:off x="7815714" y="3429000"/>
                <a:ext cx="421105" cy="421105"/>
              </a:xfrm>
              <a:prstGeom prst="ellipse">
                <a:avLst/>
              </a:prstGeom>
              <a:solidFill>
                <a:srgbClr val="0083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1EBB83-EE8B-4659-9DBE-DCCFEAB5541C}"/>
                  </a:ext>
                </a:extLst>
              </p:cNvPr>
              <p:cNvSpPr/>
              <p:nvPr/>
            </p:nvSpPr>
            <p:spPr>
              <a:xfrm>
                <a:off x="7871212" y="3484498"/>
                <a:ext cx="310107" cy="310107"/>
              </a:xfrm>
              <a:prstGeom prst="ellipse">
                <a:avLst/>
              </a:prstGeom>
              <a:solidFill>
                <a:srgbClr val="0062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D81B72-831E-4021-B8E6-15DC910ADBBF}"/>
                </a:ext>
              </a:extLst>
            </p:cNvPr>
            <p:cNvGrpSpPr/>
            <p:nvPr/>
          </p:nvGrpSpPr>
          <p:grpSpPr>
            <a:xfrm>
              <a:off x="5937183" y="3139518"/>
              <a:ext cx="317632" cy="317632"/>
              <a:chOff x="7815714" y="3429000"/>
              <a:chExt cx="421105" cy="42110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EC82E9-9579-439F-9DB9-036E7F878C07}"/>
                  </a:ext>
                </a:extLst>
              </p:cNvPr>
              <p:cNvSpPr/>
              <p:nvPr/>
            </p:nvSpPr>
            <p:spPr>
              <a:xfrm>
                <a:off x="7815714" y="3429000"/>
                <a:ext cx="421105" cy="421105"/>
              </a:xfrm>
              <a:prstGeom prst="ellipse">
                <a:avLst/>
              </a:prstGeom>
              <a:solidFill>
                <a:srgbClr val="FE3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3227DE-524C-4829-B1DF-23A8AF24410C}"/>
                  </a:ext>
                </a:extLst>
              </p:cNvPr>
              <p:cNvSpPr/>
              <p:nvPr/>
            </p:nvSpPr>
            <p:spPr>
              <a:xfrm>
                <a:off x="7871212" y="3484498"/>
                <a:ext cx="310107" cy="310107"/>
              </a:xfrm>
              <a:prstGeom prst="ellipse">
                <a:avLst/>
              </a:prstGeom>
              <a:solidFill>
                <a:srgbClr val="E101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4D259B-13DE-4B81-8E87-6B8E2C608F65}"/>
                </a:ext>
              </a:extLst>
            </p:cNvPr>
            <p:cNvGrpSpPr/>
            <p:nvPr/>
          </p:nvGrpSpPr>
          <p:grpSpPr>
            <a:xfrm>
              <a:off x="5937183" y="2120080"/>
              <a:ext cx="317632" cy="317632"/>
              <a:chOff x="7815714" y="3429000"/>
              <a:chExt cx="421105" cy="42110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578284-31D1-4A53-9541-5F8C1BE67E93}"/>
                  </a:ext>
                </a:extLst>
              </p:cNvPr>
              <p:cNvSpPr/>
              <p:nvPr/>
            </p:nvSpPr>
            <p:spPr>
              <a:xfrm>
                <a:off x="7815714" y="3429000"/>
                <a:ext cx="421105" cy="421105"/>
              </a:xfrm>
              <a:prstGeom prst="ellipse">
                <a:avLst/>
              </a:prstGeom>
              <a:solidFill>
                <a:srgbClr val="FE8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E2F302A-14EC-4F7E-A5B9-A8F1EF70A845}"/>
                  </a:ext>
                </a:extLst>
              </p:cNvPr>
              <p:cNvSpPr/>
              <p:nvPr/>
            </p:nvSpPr>
            <p:spPr>
              <a:xfrm>
                <a:off x="7871212" y="3484498"/>
                <a:ext cx="310107" cy="310107"/>
              </a:xfrm>
              <a:prstGeom prst="ellipse">
                <a:avLst/>
              </a:prstGeom>
              <a:solidFill>
                <a:srgbClr val="B35A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7B3F3FB-587A-4691-BB68-13B23C40B55E}"/>
                </a:ext>
              </a:extLst>
            </p:cNvPr>
            <p:cNvGrpSpPr/>
            <p:nvPr/>
          </p:nvGrpSpPr>
          <p:grpSpPr>
            <a:xfrm>
              <a:off x="5937183" y="1100643"/>
              <a:ext cx="317632" cy="317632"/>
              <a:chOff x="7815714" y="3429000"/>
              <a:chExt cx="421105" cy="421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5AAE842-549B-4DC4-A95E-87CC5DD52E0B}"/>
                  </a:ext>
                </a:extLst>
              </p:cNvPr>
              <p:cNvSpPr/>
              <p:nvPr/>
            </p:nvSpPr>
            <p:spPr>
              <a:xfrm>
                <a:off x="7815714" y="3429000"/>
                <a:ext cx="421105" cy="421105"/>
              </a:xfrm>
              <a:prstGeom prst="ellipse">
                <a:avLst/>
              </a:prstGeom>
              <a:solidFill>
                <a:srgbClr val="D707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2E86EF7-EF99-4566-91BF-2991801CF5A6}"/>
                  </a:ext>
                </a:extLst>
              </p:cNvPr>
              <p:cNvSpPr/>
              <p:nvPr/>
            </p:nvSpPr>
            <p:spPr>
              <a:xfrm>
                <a:off x="7871212" y="3484498"/>
                <a:ext cx="310107" cy="310107"/>
              </a:xfrm>
              <a:prstGeom prst="ellipse">
                <a:avLst/>
              </a:prstGeom>
              <a:solidFill>
                <a:srgbClr val="9F0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04E5AB-0A23-40B3-8168-CE811B4071EE}"/>
                </a:ext>
              </a:extLst>
            </p:cNvPr>
            <p:cNvGrpSpPr/>
            <p:nvPr/>
          </p:nvGrpSpPr>
          <p:grpSpPr>
            <a:xfrm>
              <a:off x="6436842" y="4848193"/>
              <a:ext cx="2457102" cy="915610"/>
              <a:chOff x="6978919" y="4848193"/>
              <a:chExt cx="2457102" cy="915610"/>
            </a:xfrm>
          </p:grpSpPr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090F90A5-7EA5-4854-889D-0532C76A63C9}"/>
                  </a:ext>
                </a:extLst>
              </p:cNvPr>
              <p:cNvSpPr/>
              <p:nvPr/>
            </p:nvSpPr>
            <p:spPr>
              <a:xfrm>
                <a:off x="6978919" y="4910612"/>
                <a:ext cx="225180" cy="4868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A761473-7ED1-458E-B39C-C136979DDDDF}"/>
                  </a:ext>
                </a:extLst>
              </p:cNvPr>
              <p:cNvSpPr/>
              <p:nvPr/>
            </p:nvSpPr>
            <p:spPr>
              <a:xfrm>
                <a:off x="7038984" y="4910612"/>
                <a:ext cx="105048" cy="48688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D8576139-021D-4D41-BE34-6BDF580381FB}"/>
                  </a:ext>
                </a:extLst>
              </p:cNvPr>
              <p:cNvSpPr/>
              <p:nvPr/>
            </p:nvSpPr>
            <p:spPr>
              <a:xfrm>
                <a:off x="9000390" y="4848193"/>
                <a:ext cx="115624" cy="62419"/>
              </a:xfrm>
              <a:prstGeom prst="triangle">
                <a:avLst/>
              </a:prstGeom>
              <a:solidFill>
                <a:srgbClr val="018E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E8160B-290B-4853-851A-514D085E04EA}"/>
                  </a:ext>
                </a:extLst>
              </p:cNvPr>
              <p:cNvSpPr/>
              <p:nvPr/>
            </p:nvSpPr>
            <p:spPr>
              <a:xfrm>
                <a:off x="7093258" y="4910612"/>
                <a:ext cx="2317064" cy="8531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3">
                <a:extLst>
                  <a:ext uri="{FF2B5EF4-FFF2-40B4-BE49-F238E27FC236}">
                    <a16:creationId xmlns:a16="http://schemas.microsoft.com/office/drawing/2014/main" id="{F990F290-9D99-4189-885D-7956DA899B06}"/>
                  </a:ext>
                </a:extLst>
              </p:cNvPr>
              <p:cNvSpPr/>
              <p:nvPr/>
            </p:nvSpPr>
            <p:spPr>
              <a:xfrm rot="10800000">
                <a:off x="9047467" y="4908492"/>
                <a:ext cx="377820" cy="267783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98279D11-2BD7-47D4-8D9F-DAC7867CF17F}"/>
                  </a:ext>
                </a:extLst>
              </p:cNvPr>
              <p:cNvSpPr/>
              <p:nvPr/>
            </p:nvSpPr>
            <p:spPr>
              <a:xfrm rot="10800000">
                <a:off x="9058202" y="4848193"/>
                <a:ext cx="377819" cy="310037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rgbClr val="01A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12508D-3FD6-40ED-8C14-6B7F85AA583E}"/>
                </a:ext>
              </a:extLst>
            </p:cNvPr>
            <p:cNvGrpSpPr/>
            <p:nvPr/>
          </p:nvGrpSpPr>
          <p:grpSpPr>
            <a:xfrm>
              <a:off x="6436842" y="2840528"/>
              <a:ext cx="2457102" cy="915610"/>
              <a:chOff x="6978919" y="4848193"/>
              <a:chExt cx="2457102" cy="915610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2AEA0C7-2E9C-42C4-9A83-B78ED4817706}"/>
                  </a:ext>
                </a:extLst>
              </p:cNvPr>
              <p:cNvSpPr/>
              <p:nvPr/>
            </p:nvSpPr>
            <p:spPr>
              <a:xfrm>
                <a:off x="6978919" y="4910612"/>
                <a:ext cx="225180" cy="4868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85D88AE5-42FA-407B-B0F9-892C4508EE45}"/>
                  </a:ext>
                </a:extLst>
              </p:cNvPr>
              <p:cNvSpPr/>
              <p:nvPr/>
            </p:nvSpPr>
            <p:spPr>
              <a:xfrm>
                <a:off x="7038984" y="4910612"/>
                <a:ext cx="105048" cy="48688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EE5102E8-53C3-471F-BCC5-8CC92C9D6BCB}"/>
                  </a:ext>
                </a:extLst>
              </p:cNvPr>
              <p:cNvSpPr/>
              <p:nvPr/>
            </p:nvSpPr>
            <p:spPr>
              <a:xfrm>
                <a:off x="9000390" y="4848193"/>
                <a:ext cx="115624" cy="62419"/>
              </a:xfrm>
              <a:prstGeom prst="triangle">
                <a:avLst/>
              </a:prstGeom>
              <a:solidFill>
                <a:srgbClr val="E101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6F8F810-FB82-4A70-BAEB-638166E6AF16}"/>
                  </a:ext>
                </a:extLst>
              </p:cNvPr>
              <p:cNvSpPr/>
              <p:nvPr/>
            </p:nvSpPr>
            <p:spPr>
              <a:xfrm>
                <a:off x="7093258" y="4910612"/>
                <a:ext cx="2317064" cy="8531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apezoid 33">
                <a:extLst>
                  <a:ext uri="{FF2B5EF4-FFF2-40B4-BE49-F238E27FC236}">
                    <a16:creationId xmlns:a16="http://schemas.microsoft.com/office/drawing/2014/main" id="{1F10F944-6629-4984-9FD5-C615CD67D9AC}"/>
                  </a:ext>
                </a:extLst>
              </p:cNvPr>
              <p:cNvSpPr/>
              <p:nvPr/>
            </p:nvSpPr>
            <p:spPr>
              <a:xfrm rot="10800000">
                <a:off x="9047467" y="4908492"/>
                <a:ext cx="377820" cy="267783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rapezoid 33">
                <a:extLst>
                  <a:ext uri="{FF2B5EF4-FFF2-40B4-BE49-F238E27FC236}">
                    <a16:creationId xmlns:a16="http://schemas.microsoft.com/office/drawing/2014/main" id="{75ED2046-8EE5-465D-9C8B-C77EBF016305}"/>
                  </a:ext>
                </a:extLst>
              </p:cNvPr>
              <p:cNvSpPr/>
              <p:nvPr/>
            </p:nvSpPr>
            <p:spPr>
              <a:xfrm rot="10800000">
                <a:off x="9058202" y="4848193"/>
                <a:ext cx="377819" cy="310037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rgbClr val="FE3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1E93B9-0AD6-495F-8F35-244611485295}"/>
                </a:ext>
              </a:extLst>
            </p:cNvPr>
            <p:cNvGrpSpPr/>
            <p:nvPr/>
          </p:nvGrpSpPr>
          <p:grpSpPr>
            <a:xfrm>
              <a:off x="6436842" y="799993"/>
              <a:ext cx="2457102" cy="915610"/>
              <a:chOff x="6978919" y="4848193"/>
              <a:chExt cx="2457102" cy="915610"/>
            </a:xfrm>
          </p:grpSpPr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C715BFBA-8E2A-4BB0-A892-AADB197FDD89}"/>
                  </a:ext>
                </a:extLst>
              </p:cNvPr>
              <p:cNvSpPr/>
              <p:nvPr/>
            </p:nvSpPr>
            <p:spPr>
              <a:xfrm>
                <a:off x="6978919" y="4910612"/>
                <a:ext cx="225180" cy="4868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BECC7CC9-F7DD-4E38-BC5C-08B5471A8FCD}"/>
                  </a:ext>
                </a:extLst>
              </p:cNvPr>
              <p:cNvSpPr/>
              <p:nvPr/>
            </p:nvSpPr>
            <p:spPr>
              <a:xfrm>
                <a:off x="7038984" y="4910612"/>
                <a:ext cx="105048" cy="48688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75D95C5-354E-445E-B5F1-761FB60B836E}"/>
                  </a:ext>
                </a:extLst>
              </p:cNvPr>
              <p:cNvSpPr/>
              <p:nvPr/>
            </p:nvSpPr>
            <p:spPr>
              <a:xfrm>
                <a:off x="9000390" y="4848193"/>
                <a:ext cx="115624" cy="62419"/>
              </a:xfrm>
              <a:prstGeom prst="triangle">
                <a:avLst/>
              </a:prstGeom>
              <a:solidFill>
                <a:srgbClr val="9F0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D236D74-AAE1-400B-A734-5B608AC5EF8C}"/>
                  </a:ext>
                </a:extLst>
              </p:cNvPr>
              <p:cNvSpPr/>
              <p:nvPr/>
            </p:nvSpPr>
            <p:spPr>
              <a:xfrm>
                <a:off x="7093258" y="4910612"/>
                <a:ext cx="2317064" cy="8531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33">
                <a:extLst>
                  <a:ext uri="{FF2B5EF4-FFF2-40B4-BE49-F238E27FC236}">
                    <a16:creationId xmlns:a16="http://schemas.microsoft.com/office/drawing/2014/main" id="{04840816-3813-4C45-A417-ADC1D5F77243}"/>
                  </a:ext>
                </a:extLst>
              </p:cNvPr>
              <p:cNvSpPr/>
              <p:nvPr/>
            </p:nvSpPr>
            <p:spPr>
              <a:xfrm rot="10800000">
                <a:off x="9047467" y="4908492"/>
                <a:ext cx="377820" cy="267783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33">
                <a:extLst>
                  <a:ext uri="{FF2B5EF4-FFF2-40B4-BE49-F238E27FC236}">
                    <a16:creationId xmlns:a16="http://schemas.microsoft.com/office/drawing/2014/main" id="{0002D4CB-A2A1-4430-9C6F-8C8FBAF48FBF}"/>
                  </a:ext>
                </a:extLst>
              </p:cNvPr>
              <p:cNvSpPr/>
              <p:nvPr/>
            </p:nvSpPr>
            <p:spPr>
              <a:xfrm rot="10800000">
                <a:off x="9058202" y="4848193"/>
                <a:ext cx="377819" cy="310037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rgbClr val="D707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E326C84-326F-4335-B541-9F5E0DA00A43}"/>
                </a:ext>
              </a:extLst>
            </p:cNvPr>
            <p:cNvGrpSpPr/>
            <p:nvPr/>
          </p:nvGrpSpPr>
          <p:grpSpPr>
            <a:xfrm flipH="1">
              <a:off x="3329625" y="3784258"/>
              <a:ext cx="2457102" cy="915610"/>
              <a:chOff x="6978919" y="4848193"/>
              <a:chExt cx="2457102" cy="915610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80903DA-37B4-48C2-8199-C7C4C567C7A6}"/>
                  </a:ext>
                </a:extLst>
              </p:cNvPr>
              <p:cNvSpPr/>
              <p:nvPr/>
            </p:nvSpPr>
            <p:spPr>
              <a:xfrm>
                <a:off x="6978919" y="4910612"/>
                <a:ext cx="225180" cy="4868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60EC0159-8CB9-489A-B1D0-80DA79C78E39}"/>
                  </a:ext>
                </a:extLst>
              </p:cNvPr>
              <p:cNvSpPr/>
              <p:nvPr/>
            </p:nvSpPr>
            <p:spPr>
              <a:xfrm>
                <a:off x="7038984" y="4910612"/>
                <a:ext cx="105048" cy="48688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3A93CF42-ACE9-47C1-ADCF-01ABFB1E730A}"/>
                  </a:ext>
                </a:extLst>
              </p:cNvPr>
              <p:cNvSpPr/>
              <p:nvPr/>
            </p:nvSpPr>
            <p:spPr>
              <a:xfrm>
                <a:off x="9000390" y="4848193"/>
                <a:ext cx="115624" cy="62419"/>
              </a:xfrm>
              <a:prstGeom prst="triangle">
                <a:avLst/>
              </a:prstGeom>
              <a:solidFill>
                <a:srgbClr val="0062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E34EF45-D207-4F0A-85B2-609E3A84358D}"/>
                  </a:ext>
                </a:extLst>
              </p:cNvPr>
              <p:cNvSpPr/>
              <p:nvPr/>
            </p:nvSpPr>
            <p:spPr>
              <a:xfrm>
                <a:off x="7093258" y="4910612"/>
                <a:ext cx="2317064" cy="8531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rapezoid 33">
                <a:extLst>
                  <a:ext uri="{FF2B5EF4-FFF2-40B4-BE49-F238E27FC236}">
                    <a16:creationId xmlns:a16="http://schemas.microsoft.com/office/drawing/2014/main" id="{8C1E5040-F3B6-4DC2-A191-BE0A89109A17}"/>
                  </a:ext>
                </a:extLst>
              </p:cNvPr>
              <p:cNvSpPr/>
              <p:nvPr/>
            </p:nvSpPr>
            <p:spPr>
              <a:xfrm rot="10800000">
                <a:off x="9047467" y="4908492"/>
                <a:ext cx="377820" cy="267783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33">
                <a:extLst>
                  <a:ext uri="{FF2B5EF4-FFF2-40B4-BE49-F238E27FC236}">
                    <a16:creationId xmlns:a16="http://schemas.microsoft.com/office/drawing/2014/main" id="{703CAD65-9021-4A43-A49B-F1C4E1968969}"/>
                  </a:ext>
                </a:extLst>
              </p:cNvPr>
              <p:cNvSpPr/>
              <p:nvPr/>
            </p:nvSpPr>
            <p:spPr>
              <a:xfrm rot="10800000">
                <a:off x="9058202" y="4848193"/>
                <a:ext cx="377819" cy="310037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rgbClr val="0083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DD3F05D-D653-4CB7-9334-1D473D758A50}"/>
                </a:ext>
              </a:extLst>
            </p:cNvPr>
            <p:cNvGrpSpPr/>
            <p:nvPr/>
          </p:nvGrpSpPr>
          <p:grpSpPr>
            <a:xfrm flipH="1">
              <a:off x="3329625" y="1776593"/>
              <a:ext cx="2457102" cy="915610"/>
              <a:chOff x="6978919" y="4848193"/>
              <a:chExt cx="2457102" cy="915610"/>
            </a:xfrm>
          </p:grpSpPr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1FF0AD51-2C46-4B39-8319-D98932601D5E}"/>
                  </a:ext>
                </a:extLst>
              </p:cNvPr>
              <p:cNvSpPr/>
              <p:nvPr/>
            </p:nvSpPr>
            <p:spPr>
              <a:xfrm>
                <a:off x="6978919" y="4910612"/>
                <a:ext cx="225180" cy="4868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6AFE3720-B169-4B8D-935F-A61BD30E68E2}"/>
                  </a:ext>
                </a:extLst>
              </p:cNvPr>
              <p:cNvSpPr/>
              <p:nvPr/>
            </p:nvSpPr>
            <p:spPr>
              <a:xfrm>
                <a:off x="7038984" y="4910612"/>
                <a:ext cx="105048" cy="48688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96087C81-52AF-4319-A508-2E3D043BE120}"/>
                  </a:ext>
                </a:extLst>
              </p:cNvPr>
              <p:cNvSpPr/>
              <p:nvPr/>
            </p:nvSpPr>
            <p:spPr>
              <a:xfrm>
                <a:off x="9000390" y="4848193"/>
                <a:ext cx="115624" cy="62419"/>
              </a:xfrm>
              <a:prstGeom prst="triangle">
                <a:avLst/>
              </a:prstGeom>
              <a:solidFill>
                <a:srgbClr val="B35A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4C83558-2987-4DFA-921F-92305FA65C7C}"/>
                  </a:ext>
                </a:extLst>
              </p:cNvPr>
              <p:cNvSpPr/>
              <p:nvPr/>
            </p:nvSpPr>
            <p:spPr>
              <a:xfrm>
                <a:off x="7093258" y="4910612"/>
                <a:ext cx="2317064" cy="8531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apezoid 33">
                <a:extLst>
                  <a:ext uri="{FF2B5EF4-FFF2-40B4-BE49-F238E27FC236}">
                    <a16:creationId xmlns:a16="http://schemas.microsoft.com/office/drawing/2014/main" id="{ABBA5D73-9612-49E8-A5CE-2F6E2487C2F0}"/>
                  </a:ext>
                </a:extLst>
              </p:cNvPr>
              <p:cNvSpPr/>
              <p:nvPr/>
            </p:nvSpPr>
            <p:spPr>
              <a:xfrm rot="10800000">
                <a:off x="9047467" y="4908492"/>
                <a:ext cx="377820" cy="267783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33">
                <a:extLst>
                  <a:ext uri="{FF2B5EF4-FFF2-40B4-BE49-F238E27FC236}">
                    <a16:creationId xmlns:a16="http://schemas.microsoft.com/office/drawing/2014/main" id="{1814C1D9-29B2-4985-AFA1-B55FEB83503F}"/>
                  </a:ext>
                </a:extLst>
              </p:cNvPr>
              <p:cNvSpPr/>
              <p:nvPr/>
            </p:nvSpPr>
            <p:spPr>
              <a:xfrm rot="10800000">
                <a:off x="9058202" y="4848193"/>
                <a:ext cx="377819" cy="310037"/>
              </a:xfrm>
              <a:custGeom>
                <a:avLst/>
                <a:gdLst>
                  <a:gd name="connsiteX0" fmla="*/ 0 w 377819"/>
                  <a:gd name="connsiteY0" fmla="*/ 278287 h 278287"/>
                  <a:gd name="connsiteX1" fmla="*/ 69572 w 377819"/>
                  <a:gd name="connsiteY1" fmla="*/ 0 h 278287"/>
                  <a:gd name="connsiteX2" fmla="*/ 308247 w 377819"/>
                  <a:gd name="connsiteY2" fmla="*/ 0 h 278287"/>
                  <a:gd name="connsiteX3" fmla="*/ 377819 w 377819"/>
                  <a:gd name="connsiteY3" fmla="*/ 278287 h 278287"/>
                  <a:gd name="connsiteX4" fmla="*/ 0 w 377819"/>
                  <a:gd name="connsiteY4" fmla="*/ 278287 h 278287"/>
                  <a:gd name="connsiteX0" fmla="*/ 0 w 377819"/>
                  <a:gd name="connsiteY0" fmla="*/ 310037 h 310037"/>
                  <a:gd name="connsiteX1" fmla="*/ 69572 w 377819"/>
                  <a:gd name="connsiteY1" fmla="*/ 0 h 310037"/>
                  <a:gd name="connsiteX2" fmla="*/ 308247 w 377819"/>
                  <a:gd name="connsiteY2" fmla="*/ 31750 h 310037"/>
                  <a:gd name="connsiteX3" fmla="*/ 377819 w 377819"/>
                  <a:gd name="connsiteY3" fmla="*/ 310037 h 310037"/>
                  <a:gd name="connsiteX4" fmla="*/ 0 w 377819"/>
                  <a:gd name="connsiteY4" fmla="*/ 310037 h 31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19" h="310037">
                    <a:moveTo>
                      <a:pt x="0" y="310037"/>
                    </a:moveTo>
                    <a:lnTo>
                      <a:pt x="69572" y="0"/>
                    </a:lnTo>
                    <a:lnTo>
                      <a:pt x="308247" y="31750"/>
                    </a:lnTo>
                    <a:lnTo>
                      <a:pt x="377819" y="310037"/>
                    </a:lnTo>
                    <a:lnTo>
                      <a:pt x="0" y="310037"/>
                    </a:lnTo>
                    <a:close/>
                  </a:path>
                </a:pathLst>
              </a:custGeom>
              <a:solidFill>
                <a:srgbClr val="FE8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C6EEA4-20E0-453C-8567-087392508AA0}"/>
                </a:ext>
              </a:extLst>
            </p:cNvPr>
            <p:cNvCxnSpPr/>
            <p:nvPr/>
          </p:nvCxnSpPr>
          <p:spPr>
            <a:xfrm flipH="1">
              <a:off x="5255856" y="5334000"/>
              <a:ext cx="68132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5CA1B4-51AC-4C88-B461-1E40BC64FC84}"/>
                </a:ext>
              </a:extLst>
            </p:cNvPr>
            <p:cNvCxnSpPr/>
            <p:nvPr/>
          </p:nvCxnSpPr>
          <p:spPr>
            <a:xfrm flipH="1">
              <a:off x="5255856" y="3318933"/>
              <a:ext cx="68132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777124-9915-461F-811C-ABE1167C16DC}"/>
                </a:ext>
              </a:extLst>
            </p:cNvPr>
            <p:cNvCxnSpPr/>
            <p:nvPr/>
          </p:nvCxnSpPr>
          <p:spPr>
            <a:xfrm flipH="1">
              <a:off x="5255856" y="1270000"/>
              <a:ext cx="68132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2B004B0-A2C9-46A9-9FCE-78DBDD29B2AB}"/>
                </a:ext>
              </a:extLst>
            </p:cNvPr>
            <p:cNvCxnSpPr>
              <a:cxnSpLocks/>
            </p:cNvCxnSpPr>
            <p:nvPr/>
          </p:nvCxnSpPr>
          <p:spPr>
            <a:xfrm>
              <a:off x="6261291" y="2268967"/>
              <a:ext cx="68132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5F594F-8084-45B9-842F-1CD71589A849}"/>
                </a:ext>
              </a:extLst>
            </p:cNvPr>
            <p:cNvCxnSpPr>
              <a:cxnSpLocks/>
            </p:cNvCxnSpPr>
            <p:nvPr/>
          </p:nvCxnSpPr>
          <p:spPr>
            <a:xfrm>
              <a:off x="6261291" y="4303215"/>
              <a:ext cx="68132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15C026-284A-4E5C-8A37-177857B2DAC6}"/>
                </a:ext>
              </a:extLst>
            </p:cNvPr>
            <p:cNvGrpSpPr/>
            <p:nvPr/>
          </p:nvGrpSpPr>
          <p:grpSpPr>
            <a:xfrm>
              <a:off x="6657510" y="4959012"/>
              <a:ext cx="1997657" cy="733631"/>
              <a:chOff x="6657510" y="4959012"/>
              <a:chExt cx="1997657" cy="73363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CD59EFA-7B2A-4F58-A3B6-8A7A638C6F25}"/>
                  </a:ext>
                </a:extLst>
              </p:cNvPr>
              <p:cNvSpPr/>
              <p:nvPr/>
            </p:nvSpPr>
            <p:spPr>
              <a:xfrm>
                <a:off x="6657510" y="5184812"/>
                <a:ext cx="198703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/>
                  <a:t>Make a recording that can be watched at your audience's convenience. Click </a:t>
                </a:r>
                <a:r>
                  <a:rPr lang="en-US" sz="900" b="1" dirty="0"/>
                  <a:t>Slide Show</a:t>
                </a:r>
                <a:r>
                  <a:rPr lang="en-US" sz="900" dirty="0"/>
                  <a:t> &gt; </a:t>
                </a:r>
                <a:r>
                  <a:rPr lang="en-US" sz="900" b="1" dirty="0"/>
                  <a:t>Record Slide Show</a:t>
                </a:r>
                <a:endParaRPr lang="en-US" sz="9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F79DDE0-0B9D-4BC4-BA83-C13E11988E49}"/>
                  </a:ext>
                </a:extLst>
              </p:cNvPr>
              <p:cNvSpPr/>
              <p:nvPr/>
            </p:nvSpPr>
            <p:spPr>
              <a:xfrm>
                <a:off x="6668132" y="4959012"/>
                <a:ext cx="19870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Heading 01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B57791-4C47-4530-BED3-CE8F31F07700}"/>
                </a:ext>
              </a:extLst>
            </p:cNvPr>
            <p:cNvGrpSpPr/>
            <p:nvPr/>
          </p:nvGrpSpPr>
          <p:grpSpPr>
            <a:xfrm>
              <a:off x="6657510" y="2949806"/>
              <a:ext cx="1997657" cy="733631"/>
              <a:chOff x="6657510" y="4959012"/>
              <a:chExt cx="1997657" cy="73363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49721CF-3730-425E-A767-CF2B06964AEB}"/>
                  </a:ext>
                </a:extLst>
              </p:cNvPr>
              <p:cNvSpPr/>
              <p:nvPr/>
            </p:nvSpPr>
            <p:spPr>
              <a:xfrm>
                <a:off x="6657510" y="5184812"/>
                <a:ext cx="198703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/>
                  <a:t>Make a recording that can be watched at your audience's convenience. Click </a:t>
                </a:r>
                <a:r>
                  <a:rPr lang="en-US" sz="900" b="1" dirty="0"/>
                  <a:t>Slide Show</a:t>
                </a:r>
                <a:r>
                  <a:rPr lang="en-US" sz="900" dirty="0"/>
                  <a:t> &gt; </a:t>
                </a:r>
                <a:r>
                  <a:rPr lang="en-US" sz="900" b="1" dirty="0"/>
                  <a:t>Record Slide Show</a:t>
                </a:r>
                <a:endParaRPr lang="en-US" sz="9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4CF68D2-B44C-4E8A-AC5F-D6FC9F0BBBEA}"/>
                  </a:ext>
                </a:extLst>
              </p:cNvPr>
              <p:cNvSpPr/>
              <p:nvPr/>
            </p:nvSpPr>
            <p:spPr>
              <a:xfrm>
                <a:off x="6668132" y="4959012"/>
                <a:ext cx="19870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Heading 01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64E264E-16BD-40C9-B743-148BCE73C5A5}"/>
                </a:ext>
              </a:extLst>
            </p:cNvPr>
            <p:cNvGrpSpPr/>
            <p:nvPr/>
          </p:nvGrpSpPr>
          <p:grpSpPr>
            <a:xfrm>
              <a:off x="6657510" y="910185"/>
              <a:ext cx="1997657" cy="733631"/>
              <a:chOff x="6657510" y="4959012"/>
              <a:chExt cx="1997657" cy="73363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E3A2654-EAE3-46D3-8048-52138D0C9637}"/>
                  </a:ext>
                </a:extLst>
              </p:cNvPr>
              <p:cNvSpPr/>
              <p:nvPr/>
            </p:nvSpPr>
            <p:spPr>
              <a:xfrm>
                <a:off x="6657510" y="5184812"/>
                <a:ext cx="198703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/>
                  <a:t>Make a recording that can be watched at your audience's convenience. Click </a:t>
                </a:r>
                <a:r>
                  <a:rPr lang="en-US" sz="900" b="1" dirty="0"/>
                  <a:t>Slide Show</a:t>
                </a:r>
                <a:r>
                  <a:rPr lang="en-US" sz="900" dirty="0"/>
                  <a:t> &gt; </a:t>
                </a:r>
                <a:r>
                  <a:rPr lang="en-US" sz="900" b="1" dirty="0"/>
                  <a:t>Record Slide Show</a:t>
                </a:r>
                <a:endParaRPr lang="en-US" sz="9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4FA9842-006D-47B6-BE0D-24A845548E26}"/>
                  </a:ext>
                </a:extLst>
              </p:cNvPr>
              <p:cNvSpPr/>
              <p:nvPr/>
            </p:nvSpPr>
            <p:spPr>
              <a:xfrm>
                <a:off x="6668132" y="4959012"/>
                <a:ext cx="19870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Heading 01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BA1AF19-1405-46CA-9B40-3955ECBD5C62}"/>
                </a:ext>
              </a:extLst>
            </p:cNvPr>
            <p:cNvGrpSpPr/>
            <p:nvPr/>
          </p:nvGrpSpPr>
          <p:grpSpPr>
            <a:xfrm>
              <a:off x="3719253" y="1884487"/>
              <a:ext cx="1997657" cy="733631"/>
              <a:chOff x="6657510" y="4959012"/>
              <a:chExt cx="1997657" cy="73363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88EC070-7240-4E66-9390-FE282A7A96A0}"/>
                  </a:ext>
                </a:extLst>
              </p:cNvPr>
              <p:cNvSpPr/>
              <p:nvPr/>
            </p:nvSpPr>
            <p:spPr>
              <a:xfrm>
                <a:off x="6657510" y="5184812"/>
                <a:ext cx="198703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/>
                  <a:t>Make a recording that can be watched at your audience's convenience. Click </a:t>
                </a:r>
                <a:r>
                  <a:rPr lang="en-US" sz="900" b="1" dirty="0"/>
                  <a:t>Slide Show</a:t>
                </a:r>
                <a:r>
                  <a:rPr lang="en-US" sz="900" dirty="0"/>
                  <a:t> &gt; </a:t>
                </a:r>
                <a:r>
                  <a:rPr lang="en-US" sz="900" b="1" dirty="0"/>
                  <a:t>Record Slide Show</a:t>
                </a:r>
                <a:endParaRPr lang="en-US" sz="90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CF7F506-1938-4B3A-BAFA-27ACFF3D9684}"/>
                  </a:ext>
                </a:extLst>
              </p:cNvPr>
              <p:cNvSpPr/>
              <p:nvPr/>
            </p:nvSpPr>
            <p:spPr>
              <a:xfrm>
                <a:off x="6668132" y="4959012"/>
                <a:ext cx="19870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Heading 01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9B7A18C-E950-48B2-8B6C-A86A1A9FDA33}"/>
                </a:ext>
              </a:extLst>
            </p:cNvPr>
            <p:cNvGrpSpPr/>
            <p:nvPr/>
          </p:nvGrpSpPr>
          <p:grpSpPr>
            <a:xfrm>
              <a:off x="3719253" y="3901132"/>
              <a:ext cx="1997657" cy="733631"/>
              <a:chOff x="6657510" y="4959012"/>
              <a:chExt cx="1997657" cy="733631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5B4821F-A6D7-417A-8869-B0D7A0893E82}"/>
                  </a:ext>
                </a:extLst>
              </p:cNvPr>
              <p:cNvSpPr/>
              <p:nvPr/>
            </p:nvSpPr>
            <p:spPr>
              <a:xfrm>
                <a:off x="6657510" y="5184812"/>
                <a:ext cx="198703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/>
                  <a:t>Make a recording that can be watched at your audience's convenience. Click </a:t>
                </a:r>
                <a:r>
                  <a:rPr lang="en-US" sz="900" b="1" dirty="0"/>
                  <a:t>Slide Show</a:t>
                </a:r>
                <a:r>
                  <a:rPr lang="en-US" sz="900" dirty="0"/>
                  <a:t> &gt; </a:t>
                </a:r>
                <a:r>
                  <a:rPr lang="en-US" sz="900" b="1" dirty="0"/>
                  <a:t>Record Slide Show</a:t>
                </a:r>
                <a:endParaRPr lang="en-US" sz="900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F4C552B-6595-49BC-AE94-EEB895CFEFF5}"/>
                  </a:ext>
                </a:extLst>
              </p:cNvPr>
              <p:cNvSpPr/>
              <p:nvPr/>
            </p:nvSpPr>
            <p:spPr>
              <a:xfrm>
                <a:off x="6668132" y="4959012"/>
                <a:ext cx="19870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Heading 01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09F38D-A974-42A2-933F-4ECB91AA3BFB}"/>
                </a:ext>
              </a:extLst>
            </p:cNvPr>
            <p:cNvSpPr/>
            <p:nvPr/>
          </p:nvSpPr>
          <p:spPr>
            <a:xfrm>
              <a:off x="4589965" y="5162463"/>
              <a:ext cx="681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1AFB8"/>
                  </a:solidFill>
                </a:rPr>
                <a:t>2018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8FB9DB-24BF-485B-9AB1-4B58C146D37C}"/>
                </a:ext>
              </a:extLst>
            </p:cNvPr>
            <p:cNvSpPr/>
            <p:nvPr/>
          </p:nvSpPr>
          <p:spPr>
            <a:xfrm>
              <a:off x="4589965" y="3139518"/>
              <a:ext cx="681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E3060"/>
                  </a:solidFill>
                </a:rPr>
                <a:t>2015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088CD02-1C03-4E28-BC53-E8945136A2EC}"/>
                </a:ext>
              </a:extLst>
            </p:cNvPr>
            <p:cNvSpPr/>
            <p:nvPr/>
          </p:nvSpPr>
          <p:spPr>
            <a:xfrm>
              <a:off x="4589965" y="1090142"/>
              <a:ext cx="681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D70775"/>
                  </a:solidFill>
                </a:rPr>
                <a:t>2007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8BBB7A-CF63-4D91-A82C-DFD163A11156}"/>
                </a:ext>
              </a:extLst>
            </p:cNvPr>
            <p:cNvSpPr/>
            <p:nvPr/>
          </p:nvSpPr>
          <p:spPr>
            <a:xfrm>
              <a:off x="6980323" y="2080941"/>
              <a:ext cx="681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E8302"/>
                  </a:solidFill>
                </a:rPr>
                <a:t>2013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CB5D094-458E-4016-92EA-C3C792F298B0}"/>
                </a:ext>
              </a:extLst>
            </p:cNvPr>
            <p:cNvSpPr/>
            <p:nvPr/>
          </p:nvSpPr>
          <p:spPr>
            <a:xfrm>
              <a:off x="6980323" y="4106167"/>
              <a:ext cx="681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83BB"/>
                  </a:solidFill>
                </a:rPr>
                <a:t>2016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2AC463-7305-4508-813A-EA6EEE15F0C7}"/>
              </a:ext>
            </a:extLst>
          </p:cNvPr>
          <p:cNvSpPr/>
          <p:nvPr/>
        </p:nvSpPr>
        <p:spPr>
          <a:xfrm>
            <a:off x="5138043" y="235743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>
                <a:solidFill>
                  <a:schemeClr val="bg1">
                    <a:lumMod val="50000"/>
                  </a:schemeClr>
                </a:solidFill>
              </a:rPr>
              <a:t>TIMELINE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5CD7DF-B357-4C48-AAFF-4BDF7E74334A}"/>
              </a:ext>
            </a:extLst>
          </p:cNvPr>
          <p:cNvSpPr/>
          <p:nvPr/>
        </p:nvSpPr>
        <p:spPr>
          <a:xfrm>
            <a:off x="5193733" y="588862"/>
            <a:ext cx="185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pc="600" dirty="0">
                <a:solidFill>
                  <a:schemeClr val="bg1">
                    <a:lumMod val="65000"/>
                  </a:schemeClr>
                </a:solidFill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31915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 Musuku</dc:creator>
  <cp:lastModifiedBy>Ganesh  Musuku</cp:lastModifiedBy>
  <cp:revision>4</cp:revision>
  <dcterms:created xsi:type="dcterms:W3CDTF">2019-03-25T12:13:37Z</dcterms:created>
  <dcterms:modified xsi:type="dcterms:W3CDTF">2019-03-25T13:07:18Z</dcterms:modified>
</cp:coreProperties>
</file>