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4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5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4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7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76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1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7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90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2281061"/>
            <a:ext cx="7132320" cy="740664"/>
          </a:xfrm>
        </p:spPr>
        <p:txBody>
          <a:bodyPr/>
          <a:lstStyle/>
          <a:p>
            <a:r>
              <a:rPr lang="sq-AL" b="1" dirty="0"/>
              <a:t>Optimizimi i Trafikut </a:t>
            </a:r>
            <a:r>
              <a:rPr lang="sq-AL" b="1" dirty="0" smtClean="0"/>
              <a:t>Urban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488" y="77554"/>
            <a:ext cx="1730788" cy="1153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5" y="77554"/>
            <a:ext cx="1153859" cy="11538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113" y="4738592"/>
            <a:ext cx="35532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Team: </a:t>
            </a:r>
            <a:r>
              <a:rPr lang="en-US" sz="2800" b="1" dirty="0"/>
              <a:t>Infinite </a:t>
            </a:r>
            <a:r>
              <a:rPr lang="en-US" sz="2800" b="1" dirty="0" err="1"/>
              <a:t>Loopers</a:t>
            </a:r>
            <a:r>
              <a:rPr lang="en-US" sz="2800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1" y="4063258"/>
            <a:ext cx="29246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Members:</a:t>
            </a:r>
          </a:p>
          <a:p>
            <a:r>
              <a:rPr lang="en-US" sz="2000" dirty="0" err="1"/>
              <a:t>Gazmend</a:t>
            </a:r>
            <a:r>
              <a:rPr lang="en-US" sz="2000" dirty="0"/>
              <a:t> </a:t>
            </a:r>
            <a:r>
              <a:rPr lang="en-US" sz="2000" dirty="0" err="1" smtClean="0"/>
              <a:t>Halili</a:t>
            </a:r>
            <a:endParaRPr lang="en-US" sz="2000" dirty="0" smtClean="0"/>
          </a:p>
          <a:p>
            <a:r>
              <a:rPr lang="en-US" sz="2000" dirty="0" err="1" smtClean="0"/>
              <a:t>Donesa</a:t>
            </a:r>
            <a:r>
              <a:rPr lang="en-US" sz="2000" dirty="0" smtClean="0"/>
              <a:t> </a:t>
            </a:r>
            <a:r>
              <a:rPr lang="en-US" sz="2000" dirty="0" err="1" smtClean="0"/>
              <a:t>Shala</a:t>
            </a:r>
            <a:endParaRPr lang="en-US" sz="2000" dirty="0"/>
          </a:p>
          <a:p>
            <a:r>
              <a:rPr lang="en-US" sz="2000" dirty="0" smtClean="0"/>
              <a:t>Rona </a:t>
            </a:r>
            <a:r>
              <a:rPr lang="en-US" sz="2000" dirty="0" err="1" smtClean="0"/>
              <a:t>Beqiri</a:t>
            </a:r>
            <a:endParaRPr lang="en-US" sz="2000" dirty="0" smtClean="0"/>
          </a:p>
          <a:p>
            <a:r>
              <a:rPr lang="en-US" sz="2000" dirty="0" err="1" smtClean="0"/>
              <a:t>Shkurte</a:t>
            </a:r>
            <a:r>
              <a:rPr lang="en-US" sz="2000" dirty="0" smtClean="0"/>
              <a:t> </a:t>
            </a:r>
            <a:r>
              <a:rPr lang="en-US" sz="2000" dirty="0" err="1" smtClean="0"/>
              <a:t>Rexhepi</a:t>
            </a:r>
            <a:endParaRPr lang="en-US" sz="2000" dirty="0" smtClean="0"/>
          </a:p>
          <a:p>
            <a:r>
              <a:rPr lang="en-US" sz="2000" dirty="0" smtClean="0"/>
              <a:t>Viola </a:t>
            </a:r>
            <a:r>
              <a:rPr lang="en-US" sz="2000" dirty="0" err="1" smtClean="0"/>
              <a:t>Bajrami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96697" y="2503547"/>
            <a:ext cx="50816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traffic lights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waiting times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Stressful driving experience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 lack real-time adaptability.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Solution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2960" y="2088613"/>
            <a:ext cx="703173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4000" dirty="0" smtClean="0"/>
              <a:t>From Red Lights to Green Cities</a:t>
            </a:r>
            <a:endParaRPr lang="en-US" sz="2800" dirty="0" smtClean="0"/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/>
              <a:t>(Dynamic traffic signal optimization)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(</a:t>
            </a:r>
            <a:r>
              <a:rPr lang="en-US" dirty="0" smtClean="0"/>
              <a:t>A </a:t>
            </a:r>
            <a:r>
              <a:rPr lang="en-US" dirty="0"/>
              <a:t>Virtual City for Smarter </a:t>
            </a:r>
            <a:r>
              <a:rPr lang="en-US" dirty="0" smtClean="0"/>
              <a:t>Decisions)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/>
              <a:t>(Smart </a:t>
            </a:r>
            <a:r>
              <a:rPr lang="en-US" dirty="0"/>
              <a:t>Signals That </a:t>
            </a:r>
            <a:r>
              <a:rPr lang="en-US" dirty="0" smtClean="0"/>
              <a:t>Think)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 smtClean="0"/>
              <a:t>(City-specific </a:t>
            </a:r>
            <a:r>
              <a:rPr lang="en-US" dirty="0"/>
              <a:t>simulation for urban </a:t>
            </a:r>
            <a:r>
              <a:rPr lang="en-US" dirty="0" smtClean="0"/>
              <a:t>planning)</a:t>
            </a:r>
            <a:endParaRPr lang="en-US" dirty="0"/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sz="1400" dirty="0" smtClean="0"/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16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Traction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7007" y="1811505"/>
            <a:ext cx="47596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CO₂ emissions reduced by up to 1.3%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waiting time reduced by 7%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Queue length reduced by over 10%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7,000+ vehicles simulated in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Gjilan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</a:t>
            </a:r>
          </a:p>
        </p:txBody>
      </p:sp>
      <p:pic>
        <p:nvPicPr>
          <p:cNvPr id="5" name="Picture1933657806"/>
          <p:cNvPicPr/>
          <p:nvPr/>
        </p:nvPicPr>
        <p:blipFill>
          <a:blip r:embed="rId2"/>
          <a:stretch>
            <a:fillRect/>
          </a:stretch>
        </p:blipFill>
        <p:spPr>
          <a:xfrm>
            <a:off x="507492" y="3195706"/>
            <a:ext cx="8174736" cy="3114965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93365780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2080" cy="3547872"/>
          </a:xfrm>
          <a:prstGeom prst="rect">
            <a:avLst/>
          </a:prstGeom>
          <a:noFill/>
          <a:ln w="12700">
            <a:noFill/>
          </a:ln>
        </p:spPr>
      </p:pic>
      <p:pic>
        <p:nvPicPr>
          <p:cNvPr id="3" name="Picture1933657806"/>
          <p:cNvPicPr/>
          <p:nvPr/>
        </p:nvPicPr>
        <p:blipFill>
          <a:blip r:embed="rId3"/>
          <a:stretch>
            <a:fillRect/>
          </a:stretch>
        </p:blipFill>
        <p:spPr>
          <a:xfrm>
            <a:off x="3985258" y="3487004"/>
            <a:ext cx="5158742" cy="3370996"/>
          </a:xfrm>
          <a:prstGeom prst="rect">
            <a:avLst/>
          </a:prstGeom>
          <a:noFill/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68294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 &amp; Users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014984" y="2304289"/>
            <a:ext cx="60350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Users: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Municipalities (e.g., </a:t>
            </a:r>
            <a:r>
              <a:rPr lang="en-US" dirty="0" err="1"/>
              <a:t>Gjilan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Transport planners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city startups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Public transit &amp; logistics companies</a:t>
            </a:r>
          </a:p>
          <a:p>
            <a:r>
              <a:rPr lang="en-US" dirty="0" smtClean="0"/>
              <a:t>Potential </a:t>
            </a:r>
            <a:r>
              <a:rPr lang="en-US" dirty="0"/>
              <a:t>business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latform </a:t>
            </a:r>
            <a:r>
              <a:rPr lang="en-US" dirty="0"/>
              <a:t>for real-time traffic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municipal or regional planning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Environmental data licensing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351</TotalTime>
  <Words>151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Optimizimi i Trafikut Urban</vt:lpstr>
      <vt:lpstr>The Problem</vt:lpstr>
      <vt:lpstr>Our Solution</vt:lpstr>
      <vt:lpstr>Results &amp; Traction</vt:lpstr>
      <vt:lpstr>PowerPoint Presentation</vt:lpstr>
      <vt:lpstr>Business Model &amp; Users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&amp; Members</dc:title>
  <dc:subject/>
  <dc:creator>HP-Laptop</dc:creator>
  <cp:keywords/>
  <dc:description>generated using python-pptx</dc:description>
  <cp:lastModifiedBy>Microsoft account</cp:lastModifiedBy>
  <cp:revision>16</cp:revision>
  <dcterms:created xsi:type="dcterms:W3CDTF">2013-01-27T09:14:16Z</dcterms:created>
  <dcterms:modified xsi:type="dcterms:W3CDTF">2025-05-23T10:53:51Z</dcterms:modified>
  <cp:category/>
</cp:coreProperties>
</file>