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8287"/>
            <a:ext cx="3801110" cy="5126990"/>
          </a:xfrm>
          <a:custGeom>
            <a:avLst/>
            <a:gdLst/>
            <a:ahLst/>
            <a:cxnLst/>
            <a:rect l="l" t="t" r="r" b="b"/>
            <a:pathLst>
              <a:path w="3801110" h="5126990">
                <a:moveTo>
                  <a:pt x="3800855" y="0"/>
                </a:moveTo>
                <a:lnTo>
                  <a:pt x="0" y="0"/>
                </a:lnTo>
                <a:lnTo>
                  <a:pt x="0" y="5126735"/>
                </a:lnTo>
                <a:lnTo>
                  <a:pt x="1392130" y="5126735"/>
                </a:lnTo>
                <a:lnTo>
                  <a:pt x="3800855" y="0"/>
                </a:lnTo>
                <a:close/>
              </a:path>
            </a:pathLst>
          </a:custGeom>
          <a:solidFill>
            <a:srgbClr val="D9D9D9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17192" y="1450847"/>
            <a:ext cx="7226808" cy="2234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447799"/>
            <a:ext cx="9144000" cy="224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176016" y="1746503"/>
            <a:ext cx="2791968" cy="165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488" y="0"/>
            <a:ext cx="380999" cy="905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043671" y="286511"/>
            <a:ext cx="813816" cy="2895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087" y="1883486"/>
            <a:ext cx="7481824" cy="133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087" y="1883486"/>
            <a:ext cx="7481824" cy="133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4863" y="5013411"/>
            <a:ext cx="1751964" cy="9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7E7E7E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5.png"/><Relationship Id="rId17" Type="http://schemas.openxmlformats.org/officeDocument/2006/relationships/image" Target="../media/image76.png"/><Relationship Id="rId18" Type="http://schemas.openxmlformats.org/officeDocument/2006/relationships/image" Target="../media/image77.png"/><Relationship Id="rId19" Type="http://schemas.openxmlformats.org/officeDocument/2006/relationships/image" Target="../media/image78.png"/><Relationship Id="rId20" Type="http://schemas.openxmlformats.org/officeDocument/2006/relationships/image" Target="../media/image79.png"/><Relationship Id="rId21" Type="http://schemas.openxmlformats.org/officeDocument/2006/relationships/image" Target="../media/image80.png"/><Relationship Id="rId22" Type="http://schemas.openxmlformats.org/officeDocument/2006/relationships/image" Target="../media/image81.png"/><Relationship Id="rId23" Type="http://schemas.openxmlformats.org/officeDocument/2006/relationships/image" Target="../media/image82.png"/><Relationship Id="rId24" Type="http://schemas.openxmlformats.org/officeDocument/2006/relationships/image" Target="../media/image8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7192" y="1801367"/>
            <a:ext cx="7226807" cy="1563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01110" cy="5145405"/>
          </a:xfrm>
          <a:custGeom>
            <a:avLst/>
            <a:gdLst/>
            <a:ahLst/>
            <a:cxnLst/>
            <a:rect l="l" t="t" r="r" b="b"/>
            <a:pathLst>
              <a:path w="3801110" h="5145405">
                <a:moveTo>
                  <a:pt x="3800855" y="0"/>
                </a:moveTo>
                <a:lnTo>
                  <a:pt x="0" y="0"/>
                </a:lnTo>
                <a:lnTo>
                  <a:pt x="0" y="5145023"/>
                </a:lnTo>
                <a:lnTo>
                  <a:pt x="1383538" y="5145023"/>
                </a:lnTo>
                <a:lnTo>
                  <a:pt x="3800855" y="0"/>
                </a:lnTo>
                <a:close/>
              </a:path>
            </a:pathLst>
          </a:custGeom>
          <a:solidFill>
            <a:srgbClr val="D9D9D9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807463"/>
            <a:ext cx="9143998" cy="1575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2648" y="2346959"/>
            <a:ext cx="1399032" cy="49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22805" marR="508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AUO </a:t>
            </a:r>
            <a:r>
              <a:rPr dirty="0" spc="-30"/>
              <a:t>Progress </a:t>
            </a:r>
            <a:r>
              <a:rPr dirty="0" spc="-5"/>
              <a:t>to </a:t>
            </a:r>
            <a:r>
              <a:rPr dirty="0" spc="15"/>
              <a:t>Smart  </a:t>
            </a:r>
            <a:r>
              <a:rPr dirty="0" spc="-5"/>
              <a:t>Manufacturing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6448" y="4131055"/>
            <a:ext cx="10020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5">
                <a:latin typeface="Gill Sans MT"/>
                <a:cs typeface="Gill Sans MT"/>
              </a:rPr>
              <a:t>AUO </a:t>
            </a:r>
            <a:r>
              <a:rPr dirty="0" sz="1400" spc="-10">
                <a:latin typeface="Gill Sans MT"/>
                <a:cs typeface="Gill Sans MT"/>
              </a:rPr>
              <a:t>GD</a:t>
            </a:r>
            <a:r>
              <a:rPr dirty="0" sz="1400" spc="-50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BU</a:t>
            </a:r>
            <a:endParaRPr sz="1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Gill Sans MT"/>
                <a:cs typeface="Gill Sans MT"/>
              </a:rPr>
              <a:t>2020/May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120" y="966215"/>
            <a:ext cx="1792605" cy="655320"/>
          </a:xfrm>
          <a:custGeom>
            <a:avLst/>
            <a:gdLst/>
            <a:ahLst/>
            <a:cxnLst/>
            <a:rect l="l" t="t" r="r" b="b"/>
            <a:pathLst>
              <a:path w="1792604" h="655319">
                <a:moveTo>
                  <a:pt x="0" y="655319"/>
                </a:moveTo>
                <a:lnTo>
                  <a:pt x="1792224" y="655319"/>
                </a:lnTo>
                <a:lnTo>
                  <a:pt x="1792224" y="0"/>
                </a:lnTo>
                <a:lnTo>
                  <a:pt x="0" y="0"/>
                </a:lnTo>
                <a:lnTo>
                  <a:pt x="0" y="655319"/>
                </a:lnTo>
                <a:close/>
              </a:path>
            </a:pathLst>
          </a:custGeom>
          <a:solidFill>
            <a:srgbClr val="000000">
              <a:alpha val="2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0557" y="159461"/>
            <a:ext cx="635698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30">
                <a:solidFill>
                  <a:srgbClr val="252525"/>
                </a:solidFill>
              </a:rPr>
              <a:t>From </a:t>
            </a:r>
            <a:r>
              <a:rPr dirty="0" sz="3200" spc="-25">
                <a:solidFill>
                  <a:srgbClr val="252525"/>
                </a:solidFill>
              </a:rPr>
              <a:t>Core </a:t>
            </a:r>
            <a:r>
              <a:rPr dirty="0" sz="3200" spc="5">
                <a:solidFill>
                  <a:srgbClr val="252525"/>
                </a:solidFill>
              </a:rPr>
              <a:t>Expertise </a:t>
            </a:r>
            <a:r>
              <a:rPr dirty="0" sz="3200" spc="-5">
                <a:solidFill>
                  <a:srgbClr val="252525"/>
                </a:solidFill>
              </a:rPr>
              <a:t>to </a:t>
            </a:r>
            <a:r>
              <a:rPr dirty="0" sz="3200" spc="-20">
                <a:solidFill>
                  <a:srgbClr val="252525"/>
                </a:solidFill>
              </a:rPr>
              <a:t>New</a:t>
            </a:r>
            <a:r>
              <a:rPr dirty="0" sz="3200" spc="-465">
                <a:solidFill>
                  <a:srgbClr val="252525"/>
                </a:solidFill>
              </a:rPr>
              <a:t> </a:t>
            </a:r>
            <a:r>
              <a:rPr dirty="0" sz="3200" spc="-35">
                <a:solidFill>
                  <a:srgbClr val="252525"/>
                </a:solidFill>
              </a:rPr>
              <a:t>Verticals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761488" y="2182367"/>
            <a:ext cx="1798320" cy="2727960"/>
          </a:xfrm>
          <a:custGeom>
            <a:avLst/>
            <a:gdLst/>
            <a:ahLst/>
            <a:cxnLst/>
            <a:rect l="l" t="t" r="r" b="b"/>
            <a:pathLst>
              <a:path w="1798320" h="2727960">
                <a:moveTo>
                  <a:pt x="1798319" y="0"/>
                </a:moveTo>
                <a:lnTo>
                  <a:pt x="0" y="0"/>
                </a:lnTo>
                <a:lnTo>
                  <a:pt x="0" y="2727960"/>
                </a:lnTo>
                <a:lnTo>
                  <a:pt x="1798319" y="2727960"/>
                </a:lnTo>
                <a:lnTo>
                  <a:pt x="1798319" y="0"/>
                </a:lnTo>
                <a:close/>
              </a:path>
            </a:pathLst>
          </a:custGeom>
          <a:solidFill>
            <a:srgbClr val="E87A00">
              <a:alpha val="3882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88335" y="1069847"/>
            <a:ext cx="1795780" cy="3776979"/>
          </a:xfrm>
          <a:custGeom>
            <a:avLst/>
            <a:gdLst/>
            <a:ahLst/>
            <a:cxnLst/>
            <a:rect l="l" t="t" r="r" b="b"/>
            <a:pathLst>
              <a:path w="1795779" h="3776979">
                <a:moveTo>
                  <a:pt x="1795272" y="0"/>
                </a:moveTo>
                <a:lnTo>
                  <a:pt x="0" y="0"/>
                </a:lnTo>
                <a:lnTo>
                  <a:pt x="0" y="3776472"/>
                </a:lnTo>
                <a:lnTo>
                  <a:pt x="1795272" y="3776472"/>
                </a:lnTo>
                <a:lnTo>
                  <a:pt x="1795272" y="0"/>
                </a:lnTo>
                <a:close/>
              </a:path>
            </a:pathLst>
          </a:custGeom>
          <a:solidFill>
            <a:srgbClr val="EF9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8335" y="969263"/>
            <a:ext cx="1795272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94432" y="963167"/>
            <a:ext cx="1789430" cy="1774189"/>
          </a:xfrm>
          <a:custGeom>
            <a:avLst/>
            <a:gdLst/>
            <a:ahLst/>
            <a:cxnLst/>
            <a:rect l="l" t="t" r="r" b="b"/>
            <a:pathLst>
              <a:path w="1789429" h="1774189">
                <a:moveTo>
                  <a:pt x="1789175" y="0"/>
                </a:moveTo>
                <a:lnTo>
                  <a:pt x="0" y="0"/>
                </a:lnTo>
                <a:lnTo>
                  <a:pt x="0" y="1773935"/>
                </a:lnTo>
                <a:lnTo>
                  <a:pt x="1789175" y="1773935"/>
                </a:lnTo>
                <a:lnTo>
                  <a:pt x="1789175" y="0"/>
                </a:lnTo>
                <a:close/>
              </a:path>
            </a:pathLst>
          </a:custGeom>
          <a:solidFill>
            <a:srgbClr val="000000">
              <a:alpha val="2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21177" y="2724546"/>
            <a:ext cx="1607820" cy="90551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5"/>
              </a:spcBef>
            </a:pPr>
            <a:r>
              <a:rPr dirty="0" sz="1600" spc="-150" b="1">
                <a:solidFill>
                  <a:srgbClr val="FFFFFF"/>
                </a:solidFill>
                <a:latin typeface="Gill Sans MT"/>
                <a:cs typeface="Gill Sans MT"/>
              </a:rPr>
              <a:t>Mega</a:t>
            </a:r>
            <a:r>
              <a:rPr dirty="0" sz="1600" spc="-6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600" spc="-114" b="1">
                <a:solidFill>
                  <a:srgbClr val="FFFFFF"/>
                </a:solidFill>
                <a:latin typeface="Gill Sans MT"/>
                <a:cs typeface="Gill Sans MT"/>
              </a:rPr>
              <a:t>Insight</a:t>
            </a:r>
            <a:endParaRPr sz="1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Total Solutions </a:t>
            </a: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r>
              <a:rPr dirty="0" sz="1100" spc="-4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Services</a:t>
            </a:r>
            <a:endParaRPr sz="1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for Intelligent</a:t>
            </a:r>
            <a:r>
              <a:rPr dirty="0" sz="1100" spc="-114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Manufacturing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1177" y="3816215"/>
            <a:ext cx="1067435" cy="902969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0"/>
              </a:spcBef>
            </a:pPr>
            <a:r>
              <a:rPr dirty="0" sz="1600" spc="-130" b="1">
                <a:solidFill>
                  <a:srgbClr val="FFFFFF"/>
                </a:solidFill>
                <a:latin typeface="Gill Sans MT"/>
                <a:cs typeface="Gill Sans MT"/>
              </a:rPr>
              <a:t>Edgetech</a:t>
            </a:r>
            <a:endParaRPr sz="1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AIoT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Solutions</a:t>
            </a:r>
            <a:r>
              <a:rPr dirty="0" sz="1100" spc="-9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for</a:t>
            </a:r>
            <a:endParaRPr sz="1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Industrial</a:t>
            </a:r>
            <a:r>
              <a:rPr dirty="0" sz="1100" spc="-5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Verticals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0577" y="1528064"/>
            <a:ext cx="889000" cy="78486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ct val="88400"/>
              </a:lnSpc>
              <a:spcBef>
                <a:spcPts val="350"/>
              </a:spcBef>
            </a:pPr>
            <a:r>
              <a:rPr dirty="0" sz="1800" spc="-185" b="1">
                <a:solidFill>
                  <a:srgbClr val="FFFFFF"/>
                </a:solidFill>
                <a:latin typeface="Gill Sans MT"/>
                <a:cs typeface="Gill Sans MT"/>
              </a:rPr>
              <a:t>Smart  </a:t>
            </a:r>
            <a:r>
              <a:rPr dirty="0" sz="1800" spc="-125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800" spc="-120" b="1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dirty="0" sz="1800" spc="-140" b="1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dirty="0" sz="1800" spc="-140" b="1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dirty="0" sz="1800" spc="-105" b="1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dirty="0" sz="1800" spc="-110" b="1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dirty="0" sz="1800" spc="-114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1800" spc="-85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800" spc="-120" b="1">
                <a:solidFill>
                  <a:srgbClr val="FFFFFF"/>
                </a:solidFill>
                <a:latin typeface="Gill Sans MT"/>
                <a:cs typeface="Gill Sans MT"/>
              </a:rPr>
              <a:t>al  </a:t>
            </a:r>
            <a:r>
              <a:rPr dirty="0" sz="1800" spc="-120" b="1">
                <a:solidFill>
                  <a:srgbClr val="FFFFFF"/>
                </a:solidFill>
                <a:latin typeface="Gill Sans MT"/>
                <a:cs typeface="Gill Sans MT"/>
              </a:rPr>
              <a:t>Service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376" y="2648711"/>
            <a:ext cx="1798320" cy="2261870"/>
          </a:xfrm>
          <a:custGeom>
            <a:avLst/>
            <a:gdLst/>
            <a:ahLst/>
            <a:cxnLst/>
            <a:rect l="l" t="t" r="r" b="b"/>
            <a:pathLst>
              <a:path w="1798320" h="2261870">
                <a:moveTo>
                  <a:pt x="1798320" y="0"/>
                </a:moveTo>
                <a:lnTo>
                  <a:pt x="0" y="0"/>
                </a:lnTo>
                <a:lnTo>
                  <a:pt x="0" y="2261616"/>
                </a:lnTo>
                <a:lnTo>
                  <a:pt x="1798320" y="2261616"/>
                </a:lnTo>
                <a:lnTo>
                  <a:pt x="1798320" y="0"/>
                </a:lnTo>
                <a:close/>
              </a:path>
            </a:pathLst>
          </a:custGeom>
          <a:solidFill>
            <a:srgbClr val="EB6152">
              <a:alpha val="3882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8368" y="1075943"/>
            <a:ext cx="1798320" cy="3770629"/>
          </a:xfrm>
          <a:custGeom>
            <a:avLst/>
            <a:gdLst/>
            <a:ahLst/>
            <a:cxnLst/>
            <a:rect l="l" t="t" r="r" b="b"/>
            <a:pathLst>
              <a:path w="1798320" h="3770629">
                <a:moveTo>
                  <a:pt x="1798320" y="0"/>
                </a:moveTo>
                <a:lnTo>
                  <a:pt x="0" y="0"/>
                </a:lnTo>
                <a:lnTo>
                  <a:pt x="0" y="3770376"/>
                </a:lnTo>
                <a:lnTo>
                  <a:pt x="1798320" y="3770376"/>
                </a:lnTo>
                <a:lnTo>
                  <a:pt x="1798320" y="0"/>
                </a:lnTo>
                <a:close/>
              </a:path>
            </a:pathLst>
          </a:custGeom>
          <a:solidFill>
            <a:srgbClr val="EB6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8368" y="969263"/>
            <a:ext cx="1798320" cy="178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8368" y="963167"/>
            <a:ext cx="1798320" cy="1789430"/>
          </a:xfrm>
          <a:custGeom>
            <a:avLst/>
            <a:gdLst/>
            <a:ahLst/>
            <a:cxnLst/>
            <a:rect l="l" t="t" r="r" b="b"/>
            <a:pathLst>
              <a:path w="1798320" h="1789430">
                <a:moveTo>
                  <a:pt x="1798320" y="0"/>
                </a:moveTo>
                <a:lnTo>
                  <a:pt x="0" y="0"/>
                </a:lnTo>
                <a:lnTo>
                  <a:pt x="0" y="1789175"/>
                </a:lnTo>
                <a:lnTo>
                  <a:pt x="1798320" y="1789175"/>
                </a:lnTo>
                <a:lnTo>
                  <a:pt x="1798320" y="0"/>
                </a:lnTo>
                <a:close/>
              </a:path>
            </a:pathLst>
          </a:custGeom>
          <a:solidFill>
            <a:srgbClr val="000000">
              <a:alpha val="2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8368" y="1075943"/>
            <a:ext cx="1798320" cy="1572895"/>
          </a:xfrm>
          <a:prstGeom prst="rect">
            <a:avLst/>
          </a:prstGeom>
          <a:solidFill>
            <a:srgbClr val="000000">
              <a:alpha val="25881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06070" marR="340360">
              <a:lnSpc>
                <a:spcPct val="88400"/>
              </a:lnSpc>
              <a:spcBef>
                <a:spcPts val="1495"/>
              </a:spcBef>
            </a:pPr>
            <a:r>
              <a:rPr dirty="0" sz="1800" spc="-185" b="1">
                <a:solidFill>
                  <a:srgbClr val="FFFFFF"/>
                </a:solidFill>
                <a:latin typeface="Gill Sans MT"/>
                <a:cs typeface="Gill Sans MT"/>
              </a:rPr>
              <a:t>Smart  </a:t>
            </a:r>
            <a:r>
              <a:rPr dirty="0" sz="1800" spc="-100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1800" spc="-70" b="1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dirty="0" sz="1800" spc="-315" b="1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dirty="0" sz="1800" spc="-235" b="1">
                <a:solidFill>
                  <a:srgbClr val="FFFFFF"/>
                </a:solidFill>
                <a:latin typeface="Gill Sans MT"/>
                <a:cs typeface="Gill Sans MT"/>
              </a:rPr>
              <a:t>me</a:t>
            </a:r>
            <a:r>
              <a:rPr dirty="0" sz="1800" spc="-140" b="1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dirty="0" sz="1800" spc="-135" b="1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dirty="0" sz="1800" spc="-60" b="1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dirty="0" sz="1800" spc="-120" b="1">
                <a:solidFill>
                  <a:srgbClr val="FFFFFF"/>
                </a:solidFill>
                <a:latin typeface="Gill Sans MT"/>
                <a:cs typeface="Gill Sans MT"/>
              </a:rPr>
              <a:t>al  </a:t>
            </a:r>
            <a:r>
              <a:rPr dirty="0" sz="1800" spc="-130" b="1">
                <a:solidFill>
                  <a:srgbClr val="FFFFFF"/>
                </a:solidFill>
                <a:latin typeface="Gill Sans MT"/>
                <a:cs typeface="Gill Sans MT"/>
              </a:rPr>
              <a:t>Retailing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21935" y="1761744"/>
            <a:ext cx="1807845" cy="3148965"/>
          </a:xfrm>
          <a:custGeom>
            <a:avLst/>
            <a:gdLst/>
            <a:ahLst/>
            <a:cxnLst/>
            <a:rect l="l" t="t" r="r" b="b"/>
            <a:pathLst>
              <a:path w="1807845" h="3148965">
                <a:moveTo>
                  <a:pt x="1807464" y="0"/>
                </a:moveTo>
                <a:lnTo>
                  <a:pt x="0" y="0"/>
                </a:lnTo>
                <a:lnTo>
                  <a:pt x="0" y="3148584"/>
                </a:lnTo>
                <a:lnTo>
                  <a:pt x="1807464" y="3148584"/>
                </a:lnTo>
                <a:lnTo>
                  <a:pt x="1807464" y="0"/>
                </a:lnTo>
                <a:close/>
              </a:path>
            </a:pathLst>
          </a:custGeom>
          <a:solidFill>
            <a:srgbClr val="0083A1">
              <a:alpha val="3882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27447" y="1633727"/>
            <a:ext cx="45720" cy="887094"/>
          </a:xfrm>
          <a:custGeom>
            <a:avLst/>
            <a:gdLst/>
            <a:ahLst/>
            <a:cxnLst/>
            <a:rect l="l" t="t" r="r" b="b"/>
            <a:pathLst>
              <a:path w="45720" h="887094">
                <a:moveTo>
                  <a:pt x="0" y="886968"/>
                </a:moveTo>
                <a:lnTo>
                  <a:pt x="45719" y="886968"/>
                </a:lnTo>
                <a:lnTo>
                  <a:pt x="45719" y="0"/>
                </a:lnTo>
                <a:lnTo>
                  <a:pt x="0" y="0"/>
                </a:lnTo>
                <a:lnTo>
                  <a:pt x="0" y="8869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73167" y="1621535"/>
            <a:ext cx="1792605" cy="3225165"/>
          </a:xfrm>
          <a:custGeom>
            <a:avLst/>
            <a:gdLst/>
            <a:ahLst/>
            <a:cxnLst/>
            <a:rect l="l" t="t" r="r" b="b"/>
            <a:pathLst>
              <a:path w="1792604" h="3225165">
                <a:moveTo>
                  <a:pt x="1792224" y="0"/>
                </a:moveTo>
                <a:lnTo>
                  <a:pt x="0" y="0"/>
                </a:lnTo>
                <a:lnTo>
                  <a:pt x="0" y="3224784"/>
                </a:lnTo>
                <a:lnTo>
                  <a:pt x="1792224" y="3224784"/>
                </a:lnTo>
                <a:lnTo>
                  <a:pt x="1792224" y="0"/>
                </a:lnTo>
                <a:close/>
              </a:path>
            </a:pathLst>
          </a:custGeom>
          <a:solidFill>
            <a:srgbClr val="008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73167" y="969263"/>
            <a:ext cx="1792224" cy="1776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45050" y="2867659"/>
            <a:ext cx="16440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114" b="1">
                <a:solidFill>
                  <a:srgbClr val="FFFFFF"/>
                </a:solidFill>
                <a:latin typeface="Gill Sans MT"/>
                <a:cs typeface="Gill Sans MT"/>
              </a:rPr>
              <a:t>U-Fresh</a:t>
            </a:r>
            <a:r>
              <a:rPr dirty="0" sz="1600" spc="-31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600" spc="-135" b="1">
                <a:solidFill>
                  <a:srgbClr val="FFFFFF"/>
                </a:solidFill>
                <a:latin typeface="Gill Sans MT"/>
                <a:cs typeface="Gill Sans MT"/>
              </a:rPr>
              <a:t>Technology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68772" y="1649983"/>
            <a:ext cx="871219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03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FFFFFF"/>
                </a:solidFill>
                <a:latin typeface="Gill Sans MT"/>
                <a:cs typeface="Gill Sans MT"/>
              </a:rPr>
              <a:t>Circular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ts val="2030"/>
              </a:lnSpc>
            </a:pPr>
            <a:r>
              <a:rPr dirty="0" sz="1800" spc="-165" b="1">
                <a:solidFill>
                  <a:srgbClr val="FFFFFF"/>
                </a:solidFill>
                <a:latin typeface="Gill Sans MT"/>
                <a:cs typeface="Gill Sans MT"/>
              </a:rPr>
              <a:t>Economy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67143" y="1292351"/>
            <a:ext cx="1804670" cy="3615054"/>
          </a:xfrm>
          <a:custGeom>
            <a:avLst/>
            <a:gdLst/>
            <a:ahLst/>
            <a:cxnLst/>
            <a:rect l="l" t="t" r="r" b="b"/>
            <a:pathLst>
              <a:path w="1804670" h="3615054">
                <a:moveTo>
                  <a:pt x="1804416" y="0"/>
                </a:moveTo>
                <a:lnTo>
                  <a:pt x="0" y="0"/>
                </a:lnTo>
                <a:lnTo>
                  <a:pt x="0" y="3614928"/>
                </a:lnTo>
                <a:lnTo>
                  <a:pt x="1804416" y="3614928"/>
                </a:lnTo>
                <a:lnTo>
                  <a:pt x="1804416" y="0"/>
                </a:lnTo>
                <a:close/>
              </a:path>
            </a:pathLst>
          </a:custGeom>
          <a:solidFill>
            <a:srgbClr val="11C8D2">
              <a:alpha val="3882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30568" y="1652016"/>
            <a:ext cx="1786255" cy="3194685"/>
          </a:xfrm>
          <a:custGeom>
            <a:avLst/>
            <a:gdLst/>
            <a:ahLst/>
            <a:cxnLst/>
            <a:rect l="l" t="t" r="r" b="b"/>
            <a:pathLst>
              <a:path w="1786254" h="3194685">
                <a:moveTo>
                  <a:pt x="1786127" y="0"/>
                </a:moveTo>
                <a:lnTo>
                  <a:pt x="0" y="0"/>
                </a:lnTo>
                <a:lnTo>
                  <a:pt x="0" y="3194304"/>
                </a:lnTo>
                <a:lnTo>
                  <a:pt x="1786127" y="3194304"/>
                </a:lnTo>
                <a:lnTo>
                  <a:pt x="1786127" y="0"/>
                </a:lnTo>
                <a:close/>
              </a:path>
            </a:pathLst>
          </a:custGeom>
          <a:solidFill>
            <a:srgbClr val="11C8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0568" y="969263"/>
            <a:ext cx="1786127" cy="1783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84973" y="2864611"/>
            <a:ext cx="92710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140" b="1">
                <a:solidFill>
                  <a:srgbClr val="FFFFFF"/>
                </a:solidFill>
                <a:latin typeface="Gill Sans MT"/>
                <a:cs typeface="Gill Sans MT"/>
              </a:rPr>
              <a:t>AUO</a:t>
            </a:r>
            <a:r>
              <a:rPr dirty="0" sz="1600" spc="-130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600" spc="-110" b="1">
                <a:solidFill>
                  <a:srgbClr val="FFFFFF"/>
                </a:solidFill>
                <a:latin typeface="Gill Sans MT"/>
                <a:cs typeface="Gill Sans MT"/>
              </a:rPr>
              <a:t>Care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30568" y="969263"/>
            <a:ext cx="1786255" cy="1783080"/>
          </a:xfrm>
          <a:custGeom>
            <a:avLst/>
            <a:gdLst/>
            <a:ahLst/>
            <a:cxnLst/>
            <a:rect l="l" t="t" r="r" b="b"/>
            <a:pathLst>
              <a:path w="1786254" h="1783080">
                <a:moveTo>
                  <a:pt x="1786127" y="0"/>
                </a:moveTo>
                <a:lnTo>
                  <a:pt x="0" y="0"/>
                </a:lnTo>
                <a:lnTo>
                  <a:pt x="0" y="1783080"/>
                </a:lnTo>
                <a:lnTo>
                  <a:pt x="1786127" y="1783080"/>
                </a:lnTo>
                <a:lnTo>
                  <a:pt x="1786127" y="0"/>
                </a:lnTo>
                <a:close/>
              </a:path>
            </a:pathLst>
          </a:custGeom>
          <a:solidFill>
            <a:srgbClr val="000000">
              <a:alpha val="2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867143" y="1652016"/>
            <a:ext cx="1750060" cy="1100455"/>
          </a:xfrm>
          <a:prstGeom prst="rect">
            <a:avLst/>
          </a:prstGeom>
          <a:solidFill>
            <a:srgbClr val="000000">
              <a:alpha val="25881"/>
            </a:srgbClr>
          </a:solidFill>
        </p:spPr>
        <p:txBody>
          <a:bodyPr wrap="square" lIns="0" tIns="10160" rIns="0" bIns="0" rtlCol="0" vert="horz">
            <a:spAutoFit/>
          </a:bodyPr>
          <a:lstStyle/>
          <a:p>
            <a:pPr marL="259079">
              <a:lnSpc>
                <a:spcPts val="2030"/>
              </a:lnSpc>
              <a:spcBef>
                <a:spcPts val="80"/>
              </a:spcBef>
            </a:pPr>
            <a:r>
              <a:rPr dirty="0" sz="1800" spc="-125" b="1">
                <a:solidFill>
                  <a:srgbClr val="FFFFFF"/>
                </a:solidFill>
                <a:latin typeface="Gill Sans MT"/>
                <a:cs typeface="Gill Sans MT"/>
              </a:rPr>
              <a:t>General</a:t>
            </a:r>
            <a:endParaRPr sz="1800">
              <a:latin typeface="Gill Sans MT"/>
              <a:cs typeface="Gill Sans MT"/>
            </a:endParaRPr>
          </a:p>
          <a:p>
            <a:pPr marL="259079">
              <a:lnSpc>
                <a:spcPts val="2030"/>
              </a:lnSpc>
            </a:pPr>
            <a:r>
              <a:rPr dirty="0" sz="1800" spc="-140" b="1">
                <a:solidFill>
                  <a:srgbClr val="FFFFFF"/>
                </a:solidFill>
                <a:latin typeface="Gill Sans MT"/>
                <a:cs typeface="Gill Sans MT"/>
              </a:rPr>
              <a:t>Healthcare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3394" y="2864611"/>
            <a:ext cx="11474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600" spc="-130" b="1">
                <a:solidFill>
                  <a:srgbClr val="FFFFFF"/>
                </a:solidFill>
                <a:latin typeface="Gill Sans MT"/>
                <a:cs typeface="Gill Sans MT"/>
              </a:rPr>
              <a:t>Space4Money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6383" y="3218688"/>
            <a:ext cx="789432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6383" y="3965447"/>
            <a:ext cx="801623" cy="210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93394" y="3501008"/>
            <a:ext cx="15043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Digital Signage &amp;</a:t>
            </a:r>
            <a:r>
              <a:rPr dirty="0" sz="1100" spc="-14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Solutions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23103" y="4337303"/>
            <a:ext cx="1118615" cy="2895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11752" y="2840735"/>
            <a:ext cx="280415" cy="2832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71544" y="3831335"/>
            <a:ext cx="509015" cy="5181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097023" y="2932175"/>
            <a:ext cx="25908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19416" y="4395215"/>
            <a:ext cx="176783" cy="1676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06640" y="4389120"/>
            <a:ext cx="612775" cy="173990"/>
          </a:xfrm>
          <a:custGeom>
            <a:avLst/>
            <a:gdLst/>
            <a:ahLst/>
            <a:cxnLst/>
            <a:rect l="l" t="t" r="r" b="b"/>
            <a:pathLst>
              <a:path w="612775" h="173989">
                <a:moveTo>
                  <a:pt x="90169" y="2044"/>
                </a:moveTo>
                <a:lnTo>
                  <a:pt x="77850" y="2044"/>
                </a:lnTo>
                <a:lnTo>
                  <a:pt x="73786" y="4089"/>
                </a:lnTo>
                <a:lnTo>
                  <a:pt x="67563" y="6134"/>
                </a:lnTo>
                <a:lnTo>
                  <a:pt x="65531" y="12268"/>
                </a:lnTo>
                <a:lnTo>
                  <a:pt x="4063" y="145122"/>
                </a:lnTo>
                <a:lnTo>
                  <a:pt x="0" y="151256"/>
                </a:lnTo>
                <a:lnTo>
                  <a:pt x="0" y="155346"/>
                </a:lnTo>
                <a:lnTo>
                  <a:pt x="4063" y="165557"/>
                </a:lnTo>
                <a:lnTo>
                  <a:pt x="10286" y="171691"/>
                </a:lnTo>
                <a:lnTo>
                  <a:pt x="18414" y="173735"/>
                </a:lnTo>
                <a:lnTo>
                  <a:pt x="26669" y="171691"/>
                </a:lnTo>
                <a:lnTo>
                  <a:pt x="30733" y="169646"/>
                </a:lnTo>
                <a:lnTo>
                  <a:pt x="34798" y="163512"/>
                </a:lnTo>
                <a:lnTo>
                  <a:pt x="36829" y="163512"/>
                </a:lnTo>
                <a:lnTo>
                  <a:pt x="83946" y="63360"/>
                </a:lnTo>
                <a:lnTo>
                  <a:pt x="123211" y="63360"/>
                </a:lnTo>
                <a:lnTo>
                  <a:pt x="98298" y="10223"/>
                </a:lnTo>
                <a:lnTo>
                  <a:pt x="90169" y="2044"/>
                </a:lnTo>
                <a:close/>
              </a:path>
              <a:path w="612775" h="173989">
                <a:moveTo>
                  <a:pt x="340796" y="63360"/>
                </a:moveTo>
                <a:lnTo>
                  <a:pt x="301243" y="63360"/>
                </a:lnTo>
                <a:lnTo>
                  <a:pt x="346328" y="163512"/>
                </a:lnTo>
                <a:lnTo>
                  <a:pt x="350392" y="169646"/>
                </a:lnTo>
                <a:lnTo>
                  <a:pt x="354456" y="171691"/>
                </a:lnTo>
                <a:lnTo>
                  <a:pt x="362711" y="173735"/>
                </a:lnTo>
                <a:lnTo>
                  <a:pt x="372871" y="171691"/>
                </a:lnTo>
                <a:lnTo>
                  <a:pt x="377062" y="165557"/>
                </a:lnTo>
                <a:lnTo>
                  <a:pt x="381126" y="161467"/>
                </a:lnTo>
                <a:lnTo>
                  <a:pt x="415925" y="161467"/>
                </a:lnTo>
                <a:lnTo>
                  <a:pt x="415925" y="151256"/>
                </a:lnTo>
                <a:lnTo>
                  <a:pt x="381126" y="151256"/>
                </a:lnTo>
                <a:lnTo>
                  <a:pt x="381126" y="145122"/>
                </a:lnTo>
                <a:lnTo>
                  <a:pt x="340796" y="63360"/>
                </a:lnTo>
                <a:close/>
              </a:path>
              <a:path w="612775" h="173989">
                <a:moveTo>
                  <a:pt x="415925" y="161467"/>
                </a:moveTo>
                <a:lnTo>
                  <a:pt x="381126" y="161467"/>
                </a:lnTo>
                <a:lnTo>
                  <a:pt x="385190" y="169646"/>
                </a:lnTo>
                <a:lnTo>
                  <a:pt x="393445" y="173735"/>
                </a:lnTo>
                <a:lnTo>
                  <a:pt x="401574" y="173735"/>
                </a:lnTo>
                <a:lnTo>
                  <a:pt x="409828" y="171691"/>
                </a:lnTo>
                <a:lnTo>
                  <a:pt x="413892" y="169646"/>
                </a:lnTo>
                <a:lnTo>
                  <a:pt x="415925" y="163512"/>
                </a:lnTo>
                <a:lnTo>
                  <a:pt x="415925" y="161467"/>
                </a:lnTo>
                <a:close/>
              </a:path>
              <a:path w="612775" h="173989">
                <a:moveTo>
                  <a:pt x="503250" y="36791"/>
                </a:moveTo>
                <a:lnTo>
                  <a:pt x="458977" y="36791"/>
                </a:lnTo>
                <a:lnTo>
                  <a:pt x="465074" y="42925"/>
                </a:lnTo>
                <a:lnTo>
                  <a:pt x="469264" y="51104"/>
                </a:lnTo>
                <a:lnTo>
                  <a:pt x="471296" y="59270"/>
                </a:lnTo>
                <a:lnTo>
                  <a:pt x="469264" y="69494"/>
                </a:lnTo>
                <a:lnTo>
                  <a:pt x="463041" y="79717"/>
                </a:lnTo>
                <a:lnTo>
                  <a:pt x="458977" y="81762"/>
                </a:lnTo>
                <a:lnTo>
                  <a:pt x="452881" y="83807"/>
                </a:lnTo>
                <a:lnTo>
                  <a:pt x="450723" y="85851"/>
                </a:lnTo>
                <a:lnTo>
                  <a:pt x="444626" y="94018"/>
                </a:lnTo>
                <a:lnTo>
                  <a:pt x="444626" y="106286"/>
                </a:lnTo>
                <a:lnTo>
                  <a:pt x="463041" y="145122"/>
                </a:lnTo>
                <a:lnTo>
                  <a:pt x="471296" y="161467"/>
                </a:lnTo>
                <a:lnTo>
                  <a:pt x="473328" y="163512"/>
                </a:lnTo>
                <a:lnTo>
                  <a:pt x="475360" y="169646"/>
                </a:lnTo>
                <a:lnTo>
                  <a:pt x="483615" y="173735"/>
                </a:lnTo>
                <a:lnTo>
                  <a:pt x="491743" y="173735"/>
                </a:lnTo>
                <a:lnTo>
                  <a:pt x="497966" y="171691"/>
                </a:lnTo>
                <a:lnTo>
                  <a:pt x="502030" y="169646"/>
                </a:lnTo>
                <a:lnTo>
                  <a:pt x="504062" y="163512"/>
                </a:lnTo>
                <a:lnTo>
                  <a:pt x="508126" y="159423"/>
                </a:lnTo>
                <a:lnTo>
                  <a:pt x="611633" y="159423"/>
                </a:lnTo>
                <a:lnTo>
                  <a:pt x="612648" y="155346"/>
                </a:lnTo>
                <a:lnTo>
                  <a:pt x="611293" y="151256"/>
                </a:lnTo>
                <a:lnTo>
                  <a:pt x="508126" y="151256"/>
                </a:lnTo>
                <a:lnTo>
                  <a:pt x="508126" y="149212"/>
                </a:lnTo>
                <a:lnTo>
                  <a:pt x="504062" y="149212"/>
                </a:lnTo>
                <a:lnTo>
                  <a:pt x="483615" y="104241"/>
                </a:lnTo>
                <a:lnTo>
                  <a:pt x="491743" y="96062"/>
                </a:lnTo>
                <a:lnTo>
                  <a:pt x="499999" y="89928"/>
                </a:lnTo>
                <a:lnTo>
                  <a:pt x="504062" y="79717"/>
                </a:lnTo>
                <a:lnTo>
                  <a:pt x="508126" y="65404"/>
                </a:lnTo>
                <a:lnTo>
                  <a:pt x="542925" y="65404"/>
                </a:lnTo>
                <a:lnTo>
                  <a:pt x="542925" y="51104"/>
                </a:lnTo>
                <a:lnTo>
                  <a:pt x="508126" y="51104"/>
                </a:lnTo>
                <a:lnTo>
                  <a:pt x="504062" y="40881"/>
                </a:lnTo>
                <a:lnTo>
                  <a:pt x="503250" y="36791"/>
                </a:lnTo>
                <a:close/>
              </a:path>
              <a:path w="612775" h="173989">
                <a:moveTo>
                  <a:pt x="611633" y="159423"/>
                </a:moveTo>
                <a:lnTo>
                  <a:pt x="508126" y="159423"/>
                </a:lnTo>
                <a:lnTo>
                  <a:pt x="510158" y="165557"/>
                </a:lnTo>
                <a:lnTo>
                  <a:pt x="512190" y="169646"/>
                </a:lnTo>
                <a:lnTo>
                  <a:pt x="518413" y="173735"/>
                </a:lnTo>
                <a:lnTo>
                  <a:pt x="594232" y="173735"/>
                </a:lnTo>
                <a:lnTo>
                  <a:pt x="602360" y="171691"/>
                </a:lnTo>
                <a:lnTo>
                  <a:pt x="608583" y="169646"/>
                </a:lnTo>
                <a:lnTo>
                  <a:pt x="610615" y="163512"/>
                </a:lnTo>
                <a:lnTo>
                  <a:pt x="611633" y="159423"/>
                </a:lnTo>
                <a:close/>
              </a:path>
              <a:path w="612775" h="173989">
                <a:moveTo>
                  <a:pt x="211074" y="169646"/>
                </a:moveTo>
                <a:lnTo>
                  <a:pt x="172084" y="169646"/>
                </a:lnTo>
                <a:lnTo>
                  <a:pt x="174116" y="171691"/>
                </a:lnTo>
                <a:lnTo>
                  <a:pt x="207009" y="171691"/>
                </a:lnTo>
                <a:lnTo>
                  <a:pt x="211074" y="169646"/>
                </a:lnTo>
                <a:close/>
              </a:path>
              <a:path w="612775" h="173989">
                <a:moveTo>
                  <a:pt x="223392" y="165557"/>
                </a:moveTo>
                <a:lnTo>
                  <a:pt x="161925" y="165557"/>
                </a:lnTo>
                <a:lnTo>
                  <a:pt x="163956" y="169646"/>
                </a:lnTo>
                <a:lnTo>
                  <a:pt x="217169" y="169646"/>
                </a:lnTo>
                <a:lnTo>
                  <a:pt x="223392" y="165557"/>
                </a:lnTo>
                <a:close/>
              </a:path>
              <a:path w="612775" h="173989">
                <a:moveTo>
                  <a:pt x="123211" y="63360"/>
                </a:moveTo>
                <a:lnTo>
                  <a:pt x="83946" y="63360"/>
                </a:lnTo>
                <a:lnTo>
                  <a:pt x="108584" y="120586"/>
                </a:lnTo>
                <a:lnTo>
                  <a:pt x="112649" y="122631"/>
                </a:lnTo>
                <a:lnTo>
                  <a:pt x="118871" y="134899"/>
                </a:lnTo>
                <a:lnTo>
                  <a:pt x="129031" y="149212"/>
                </a:lnTo>
                <a:lnTo>
                  <a:pt x="143382" y="159423"/>
                </a:lnTo>
                <a:lnTo>
                  <a:pt x="157733" y="165557"/>
                </a:lnTo>
                <a:lnTo>
                  <a:pt x="225425" y="165557"/>
                </a:lnTo>
                <a:lnTo>
                  <a:pt x="237743" y="159423"/>
                </a:lnTo>
                <a:lnTo>
                  <a:pt x="251967" y="149212"/>
                </a:lnTo>
                <a:lnTo>
                  <a:pt x="264286" y="134899"/>
                </a:lnTo>
                <a:lnTo>
                  <a:pt x="182371" y="134899"/>
                </a:lnTo>
                <a:lnTo>
                  <a:pt x="178307" y="132854"/>
                </a:lnTo>
                <a:lnTo>
                  <a:pt x="168020" y="130809"/>
                </a:lnTo>
                <a:lnTo>
                  <a:pt x="157733" y="124675"/>
                </a:lnTo>
                <a:lnTo>
                  <a:pt x="149605" y="118554"/>
                </a:lnTo>
                <a:lnTo>
                  <a:pt x="143382" y="106286"/>
                </a:lnTo>
                <a:lnTo>
                  <a:pt x="123211" y="63360"/>
                </a:lnTo>
                <a:close/>
              </a:path>
              <a:path w="612775" h="173989">
                <a:moveTo>
                  <a:pt x="444626" y="0"/>
                </a:moveTo>
                <a:lnTo>
                  <a:pt x="399541" y="0"/>
                </a:lnTo>
                <a:lnTo>
                  <a:pt x="391413" y="2044"/>
                </a:lnTo>
                <a:lnTo>
                  <a:pt x="389254" y="4089"/>
                </a:lnTo>
                <a:lnTo>
                  <a:pt x="383158" y="10223"/>
                </a:lnTo>
                <a:lnTo>
                  <a:pt x="381126" y="14312"/>
                </a:lnTo>
                <a:lnTo>
                  <a:pt x="381126" y="151256"/>
                </a:lnTo>
                <a:lnTo>
                  <a:pt x="415925" y="151256"/>
                </a:lnTo>
                <a:lnTo>
                  <a:pt x="415925" y="36791"/>
                </a:lnTo>
                <a:lnTo>
                  <a:pt x="503250" y="36791"/>
                </a:lnTo>
                <a:lnTo>
                  <a:pt x="502030" y="30657"/>
                </a:lnTo>
                <a:lnTo>
                  <a:pt x="493775" y="22478"/>
                </a:lnTo>
                <a:lnTo>
                  <a:pt x="489711" y="14312"/>
                </a:lnTo>
                <a:lnTo>
                  <a:pt x="479425" y="10223"/>
                </a:lnTo>
                <a:lnTo>
                  <a:pt x="471296" y="4089"/>
                </a:lnTo>
                <a:lnTo>
                  <a:pt x="458977" y="2044"/>
                </a:lnTo>
                <a:lnTo>
                  <a:pt x="444626" y="0"/>
                </a:lnTo>
                <a:close/>
              </a:path>
              <a:path w="612775" h="173989">
                <a:moveTo>
                  <a:pt x="542925" y="65404"/>
                </a:moveTo>
                <a:lnTo>
                  <a:pt x="508126" y="65404"/>
                </a:lnTo>
                <a:lnTo>
                  <a:pt x="508126" y="151256"/>
                </a:lnTo>
                <a:lnTo>
                  <a:pt x="611293" y="151256"/>
                </a:lnTo>
                <a:lnTo>
                  <a:pt x="608583" y="143078"/>
                </a:lnTo>
                <a:lnTo>
                  <a:pt x="602360" y="138988"/>
                </a:lnTo>
                <a:lnTo>
                  <a:pt x="542925" y="138988"/>
                </a:lnTo>
                <a:lnTo>
                  <a:pt x="542925" y="106286"/>
                </a:lnTo>
                <a:lnTo>
                  <a:pt x="602360" y="106286"/>
                </a:lnTo>
                <a:lnTo>
                  <a:pt x="608583" y="102196"/>
                </a:lnTo>
                <a:lnTo>
                  <a:pt x="612648" y="89928"/>
                </a:lnTo>
                <a:lnTo>
                  <a:pt x="610615" y="81762"/>
                </a:lnTo>
                <a:lnTo>
                  <a:pt x="608583" y="75628"/>
                </a:lnTo>
                <a:lnTo>
                  <a:pt x="602360" y="73583"/>
                </a:lnTo>
                <a:lnTo>
                  <a:pt x="594232" y="71539"/>
                </a:lnTo>
                <a:lnTo>
                  <a:pt x="542925" y="71539"/>
                </a:lnTo>
                <a:lnTo>
                  <a:pt x="542925" y="65404"/>
                </a:lnTo>
                <a:close/>
              </a:path>
              <a:path w="612775" h="173989">
                <a:moveTo>
                  <a:pt x="305307" y="2044"/>
                </a:moveTo>
                <a:lnTo>
                  <a:pt x="290956" y="2044"/>
                </a:lnTo>
                <a:lnTo>
                  <a:pt x="284860" y="10223"/>
                </a:lnTo>
                <a:lnTo>
                  <a:pt x="282701" y="10223"/>
                </a:lnTo>
                <a:lnTo>
                  <a:pt x="237743" y="106286"/>
                </a:lnTo>
                <a:lnTo>
                  <a:pt x="202818" y="132854"/>
                </a:lnTo>
                <a:lnTo>
                  <a:pt x="198754" y="134899"/>
                </a:lnTo>
                <a:lnTo>
                  <a:pt x="264286" y="134899"/>
                </a:lnTo>
                <a:lnTo>
                  <a:pt x="272541" y="122631"/>
                </a:lnTo>
                <a:lnTo>
                  <a:pt x="272541" y="120586"/>
                </a:lnTo>
                <a:lnTo>
                  <a:pt x="301243" y="63360"/>
                </a:lnTo>
                <a:lnTo>
                  <a:pt x="340796" y="63360"/>
                </a:lnTo>
                <a:lnTo>
                  <a:pt x="315594" y="12268"/>
                </a:lnTo>
                <a:lnTo>
                  <a:pt x="313435" y="6134"/>
                </a:lnTo>
                <a:lnTo>
                  <a:pt x="307339" y="4089"/>
                </a:lnTo>
                <a:lnTo>
                  <a:pt x="305307" y="2044"/>
                </a:lnTo>
                <a:close/>
              </a:path>
              <a:path w="612775" h="173989">
                <a:moveTo>
                  <a:pt x="594232" y="0"/>
                </a:moveTo>
                <a:lnTo>
                  <a:pt x="524509" y="0"/>
                </a:lnTo>
                <a:lnTo>
                  <a:pt x="512190" y="4089"/>
                </a:lnTo>
                <a:lnTo>
                  <a:pt x="508126" y="12268"/>
                </a:lnTo>
                <a:lnTo>
                  <a:pt x="508126" y="51104"/>
                </a:lnTo>
                <a:lnTo>
                  <a:pt x="542925" y="51104"/>
                </a:lnTo>
                <a:lnTo>
                  <a:pt x="542925" y="36791"/>
                </a:lnTo>
                <a:lnTo>
                  <a:pt x="594232" y="36791"/>
                </a:lnTo>
                <a:lnTo>
                  <a:pt x="602360" y="34747"/>
                </a:lnTo>
                <a:lnTo>
                  <a:pt x="608583" y="30657"/>
                </a:lnTo>
                <a:lnTo>
                  <a:pt x="610615" y="24523"/>
                </a:lnTo>
                <a:lnTo>
                  <a:pt x="612648" y="16357"/>
                </a:lnTo>
                <a:lnTo>
                  <a:pt x="610615" y="12268"/>
                </a:lnTo>
                <a:lnTo>
                  <a:pt x="608583" y="4089"/>
                </a:lnTo>
                <a:lnTo>
                  <a:pt x="602360" y="2044"/>
                </a:lnTo>
                <a:lnTo>
                  <a:pt x="594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73695" y="4328159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18287" y="0"/>
                </a:moveTo>
                <a:lnTo>
                  <a:pt x="10159" y="4063"/>
                </a:lnTo>
                <a:lnTo>
                  <a:pt x="4063" y="6095"/>
                </a:lnTo>
                <a:lnTo>
                  <a:pt x="0" y="14223"/>
                </a:lnTo>
                <a:lnTo>
                  <a:pt x="0" y="26415"/>
                </a:lnTo>
                <a:lnTo>
                  <a:pt x="10159" y="36575"/>
                </a:lnTo>
                <a:lnTo>
                  <a:pt x="22351" y="36575"/>
                </a:lnTo>
                <a:lnTo>
                  <a:pt x="30479" y="30479"/>
                </a:lnTo>
                <a:lnTo>
                  <a:pt x="36575" y="18287"/>
                </a:lnTo>
                <a:lnTo>
                  <a:pt x="32511" y="14223"/>
                </a:lnTo>
                <a:lnTo>
                  <a:pt x="30479" y="6095"/>
                </a:lnTo>
                <a:lnTo>
                  <a:pt x="22351" y="4063"/>
                </a:lnTo>
                <a:lnTo>
                  <a:pt x="18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90104" y="4328159"/>
            <a:ext cx="33655" cy="36830"/>
          </a:xfrm>
          <a:custGeom>
            <a:avLst/>
            <a:gdLst/>
            <a:ahLst/>
            <a:cxnLst/>
            <a:rect l="l" t="t" r="r" b="b"/>
            <a:pathLst>
              <a:path w="33654" h="36829">
                <a:moveTo>
                  <a:pt x="17779" y="0"/>
                </a:moveTo>
                <a:lnTo>
                  <a:pt x="9905" y="4063"/>
                </a:lnTo>
                <a:lnTo>
                  <a:pt x="3937" y="6095"/>
                </a:lnTo>
                <a:lnTo>
                  <a:pt x="0" y="14223"/>
                </a:lnTo>
                <a:lnTo>
                  <a:pt x="0" y="26415"/>
                </a:lnTo>
                <a:lnTo>
                  <a:pt x="3937" y="30479"/>
                </a:lnTo>
                <a:lnTo>
                  <a:pt x="9905" y="36575"/>
                </a:lnTo>
                <a:lnTo>
                  <a:pt x="21717" y="36575"/>
                </a:lnTo>
                <a:lnTo>
                  <a:pt x="29591" y="30479"/>
                </a:lnTo>
                <a:lnTo>
                  <a:pt x="31496" y="26415"/>
                </a:lnTo>
                <a:lnTo>
                  <a:pt x="33527" y="18287"/>
                </a:lnTo>
                <a:lnTo>
                  <a:pt x="31496" y="14223"/>
                </a:lnTo>
                <a:lnTo>
                  <a:pt x="29591" y="6095"/>
                </a:lnTo>
                <a:lnTo>
                  <a:pt x="21717" y="4063"/>
                </a:lnTo>
                <a:lnTo>
                  <a:pt x="17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19416" y="4395215"/>
            <a:ext cx="176783" cy="1676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93394" y="4192625"/>
            <a:ext cx="15563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456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Retail Marketing </a:t>
            </a: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&amp; Digital  Signage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Solutions </a:t>
            </a: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for</a:t>
            </a:r>
            <a:r>
              <a:rPr dirty="0" sz="1100" spc="-9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Banks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013071" y="3380306"/>
            <a:ext cx="1268095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Green</a:t>
            </a:r>
            <a:r>
              <a:rPr dirty="0" sz="1100" spc="-3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Solutions</a:t>
            </a:r>
            <a:endParaRPr sz="1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AI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Operation</a:t>
            </a:r>
            <a:r>
              <a:rPr dirty="0" sz="1100" spc="-6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Services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69886" y="3385766"/>
            <a:ext cx="1604010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Smart Healthcare</a:t>
            </a:r>
            <a:r>
              <a:rPr dirty="0" sz="1100" spc="-35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Solutions</a:t>
            </a:r>
            <a:endParaRPr sz="11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1100">
                <a:solidFill>
                  <a:srgbClr val="FFFFFF"/>
                </a:solidFill>
                <a:latin typeface="Gill Sans MT"/>
                <a:cs typeface="Gill Sans MT"/>
              </a:rPr>
              <a:t>AI Care as a </a:t>
            </a:r>
            <a:r>
              <a:rPr dirty="0" sz="1100" spc="-5">
                <a:solidFill>
                  <a:srgbClr val="FFFFFF"/>
                </a:solidFill>
                <a:latin typeface="Gill Sans MT"/>
                <a:cs typeface="Gill Sans MT"/>
              </a:rPr>
              <a:t>Service</a:t>
            </a:r>
            <a:r>
              <a:rPr dirty="0" sz="1100" spc="-11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Gill Sans MT"/>
                <a:cs typeface="Gill Sans MT"/>
              </a:rPr>
              <a:t>(iCaaS)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101" y="1088684"/>
            <a:ext cx="3668453" cy="3665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653" y="159206"/>
            <a:ext cx="3241040" cy="7048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635"/>
              </a:lnSpc>
              <a:spcBef>
                <a:spcPts val="95"/>
              </a:spcBef>
            </a:pPr>
            <a:r>
              <a:rPr dirty="0" sz="3200" spc="-30">
                <a:solidFill>
                  <a:srgbClr val="252525"/>
                </a:solidFill>
              </a:rPr>
              <a:t>AUO </a:t>
            </a:r>
            <a:r>
              <a:rPr dirty="0" sz="3200" spc="-10">
                <a:solidFill>
                  <a:srgbClr val="252525"/>
                </a:solidFill>
              </a:rPr>
              <a:t>CSR</a:t>
            </a:r>
            <a:r>
              <a:rPr dirty="0" sz="3200" spc="35">
                <a:solidFill>
                  <a:srgbClr val="252525"/>
                </a:solidFill>
              </a:rPr>
              <a:t> </a:t>
            </a:r>
            <a:r>
              <a:rPr dirty="0" sz="3200" spc="-10">
                <a:solidFill>
                  <a:srgbClr val="252525"/>
                </a:solidFill>
              </a:rPr>
              <a:t>Goals</a:t>
            </a:r>
            <a:endParaRPr sz="3200"/>
          </a:p>
          <a:p>
            <a:pPr marL="64135">
              <a:lnSpc>
                <a:spcPts val="1714"/>
              </a:lnSpc>
            </a:pPr>
            <a:r>
              <a:rPr dirty="0" sz="1600" spc="5">
                <a:solidFill>
                  <a:srgbClr val="404040"/>
                </a:solidFill>
              </a:rPr>
              <a:t>Go</a:t>
            </a:r>
            <a:r>
              <a:rPr dirty="0" sz="1600" spc="-20">
                <a:solidFill>
                  <a:srgbClr val="404040"/>
                </a:solidFill>
              </a:rPr>
              <a:t> </a:t>
            </a:r>
            <a:r>
              <a:rPr dirty="0" sz="1600" spc="-10">
                <a:solidFill>
                  <a:srgbClr val="404040"/>
                </a:solidFill>
              </a:rPr>
              <a:t>Beyond</a:t>
            </a:r>
            <a:r>
              <a:rPr dirty="0" sz="1600" spc="-45">
                <a:solidFill>
                  <a:srgbClr val="404040"/>
                </a:solidFill>
              </a:rPr>
              <a:t> </a:t>
            </a:r>
            <a:r>
              <a:rPr dirty="0" sz="1600" spc="-5">
                <a:solidFill>
                  <a:srgbClr val="404040"/>
                </a:solidFill>
              </a:rPr>
              <a:t>CSR,</a:t>
            </a:r>
            <a:r>
              <a:rPr dirty="0" sz="1600" spc="-155">
                <a:solidFill>
                  <a:srgbClr val="404040"/>
                </a:solidFill>
              </a:rPr>
              <a:t> </a:t>
            </a:r>
            <a:r>
              <a:rPr dirty="0" sz="1600" spc="-5">
                <a:solidFill>
                  <a:srgbClr val="404040"/>
                </a:solidFill>
              </a:rPr>
              <a:t>Create</a:t>
            </a:r>
            <a:r>
              <a:rPr dirty="0" sz="1600" spc="-20">
                <a:solidFill>
                  <a:srgbClr val="404040"/>
                </a:solidFill>
              </a:rPr>
              <a:t> </a:t>
            </a:r>
            <a:r>
              <a:rPr dirty="0" sz="1600">
                <a:solidFill>
                  <a:srgbClr val="404040"/>
                </a:solidFill>
              </a:rPr>
              <a:t>Shared</a:t>
            </a:r>
            <a:r>
              <a:rPr dirty="0" sz="1600" spc="-310">
                <a:solidFill>
                  <a:srgbClr val="404040"/>
                </a:solidFill>
              </a:rPr>
              <a:t> </a:t>
            </a:r>
            <a:r>
              <a:rPr dirty="0" sz="1600" spc="-15">
                <a:solidFill>
                  <a:srgbClr val="404040"/>
                </a:solidFill>
              </a:rPr>
              <a:t>Values</a:t>
            </a:r>
            <a:endParaRPr sz="1600"/>
          </a:p>
        </p:txBody>
      </p:sp>
      <p:sp>
        <p:nvSpPr>
          <p:cNvPr id="4" name="object 4"/>
          <p:cNvSpPr/>
          <p:nvPr/>
        </p:nvSpPr>
        <p:spPr>
          <a:xfrm>
            <a:off x="4729086" y="2654615"/>
            <a:ext cx="1185442" cy="157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61538" y="2638466"/>
            <a:ext cx="729347" cy="234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69259" y="1525936"/>
            <a:ext cx="831177" cy="9592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74582" y="1542786"/>
            <a:ext cx="718835" cy="958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89677" y="2623866"/>
            <a:ext cx="851608" cy="249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61676" y="1524140"/>
            <a:ext cx="703031" cy="9796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40881" y="4286728"/>
            <a:ext cx="4358722" cy="41620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77180" y="3231007"/>
            <a:ext cx="3624579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404040"/>
                </a:solidFill>
                <a:latin typeface="Gill Sans MT"/>
                <a:cs typeface="Gill Sans MT"/>
              </a:rPr>
              <a:t>Aligning </a:t>
            </a:r>
            <a:r>
              <a:rPr dirty="0" sz="1400" spc="-10">
                <a:solidFill>
                  <a:srgbClr val="404040"/>
                </a:solidFill>
                <a:latin typeface="Gill Sans MT"/>
                <a:cs typeface="Gill Sans MT"/>
              </a:rPr>
              <a:t>AUO‘s </a:t>
            </a:r>
            <a:r>
              <a:rPr dirty="0" sz="1400" spc="-15">
                <a:solidFill>
                  <a:srgbClr val="404040"/>
                </a:solidFill>
                <a:latin typeface="Gill Sans MT"/>
                <a:cs typeface="Gill Sans MT"/>
              </a:rPr>
              <a:t>core </a:t>
            </a:r>
            <a:r>
              <a:rPr dirty="0" sz="1400" spc="-5">
                <a:solidFill>
                  <a:srgbClr val="404040"/>
                </a:solidFill>
                <a:latin typeface="Gill Sans MT"/>
                <a:cs typeface="Gill Sans MT"/>
              </a:rPr>
              <a:t>competence </a:t>
            </a:r>
            <a:r>
              <a:rPr dirty="0" sz="1400">
                <a:solidFill>
                  <a:srgbClr val="404040"/>
                </a:solidFill>
                <a:latin typeface="Gill Sans MT"/>
                <a:cs typeface="Gill Sans MT"/>
              </a:rPr>
              <a:t>with the </a:t>
            </a:r>
            <a:r>
              <a:rPr dirty="0" sz="1400" spc="-15">
                <a:solidFill>
                  <a:srgbClr val="404040"/>
                </a:solidFill>
                <a:latin typeface="Gill Sans MT"/>
                <a:cs typeface="Gill Sans MT"/>
              </a:rPr>
              <a:t>UN  </a:t>
            </a:r>
            <a:r>
              <a:rPr dirty="0" sz="1400" spc="-5">
                <a:solidFill>
                  <a:srgbClr val="404040"/>
                </a:solidFill>
                <a:latin typeface="Gill Sans MT"/>
                <a:cs typeface="Gill Sans MT"/>
              </a:rPr>
              <a:t>SDGs </a:t>
            </a:r>
            <a:r>
              <a:rPr dirty="0" sz="1400" spc="-10">
                <a:solidFill>
                  <a:srgbClr val="404040"/>
                </a:solidFill>
                <a:latin typeface="Gill Sans MT"/>
                <a:cs typeface="Gill Sans MT"/>
              </a:rPr>
              <a:t>to introduce the </a:t>
            </a:r>
            <a:r>
              <a:rPr dirty="0" sz="1400" spc="-15">
                <a:solidFill>
                  <a:srgbClr val="404040"/>
                </a:solidFill>
                <a:latin typeface="Gill Sans MT"/>
                <a:cs typeface="Gill Sans MT"/>
              </a:rPr>
              <a:t>three </a:t>
            </a:r>
            <a:r>
              <a:rPr dirty="0" sz="1400" spc="-5">
                <a:solidFill>
                  <a:srgbClr val="404040"/>
                </a:solidFill>
                <a:latin typeface="Gill Sans MT"/>
                <a:cs typeface="Gill Sans MT"/>
              </a:rPr>
              <a:t>major dimensions of  “EPS” and their </a:t>
            </a:r>
            <a:r>
              <a:rPr dirty="0" sz="1400" spc="-10">
                <a:solidFill>
                  <a:srgbClr val="404040"/>
                </a:solidFill>
                <a:latin typeface="Gill Sans MT"/>
                <a:cs typeface="Gill Sans MT"/>
              </a:rPr>
              <a:t>ten corresponding</a:t>
            </a:r>
            <a:r>
              <a:rPr dirty="0" sz="1400" spc="9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400" spc="-5">
                <a:solidFill>
                  <a:srgbClr val="404040"/>
                </a:solidFill>
                <a:latin typeface="Gill Sans MT"/>
                <a:cs typeface="Gill Sans MT"/>
              </a:rPr>
              <a:t>themes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86767"/>
            <a:ext cx="7833995" cy="866775"/>
          </a:xfrm>
          <a:prstGeom prst="rect"/>
        </p:spPr>
        <p:txBody>
          <a:bodyPr wrap="square" lIns="0" tIns="8445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665"/>
              </a:spcBef>
            </a:pPr>
            <a:r>
              <a:rPr dirty="0" sz="3200" spc="15">
                <a:solidFill>
                  <a:srgbClr val="252525"/>
                </a:solidFill>
              </a:rPr>
              <a:t>Smart</a:t>
            </a:r>
            <a:r>
              <a:rPr dirty="0" sz="3200" spc="-35">
                <a:solidFill>
                  <a:srgbClr val="252525"/>
                </a:solidFill>
              </a:rPr>
              <a:t> </a:t>
            </a:r>
            <a:r>
              <a:rPr dirty="0" sz="3200" spc="-5">
                <a:solidFill>
                  <a:srgbClr val="252525"/>
                </a:solidFill>
              </a:rPr>
              <a:t>Manufacturing</a:t>
            </a:r>
            <a:endParaRPr sz="3200"/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solidFill>
                  <a:srgbClr val="404040"/>
                </a:solidFill>
              </a:rPr>
              <a:t>Applying</a:t>
            </a:r>
            <a:r>
              <a:rPr dirty="0" sz="1600" spc="-75">
                <a:solidFill>
                  <a:srgbClr val="404040"/>
                </a:solidFill>
              </a:rPr>
              <a:t> </a:t>
            </a:r>
            <a:r>
              <a:rPr dirty="0" sz="1600" spc="-5">
                <a:solidFill>
                  <a:srgbClr val="404040"/>
                </a:solidFill>
              </a:rPr>
              <a:t>core </a:t>
            </a:r>
            <a:r>
              <a:rPr dirty="0" sz="1600">
                <a:solidFill>
                  <a:srgbClr val="404040"/>
                </a:solidFill>
              </a:rPr>
              <a:t>technologies</a:t>
            </a:r>
            <a:r>
              <a:rPr dirty="0" sz="1600" spc="-50">
                <a:solidFill>
                  <a:srgbClr val="404040"/>
                </a:solidFill>
              </a:rPr>
              <a:t> </a:t>
            </a:r>
            <a:r>
              <a:rPr dirty="0" sz="1600" spc="5">
                <a:solidFill>
                  <a:srgbClr val="404040"/>
                </a:solidFill>
              </a:rPr>
              <a:t>and</a:t>
            </a:r>
            <a:r>
              <a:rPr dirty="0" sz="1600" spc="-10">
                <a:solidFill>
                  <a:srgbClr val="404040"/>
                </a:solidFill>
              </a:rPr>
              <a:t> </a:t>
            </a:r>
            <a:r>
              <a:rPr dirty="0" sz="1600" spc="-5">
                <a:solidFill>
                  <a:srgbClr val="404040"/>
                </a:solidFill>
              </a:rPr>
              <a:t>improving</a:t>
            </a:r>
            <a:r>
              <a:rPr dirty="0" sz="1600" spc="-45">
                <a:solidFill>
                  <a:srgbClr val="404040"/>
                </a:solidFill>
              </a:rPr>
              <a:t> </a:t>
            </a:r>
            <a:r>
              <a:rPr dirty="0" sz="1600">
                <a:solidFill>
                  <a:srgbClr val="404040"/>
                </a:solidFill>
              </a:rPr>
              <a:t>manufacturing</a:t>
            </a:r>
            <a:r>
              <a:rPr dirty="0" sz="1600" spc="-65">
                <a:solidFill>
                  <a:srgbClr val="404040"/>
                </a:solidFill>
              </a:rPr>
              <a:t> </a:t>
            </a:r>
            <a:r>
              <a:rPr dirty="0" sz="1600">
                <a:solidFill>
                  <a:srgbClr val="404040"/>
                </a:solidFill>
              </a:rPr>
              <a:t>strengths</a:t>
            </a:r>
            <a:r>
              <a:rPr dirty="0" sz="1600" spc="-50">
                <a:solidFill>
                  <a:srgbClr val="404040"/>
                </a:solidFill>
              </a:rPr>
              <a:t> </a:t>
            </a:r>
            <a:r>
              <a:rPr dirty="0" sz="1600" spc="-5">
                <a:solidFill>
                  <a:srgbClr val="404040"/>
                </a:solidFill>
              </a:rPr>
              <a:t>through</a:t>
            </a:r>
            <a:r>
              <a:rPr dirty="0" sz="1600" spc="-20">
                <a:solidFill>
                  <a:srgbClr val="404040"/>
                </a:solidFill>
              </a:rPr>
              <a:t> </a:t>
            </a:r>
            <a:r>
              <a:rPr dirty="0" sz="1600" spc="10">
                <a:solidFill>
                  <a:srgbClr val="404040"/>
                </a:solidFill>
              </a:rPr>
              <a:t>smart</a:t>
            </a:r>
            <a:r>
              <a:rPr dirty="0" sz="1600" spc="-35">
                <a:solidFill>
                  <a:srgbClr val="404040"/>
                </a:solidFill>
              </a:rPr>
              <a:t> </a:t>
            </a:r>
            <a:r>
              <a:rPr dirty="0" sz="1600" spc="5">
                <a:solidFill>
                  <a:srgbClr val="404040"/>
                </a:solidFill>
              </a:rPr>
              <a:t>management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375310" y="4128008"/>
            <a:ext cx="2633980" cy="4851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00" spc="5">
                <a:solidFill>
                  <a:srgbClr val="13458E"/>
                </a:solidFill>
                <a:latin typeface="Gill Sans MT"/>
                <a:cs typeface="Gill Sans MT"/>
              </a:rPr>
              <a:t>AIoT smart factories built</a:t>
            </a:r>
            <a:r>
              <a:rPr dirty="0" sz="1500" spc="-254">
                <a:solidFill>
                  <a:srgbClr val="13458E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13458E"/>
                </a:solidFill>
                <a:latin typeface="Gill Sans MT"/>
                <a:cs typeface="Gill Sans MT"/>
              </a:rPr>
              <a:t>with</a:t>
            </a:r>
            <a:endParaRPr sz="15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500" spc="5">
                <a:solidFill>
                  <a:srgbClr val="13458E"/>
                </a:solidFill>
                <a:latin typeface="Gill Sans MT"/>
                <a:cs typeface="Gill Sans MT"/>
              </a:rPr>
              <a:t>smart </a:t>
            </a:r>
            <a:r>
              <a:rPr dirty="0" sz="1500">
                <a:solidFill>
                  <a:srgbClr val="13458E"/>
                </a:solidFill>
                <a:latin typeface="Gill Sans MT"/>
                <a:cs typeface="Gill Sans MT"/>
              </a:rPr>
              <a:t>sensor </a:t>
            </a:r>
            <a:r>
              <a:rPr dirty="0" sz="1500" spc="5">
                <a:solidFill>
                  <a:srgbClr val="13458E"/>
                </a:solidFill>
                <a:latin typeface="Gill Sans MT"/>
                <a:cs typeface="Gill Sans MT"/>
              </a:rPr>
              <a:t>and big data</a:t>
            </a:r>
            <a:r>
              <a:rPr dirty="0" sz="1500" spc="-229">
                <a:solidFill>
                  <a:srgbClr val="13458E"/>
                </a:solidFill>
                <a:latin typeface="Gill Sans MT"/>
                <a:cs typeface="Gill Sans MT"/>
              </a:rPr>
              <a:t> </a:t>
            </a:r>
            <a:r>
              <a:rPr dirty="0" sz="1500">
                <a:solidFill>
                  <a:srgbClr val="13458E"/>
                </a:solidFill>
                <a:latin typeface="Gill Sans MT"/>
                <a:cs typeface="Gill Sans MT"/>
              </a:rPr>
              <a:t>analysis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375" y="2121407"/>
            <a:ext cx="2508504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2648" y="1085087"/>
            <a:ext cx="2118360" cy="104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0964" y="4137690"/>
            <a:ext cx="2368296" cy="655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48583" y="4142232"/>
            <a:ext cx="2353056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539" y="4149852"/>
            <a:ext cx="2295144" cy="582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539" y="4149852"/>
            <a:ext cx="2295525" cy="582295"/>
          </a:xfrm>
          <a:custGeom>
            <a:avLst/>
            <a:gdLst/>
            <a:ahLst/>
            <a:cxnLst/>
            <a:rect l="l" t="t" r="r" b="b"/>
            <a:pathLst>
              <a:path w="2295525" h="582295">
                <a:moveTo>
                  <a:pt x="0" y="97028"/>
                </a:moveTo>
                <a:lnTo>
                  <a:pt x="7623" y="59262"/>
                </a:lnTo>
                <a:lnTo>
                  <a:pt x="28416" y="28421"/>
                </a:lnTo>
                <a:lnTo>
                  <a:pt x="59257" y="7625"/>
                </a:lnTo>
                <a:lnTo>
                  <a:pt x="97027" y="0"/>
                </a:lnTo>
                <a:lnTo>
                  <a:pt x="2198116" y="0"/>
                </a:lnTo>
                <a:lnTo>
                  <a:pt x="2235886" y="7625"/>
                </a:lnTo>
                <a:lnTo>
                  <a:pt x="2266727" y="28421"/>
                </a:lnTo>
                <a:lnTo>
                  <a:pt x="2287520" y="59262"/>
                </a:lnTo>
                <a:lnTo>
                  <a:pt x="2295144" y="97028"/>
                </a:lnTo>
                <a:lnTo>
                  <a:pt x="2295144" y="485140"/>
                </a:lnTo>
                <a:lnTo>
                  <a:pt x="2287520" y="522905"/>
                </a:lnTo>
                <a:lnTo>
                  <a:pt x="2266727" y="553746"/>
                </a:lnTo>
                <a:lnTo>
                  <a:pt x="2235886" y="574542"/>
                </a:lnTo>
                <a:lnTo>
                  <a:pt x="2198116" y="582168"/>
                </a:lnTo>
                <a:lnTo>
                  <a:pt x="97027" y="582168"/>
                </a:lnTo>
                <a:lnTo>
                  <a:pt x="59257" y="574542"/>
                </a:lnTo>
                <a:lnTo>
                  <a:pt x="28416" y="553746"/>
                </a:lnTo>
                <a:lnTo>
                  <a:pt x="7623" y="522905"/>
                </a:lnTo>
                <a:lnTo>
                  <a:pt x="0" y="485140"/>
                </a:lnTo>
                <a:lnTo>
                  <a:pt x="0" y="97028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65119" y="4234078"/>
            <a:ext cx="19215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ill Sans MT"/>
                <a:cs typeface="Gill Sans MT"/>
              </a:rPr>
              <a:t>Standardization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40964" y="3147059"/>
            <a:ext cx="2368296" cy="658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91840" y="3151631"/>
            <a:ext cx="2063495" cy="731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77539" y="3159251"/>
            <a:ext cx="2295144" cy="5852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77539" y="3159251"/>
            <a:ext cx="2295525" cy="585470"/>
          </a:xfrm>
          <a:custGeom>
            <a:avLst/>
            <a:gdLst/>
            <a:ahLst/>
            <a:cxnLst/>
            <a:rect l="l" t="t" r="r" b="b"/>
            <a:pathLst>
              <a:path w="2295525" h="585470">
                <a:moveTo>
                  <a:pt x="0" y="97536"/>
                </a:moveTo>
                <a:lnTo>
                  <a:pt x="7667" y="59578"/>
                </a:lnTo>
                <a:lnTo>
                  <a:pt x="28575" y="28575"/>
                </a:lnTo>
                <a:lnTo>
                  <a:pt x="59578" y="7667"/>
                </a:lnTo>
                <a:lnTo>
                  <a:pt x="97536" y="0"/>
                </a:lnTo>
                <a:lnTo>
                  <a:pt x="2197608" y="0"/>
                </a:lnTo>
                <a:lnTo>
                  <a:pt x="2235565" y="7667"/>
                </a:lnTo>
                <a:lnTo>
                  <a:pt x="2266569" y="28575"/>
                </a:lnTo>
                <a:lnTo>
                  <a:pt x="2287476" y="59578"/>
                </a:lnTo>
                <a:lnTo>
                  <a:pt x="2295144" y="97536"/>
                </a:lnTo>
                <a:lnTo>
                  <a:pt x="2295144" y="487680"/>
                </a:lnTo>
                <a:lnTo>
                  <a:pt x="2287476" y="525637"/>
                </a:lnTo>
                <a:lnTo>
                  <a:pt x="2266569" y="556641"/>
                </a:lnTo>
                <a:lnTo>
                  <a:pt x="2235565" y="577548"/>
                </a:lnTo>
                <a:lnTo>
                  <a:pt x="2197608" y="585216"/>
                </a:lnTo>
                <a:lnTo>
                  <a:pt x="97536" y="585216"/>
                </a:lnTo>
                <a:lnTo>
                  <a:pt x="59578" y="577548"/>
                </a:lnTo>
                <a:lnTo>
                  <a:pt x="28575" y="556641"/>
                </a:lnTo>
                <a:lnTo>
                  <a:pt x="7667" y="525637"/>
                </a:lnTo>
                <a:lnTo>
                  <a:pt x="0" y="487680"/>
                </a:lnTo>
                <a:lnTo>
                  <a:pt x="0" y="97536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08375" y="3243833"/>
            <a:ext cx="1630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ill Sans MT"/>
                <a:cs typeface="Gill Sans MT"/>
              </a:rPr>
              <a:t>Digitalization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40964" y="2202179"/>
            <a:ext cx="2368296" cy="658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5847" y="2206751"/>
            <a:ext cx="2020824" cy="7315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77539" y="2214372"/>
            <a:ext cx="2295144" cy="585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7539" y="2214372"/>
            <a:ext cx="2295525" cy="585470"/>
          </a:xfrm>
          <a:custGeom>
            <a:avLst/>
            <a:gdLst/>
            <a:ahLst/>
            <a:cxnLst/>
            <a:rect l="l" t="t" r="r" b="b"/>
            <a:pathLst>
              <a:path w="2295525" h="585469">
                <a:moveTo>
                  <a:pt x="0" y="97535"/>
                </a:moveTo>
                <a:lnTo>
                  <a:pt x="7667" y="59578"/>
                </a:lnTo>
                <a:lnTo>
                  <a:pt x="28575" y="28575"/>
                </a:lnTo>
                <a:lnTo>
                  <a:pt x="59578" y="7667"/>
                </a:lnTo>
                <a:lnTo>
                  <a:pt x="97536" y="0"/>
                </a:lnTo>
                <a:lnTo>
                  <a:pt x="2197608" y="0"/>
                </a:lnTo>
                <a:lnTo>
                  <a:pt x="2235565" y="7667"/>
                </a:lnTo>
                <a:lnTo>
                  <a:pt x="2266569" y="28575"/>
                </a:lnTo>
                <a:lnTo>
                  <a:pt x="2287476" y="59578"/>
                </a:lnTo>
                <a:lnTo>
                  <a:pt x="2295144" y="97535"/>
                </a:lnTo>
                <a:lnTo>
                  <a:pt x="2295144" y="487679"/>
                </a:lnTo>
                <a:lnTo>
                  <a:pt x="2287476" y="525637"/>
                </a:lnTo>
                <a:lnTo>
                  <a:pt x="2266569" y="556640"/>
                </a:lnTo>
                <a:lnTo>
                  <a:pt x="2235565" y="577548"/>
                </a:lnTo>
                <a:lnTo>
                  <a:pt x="2197608" y="585215"/>
                </a:lnTo>
                <a:lnTo>
                  <a:pt x="97536" y="585215"/>
                </a:lnTo>
                <a:lnTo>
                  <a:pt x="59578" y="577548"/>
                </a:lnTo>
                <a:lnTo>
                  <a:pt x="28575" y="556640"/>
                </a:lnTo>
                <a:lnTo>
                  <a:pt x="7667" y="525637"/>
                </a:lnTo>
                <a:lnTo>
                  <a:pt x="0" y="487679"/>
                </a:lnTo>
                <a:lnTo>
                  <a:pt x="0" y="97535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572383" y="2297633"/>
            <a:ext cx="15043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ill Sans MT"/>
                <a:cs typeface="Gill Sans MT"/>
              </a:rPr>
              <a:t>Automation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44011" y="1260347"/>
            <a:ext cx="2359152" cy="649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66872" y="1331975"/>
            <a:ext cx="2313431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76016" y="1267967"/>
            <a:ext cx="2295144" cy="5852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37686" y="1401317"/>
            <a:ext cx="19710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9480" algn="l"/>
              </a:tabLst>
            </a:pPr>
            <a:r>
              <a:rPr dirty="0" sz="1800">
                <a:solidFill>
                  <a:srgbClr val="FFFFFF"/>
                </a:solidFill>
                <a:latin typeface="Gill Sans MT"/>
                <a:cs typeface="Gill Sans MT"/>
              </a:rPr>
              <a:t>Artificial	</a:t>
            </a:r>
            <a:r>
              <a:rPr dirty="0" sz="1800" spc="-5">
                <a:solidFill>
                  <a:srgbClr val="FFFFFF"/>
                </a:solidFill>
                <a:latin typeface="Gill Sans MT"/>
                <a:cs typeface="Gill Sans MT"/>
              </a:rPr>
              <a:t>Intelligence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1544" y="3755135"/>
            <a:ext cx="573024" cy="3749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34028" y="3787139"/>
            <a:ext cx="448056" cy="2712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34028" y="3787139"/>
            <a:ext cx="448309" cy="271780"/>
          </a:xfrm>
          <a:custGeom>
            <a:avLst/>
            <a:gdLst/>
            <a:ahLst/>
            <a:cxnLst/>
            <a:rect l="l" t="t" r="r" b="b"/>
            <a:pathLst>
              <a:path w="448310" h="271779">
                <a:moveTo>
                  <a:pt x="112013" y="271272"/>
                </a:moveTo>
                <a:lnTo>
                  <a:pt x="112013" y="135636"/>
                </a:lnTo>
                <a:lnTo>
                  <a:pt x="0" y="135636"/>
                </a:lnTo>
                <a:lnTo>
                  <a:pt x="224027" y="0"/>
                </a:lnTo>
                <a:lnTo>
                  <a:pt x="448056" y="135636"/>
                </a:lnTo>
                <a:lnTo>
                  <a:pt x="336042" y="135636"/>
                </a:lnTo>
                <a:lnTo>
                  <a:pt x="336042" y="271272"/>
                </a:lnTo>
                <a:lnTo>
                  <a:pt x="112013" y="271272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71544" y="2810255"/>
            <a:ext cx="573024" cy="374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34028" y="2842259"/>
            <a:ext cx="448056" cy="27127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34028" y="2842259"/>
            <a:ext cx="448309" cy="271780"/>
          </a:xfrm>
          <a:custGeom>
            <a:avLst/>
            <a:gdLst/>
            <a:ahLst/>
            <a:cxnLst/>
            <a:rect l="l" t="t" r="r" b="b"/>
            <a:pathLst>
              <a:path w="448310" h="271780">
                <a:moveTo>
                  <a:pt x="112013" y="271271"/>
                </a:moveTo>
                <a:lnTo>
                  <a:pt x="112013" y="135636"/>
                </a:lnTo>
                <a:lnTo>
                  <a:pt x="0" y="135636"/>
                </a:lnTo>
                <a:lnTo>
                  <a:pt x="224027" y="0"/>
                </a:lnTo>
                <a:lnTo>
                  <a:pt x="448056" y="135636"/>
                </a:lnTo>
                <a:lnTo>
                  <a:pt x="336042" y="135636"/>
                </a:lnTo>
                <a:lnTo>
                  <a:pt x="336042" y="271271"/>
                </a:lnTo>
                <a:lnTo>
                  <a:pt x="112013" y="271271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71544" y="1865375"/>
            <a:ext cx="573024" cy="3749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34028" y="1897379"/>
            <a:ext cx="448056" cy="2712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34028" y="1897379"/>
            <a:ext cx="448309" cy="271780"/>
          </a:xfrm>
          <a:custGeom>
            <a:avLst/>
            <a:gdLst/>
            <a:ahLst/>
            <a:cxnLst/>
            <a:rect l="l" t="t" r="r" b="b"/>
            <a:pathLst>
              <a:path w="448310" h="271780">
                <a:moveTo>
                  <a:pt x="112013" y="271271"/>
                </a:moveTo>
                <a:lnTo>
                  <a:pt x="112013" y="135636"/>
                </a:lnTo>
                <a:lnTo>
                  <a:pt x="0" y="135636"/>
                </a:lnTo>
                <a:lnTo>
                  <a:pt x="224027" y="0"/>
                </a:lnTo>
                <a:lnTo>
                  <a:pt x="448056" y="135636"/>
                </a:lnTo>
                <a:lnTo>
                  <a:pt x="336042" y="135636"/>
                </a:lnTo>
                <a:lnTo>
                  <a:pt x="336042" y="271271"/>
                </a:lnTo>
                <a:lnTo>
                  <a:pt x="112013" y="271271"/>
                </a:lnTo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642609" y="4356608"/>
            <a:ext cx="226314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Gill Sans MT"/>
                <a:cs typeface="Gill Sans MT"/>
              </a:rPr>
              <a:t>Proceeding Lean</a:t>
            </a:r>
            <a:r>
              <a:rPr dirty="0" sz="1400" spc="20">
                <a:latin typeface="Gill Sans MT"/>
                <a:cs typeface="Gill Sans MT"/>
              </a:rPr>
              <a:t> </a:t>
            </a:r>
            <a:r>
              <a:rPr dirty="0" sz="1400" spc="-10">
                <a:latin typeface="Gill Sans MT"/>
                <a:cs typeface="Gill Sans MT"/>
              </a:rPr>
              <a:t>Manufacturing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687695" y="3366007"/>
            <a:ext cx="22948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Gill Sans MT"/>
                <a:cs typeface="Gill Sans MT"/>
              </a:rPr>
              <a:t>Data digitalization in all</a:t>
            </a:r>
            <a:r>
              <a:rPr dirty="0" sz="1400" spc="40">
                <a:latin typeface="Gill Sans MT"/>
                <a:cs typeface="Gill Sans MT"/>
              </a:rPr>
              <a:t> </a:t>
            </a:r>
            <a:r>
              <a:rPr dirty="0" sz="1400" spc="-15">
                <a:latin typeface="Gill Sans MT"/>
                <a:cs typeface="Gill Sans MT"/>
              </a:rPr>
              <a:t>process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42609" y="2285238"/>
            <a:ext cx="316865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Gill Sans MT"/>
                <a:cs typeface="Gill Sans MT"/>
              </a:rPr>
              <a:t>Including </a:t>
            </a:r>
            <a:r>
              <a:rPr dirty="0" sz="1400" spc="-10">
                <a:latin typeface="Gill Sans MT"/>
                <a:cs typeface="Gill Sans MT"/>
              </a:rPr>
              <a:t>flow </a:t>
            </a:r>
            <a:r>
              <a:rPr dirty="0" sz="1400" spc="-5">
                <a:latin typeface="Gill Sans MT"/>
                <a:cs typeface="Gill Sans MT"/>
              </a:rPr>
              <a:t>automation and </a:t>
            </a:r>
            <a:r>
              <a:rPr dirty="0" sz="1400" spc="-10">
                <a:latin typeface="Gill Sans MT"/>
                <a:cs typeface="Gill Sans MT"/>
              </a:rPr>
              <a:t>manpower</a:t>
            </a:r>
            <a:r>
              <a:rPr dirty="0" sz="1400" spc="55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&amp;</a:t>
            </a:r>
            <a:endParaRPr sz="1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Gill Sans MT"/>
                <a:cs typeface="Gill Sans MT"/>
              </a:rPr>
              <a:t>machine</a:t>
            </a:r>
            <a:r>
              <a:rPr dirty="0" sz="1400" spc="10">
                <a:latin typeface="Gill Sans MT"/>
                <a:cs typeface="Gill Sans MT"/>
              </a:rPr>
              <a:t> </a:t>
            </a:r>
            <a:r>
              <a:rPr dirty="0" sz="1400" spc="-5">
                <a:latin typeface="Gill Sans MT"/>
                <a:cs typeface="Gill Sans MT"/>
              </a:rPr>
              <a:t>cooperation/collaboration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87695" y="1356486"/>
            <a:ext cx="232727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Gill Sans MT"/>
                <a:cs typeface="Gill Sans MT"/>
              </a:rPr>
              <a:t>Applying </a:t>
            </a:r>
            <a:r>
              <a:rPr dirty="0" sz="1400" spc="-5">
                <a:latin typeface="Gill Sans MT"/>
                <a:cs typeface="Gill Sans MT"/>
              </a:rPr>
              <a:t>in </a:t>
            </a:r>
            <a:r>
              <a:rPr dirty="0" sz="1400" spc="-10">
                <a:latin typeface="Gill Sans MT"/>
                <a:cs typeface="Gill Sans MT"/>
              </a:rPr>
              <a:t>manufacturing, </a:t>
            </a:r>
            <a:r>
              <a:rPr dirty="0" sz="1400" spc="-30">
                <a:latin typeface="Gill Sans MT"/>
                <a:cs typeface="Gill Sans MT"/>
              </a:rPr>
              <a:t>R&amp;D,  </a:t>
            </a:r>
            <a:r>
              <a:rPr dirty="0" sz="1400" spc="-5">
                <a:latin typeface="Gill Sans MT"/>
                <a:cs typeface="Gill Sans MT"/>
              </a:rPr>
              <a:t>Management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2" y="1117097"/>
            <a:ext cx="8272266" cy="3864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2816" y="1130807"/>
            <a:ext cx="8190230" cy="3782695"/>
          </a:xfrm>
          <a:custGeom>
            <a:avLst/>
            <a:gdLst/>
            <a:ahLst/>
            <a:cxnLst/>
            <a:rect l="l" t="t" r="r" b="b"/>
            <a:pathLst>
              <a:path w="8190230" h="3782695">
                <a:moveTo>
                  <a:pt x="7797673" y="0"/>
                </a:moveTo>
                <a:lnTo>
                  <a:pt x="392252" y="0"/>
                </a:lnTo>
                <a:lnTo>
                  <a:pt x="343048" y="3056"/>
                </a:lnTo>
                <a:lnTo>
                  <a:pt x="295668" y="11981"/>
                </a:lnTo>
                <a:lnTo>
                  <a:pt x="250480" y="26406"/>
                </a:lnTo>
                <a:lnTo>
                  <a:pt x="207851" y="45964"/>
                </a:lnTo>
                <a:lnTo>
                  <a:pt x="168149" y="70287"/>
                </a:lnTo>
                <a:lnTo>
                  <a:pt x="131741" y="99008"/>
                </a:lnTo>
                <a:lnTo>
                  <a:pt x="98994" y="131759"/>
                </a:lnTo>
                <a:lnTo>
                  <a:pt x="70278" y="168172"/>
                </a:lnTo>
                <a:lnTo>
                  <a:pt x="45958" y="207879"/>
                </a:lnTo>
                <a:lnTo>
                  <a:pt x="26402" y="250514"/>
                </a:lnTo>
                <a:lnTo>
                  <a:pt x="11979" y="295708"/>
                </a:lnTo>
                <a:lnTo>
                  <a:pt x="3056" y="343093"/>
                </a:lnTo>
                <a:lnTo>
                  <a:pt x="0" y="392302"/>
                </a:lnTo>
                <a:lnTo>
                  <a:pt x="0" y="3390315"/>
                </a:lnTo>
                <a:lnTo>
                  <a:pt x="3056" y="3439519"/>
                </a:lnTo>
                <a:lnTo>
                  <a:pt x="11979" y="3486899"/>
                </a:lnTo>
                <a:lnTo>
                  <a:pt x="26402" y="3532087"/>
                </a:lnTo>
                <a:lnTo>
                  <a:pt x="45958" y="3574716"/>
                </a:lnTo>
                <a:lnTo>
                  <a:pt x="70278" y="3614418"/>
                </a:lnTo>
                <a:lnTo>
                  <a:pt x="98994" y="3650826"/>
                </a:lnTo>
                <a:lnTo>
                  <a:pt x="131741" y="3683573"/>
                </a:lnTo>
                <a:lnTo>
                  <a:pt x="168149" y="3712289"/>
                </a:lnTo>
                <a:lnTo>
                  <a:pt x="207851" y="3736609"/>
                </a:lnTo>
                <a:lnTo>
                  <a:pt x="250480" y="3756165"/>
                </a:lnTo>
                <a:lnTo>
                  <a:pt x="295668" y="3770588"/>
                </a:lnTo>
                <a:lnTo>
                  <a:pt x="343048" y="3779511"/>
                </a:lnTo>
                <a:lnTo>
                  <a:pt x="392252" y="3782567"/>
                </a:lnTo>
                <a:lnTo>
                  <a:pt x="7797673" y="3782567"/>
                </a:lnTo>
                <a:lnTo>
                  <a:pt x="7846882" y="3779511"/>
                </a:lnTo>
                <a:lnTo>
                  <a:pt x="7894267" y="3770588"/>
                </a:lnTo>
                <a:lnTo>
                  <a:pt x="7939461" y="3756165"/>
                </a:lnTo>
                <a:lnTo>
                  <a:pt x="7982096" y="3736609"/>
                </a:lnTo>
                <a:lnTo>
                  <a:pt x="8021803" y="3712289"/>
                </a:lnTo>
                <a:lnTo>
                  <a:pt x="8058216" y="3683573"/>
                </a:lnTo>
                <a:lnTo>
                  <a:pt x="8090967" y="3650826"/>
                </a:lnTo>
                <a:lnTo>
                  <a:pt x="8119688" y="3614418"/>
                </a:lnTo>
                <a:lnTo>
                  <a:pt x="8144011" y="3574716"/>
                </a:lnTo>
                <a:lnTo>
                  <a:pt x="8163569" y="3532087"/>
                </a:lnTo>
                <a:lnTo>
                  <a:pt x="8177994" y="3486899"/>
                </a:lnTo>
                <a:lnTo>
                  <a:pt x="8186919" y="3439519"/>
                </a:lnTo>
                <a:lnTo>
                  <a:pt x="8189976" y="3390315"/>
                </a:lnTo>
                <a:lnTo>
                  <a:pt x="8189976" y="392302"/>
                </a:lnTo>
                <a:lnTo>
                  <a:pt x="8186919" y="343093"/>
                </a:lnTo>
                <a:lnTo>
                  <a:pt x="8177994" y="295708"/>
                </a:lnTo>
                <a:lnTo>
                  <a:pt x="8163569" y="250514"/>
                </a:lnTo>
                <a:lnTo>
                  <a:pt x="8144011" y="207879"/>
                </a:lnTo>
                <a:lnTo>
                  <a:pt x="8119688" y="168172"/>
                </a:lnTo>
                <a:lnTo>
                  <a:pt x="8090967" y="131759"/>
                </a:lnTo>
                <a:lnTo>
                  <a:pt x="8058216" y="99008"/>
                </a:lnTo>
                <a:lnTo>
                  <a:pt x="8021803" y="70287"/>
                </a:lnTo>
                <a:lnTo>
                  <a:pt x="7982096" y="45964"/>
                </a:lnTo>
                <a:lnTo>
                  <a:pt x="7939461" y="26406"/>
                </a:lnTo>
                <a:lnTo>
                  <a:pt x="7894267" y="11981"/>
                </a:lnTo>
                <a:lnTo>
                  <a:pt x="7846882" y="3056"/>
                </a:lnTo>
                <a:lnTo>
                  <a:pt x="7797673" y="0"/>
                </a:lnTo>
                <a:close/>
              </a:path>
            </a:pathLst>
          </a:custGeom>
          <a:solidFill>
            <a:srgbClr val="E6F8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3288" y="1703831"/>
            <a:ext cx="5029200" cy="2734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7107" y="1763267"/>
            <a:ext cx="4861560" cy="2566670"/>
          </a:xfrm>
          <a:custGeom>
            <a:avLst/>
            <a:gdLst/>
            <a:ahLst/>
            <a:cxnLst/>
            <a:rect l="l" t="t" r="r" b="b"/>
            <a:pathLst>
              <a:path w="4861559" h="2566670">
                <a:moveTo>
                  <a:pt x="3578352" y="0"/>
                </a:moveTo>
                <a:lnTo>
                  <a:pt x="1283208" y="0"/>
                </a:lnTo>
                <a:lnTo>
                  <a:pt x="1235103" y="885"/>
                </a:lnTo>
                <a:lnTo>
                  <a:pt x="1187445" y="3519"/>
                </a:lnTo>
                <a:lnTo>
                  <a:pt x="1140264" y="7873"/>
                </a:lnTo>
                <a:lnTo>
                  <a:pt x="1093593" y="13914"/>
                </a:lnTo>
                <a:lnTo>
                  <a:pt x="1047461" y="21611"/>
                </a:lnTo>
                <a:lnTo>
                  <a:pt x="1001899" y="30934"/>
                </a:lnTo>
                <a:lnTo>
                  <a:pt x="956940" y="41851"/>
                </a:lnTo>
                <a:lnTo>
                  <a:pt x="912613" y="54332"/>
                </a:lnTo>
                <a:lnTo>
                  <a:pt x="868950" y="68346"/>
                </a:lnTo>
                <a:lnTo>
                  <a:pt x="825982" y="83860"/>
                </a:lnTo>
                <a:lnTo>
                  <a:pt x="783740" y="100845"/>
                </a:lnTo>
                <a:lnTo>
                  <a:pt x="742255" y="119270"/>
                </a:lnTo>
                <a:lnTo>
                  <a:pt x="701558" y="139103"/>
                </a:lnTo>
                <a:lnTo>
                  <a:pt x="661679" y="160313"/>
                </a:lnTo>
                <a:lnTo>
                  <a:pt x="622651" y="182870"/>
                </a:lnTo>
                <a:lnTo>
                  <a:pt x="584503" y="206741"/>
                </a:lnTo>
                <a:lnTo>
                  <a:pt x="547268" y="231897"/>
                </a:lnTo>
                <a:lnTo>
                  <a:pt x="510975" y="258307"/>
                </a:lnTo>
                <a:lnTo>
                  <a:pt x="475657" y="285938"/>
                </a:lnTo>
                <a:lnTo>
                  <a:pt x="441343" y="314761"/>
                </a:lnTo>
                <a:lnTo>
                  <a:pt x="408066" y="344744"/>
                </a:lnTo>
                <a:lnTo>
                  <a:pt x="375856" y="375856"/>
                </a:lnTo>
                <a:lnTo>
                  <a:pt x="344744" y="408066"/>
                </a:lnTo>
                <a:lnTo>
                  <a:pt x="314761" y="441343"/>
                </a:lnTo>
                <a:lnTo>
                  <a:pt x="285938" y="475657"/>
                </a:lnTo>
                <a:lnTo>
                  <a:pt x="258307" y="510975"/>
                </a:lnTo>
                <a:lnTo>
                  <a:pt x="231897" y="547268"/>
                </a:lnTo>
                <a:lnTo>
                  <a:pt x="206741" y="584503"/>
                </a:lnTo>
                <a:lnTo>
                  <a:pt x="182870" y="622651"/>
                </a:lnTo>
                <a:lnTo>
                  <a:pt x="160313" y="661679"/>
                </a:lnTo>
                <a:lnTo>
                  <a:pt x="139103" y="701558"/>
                </a:lnTo>
                <a:lnTo>
                  <a:pt x="119270" y="742255"/>
                </a:lnTo>
                <a:lnTo>
                  <a:pt x="100845" y="783740"/>
                </a:lnTo>
                <a:lnTo>
                  <a:pt x="83860" y="825982"/>
                </a:lnTo>
                <a:lnTo>
                  <a:pt x="68346" y="868950"/>
                </a:lnTo>
                <a:lnTo>
                  <a:pt x="54332" y="912613"/>
                </a:lnTo>
                <a:lnTo>
                  <a:pt x="41851" y="956940"/>
                </a:lnTo>
                <a:lnTo>
                  <a:pt x="30934" y="1001899"/>
                </a:lnTo>
                <a:lnTo>
                  <a:pt x="21611" y="1047461"/>
                </a:lnTo>
                <a:lnTo>
                  <a:pt x="13914" y="1093593"/>
                </a:lnTo>
                <a:lnTo>
                  <a:pt x="7873" y="1140264"/>
                </a:lnTo>
                <a:lnTo>
                  <a:pt x="3519" y="1187445"/>
                </a:lnTo>
                <a:lnTo>
                  <a:pt x="885" y="1235103"/>
                </a:lnTo>
                <a:lnTo>
                  <a:pt x="0" y="1283207"/>
                </a:lnTo>
                <a:lnTo>
                  <a:pt x="885" y="1331312"/>
                </a:lnTo>
                <a:lnTo>
                  <a:pt x="3519" y="1378970"/>
                </a:lnTo>
                <a:lnTo>
                  <a:pt x="7873" y="1426151"/>
                </a:lnTo>
                <a:lnTo>
                  <a:pt x="13914" y="1472822"/>
                </a:lnTo>
                <a:lnTo>
                  <a:pt x="21611" y="1518954"/>
                </a:lnTo>
                <a:lnTo>
                  <a:pt x="30934" y="1564516"/>
                </a:lnTo>
                <a:lnTo>
                  <a:pt x="41851" y="1609475"/>
                </a:lnTo>
                <a:lnTo>
                  <a:pt x="54332" y="1653802"/>
                </a:lnTo>
                <a:lnTo>
                  <a:pt x="68346" y="1697465"/>
                </a:lnTo>
                <a:lnTo>
                  <a:pt x="83860" y="1740433"/>
                </a:lnTo>
                <a:lnTo>
                  <a:pt x="100845" y="1782675"/>
                </a:lnTo>
                <a:lnTo>
                  <a:pt x="119270" y="1824160"/>
                </a:lnTo>
                <a:lnTo>
                  <a:pt x="139103" y="1864857"/>
                </a:lnTo>
                <a:lnTo>
                  <a:pt x="160313" y="1904736"/>
                </a:lnTo>
                <a:lnTo>
                  <a:pt x="182870" y="1943764"/>
                </a:lnTo>
                <a:lnTo>
                  <a:pt x="206741" y="1981912"/>
                </a:lnTo>
                <a:lnTo>
                  <a:pt x="231897" y="2019147"/>
                </a:lnTo>
                <a:lnTo>
                  <a:pt x="258307" y="2055440"/>
                </a:lnTo>
                <a:lnTo>
                  <a:pt x="285938" y="2090758"/>
                </a:lnTo>
                <a:lnTo>
                  <a:pt x="314761" y="2125072"/>
                </a:lnTo>
                <a:lnTo>
                  <a:pt x="344744" y="2158349"/>
                </a:lnTo>
                <a:lnTo>
                  <a:pt x="375856" y="2190559"/>
                </a:lnTo>
                <a:lnTo>
                  <a:pt x="408066" y="2221671"/>
                </a:lnTo>
                <a:lnTo>
                  <a:pt x="441343" y="2251654"/>
                </a:lnTo>
                <a:lnTo>
                  <a:pt x="475657" y="2280477"/>
                </a:lnTo>
                <a:lnTo>
                  <a:pt x="510975" y="2308108"/>
                </a:lnTo>
                <a:lnTo>
                  <a:pt x="547268" y="2334518"/>
                </a:lnTo>
                <a:lnTo>
                  <a:pt x="584503" y="2359674"/>
                </a:lnTo>
                <a:lnTo>
                  <a:pt x="622651" y="2383545"/>
                </a:lnTo>
                <a:lnTo>
                  <a:pt x="661679" y="2406102"/>
                </a:lnTo>
                <a:lnTo>
                  <a:pt x="701558" y="2427312"/>
                </a:lnTo>
                <a:lnTo>
                  <a:pt x="742255" y="2447145"/>
                </a:lnTo>
                <a:lnTo>
                  <a:pt x="783740" y="2465570"/>
                </a:lnTo>
                <a:lnTo>
                  <a:pt x="825982" y="2482555"/>
                </a:lnTo>
                <a:lnTo>
                  <a:pt x="868950" y="2498069"/>
                </a:lnTo>
                <a:lnTo>
                  <a:pt x="912613" y="2512083"/>
                </a:lnTo>
                <a:lnTo>
                  <a:pt x="956940" y="2524564"/>
                </a:lnTo>
                <a:lnTo>
                  <a:pt x="1001899" y="2535481"/>
                </a:lnTo>
                <a:lnTo>
                  <a:pt x="1047461" y="2544804"/>
                </a:lnTo>
                <a:lnTo>
                  <a:pt x="1093593" y="2552501"/>
                </a:lnTo>
                <a:lnTo>
                  <a:pt x="1140264" y="2558542"/>
                </a:lnTo>
                <a:lnTo>
                  <a:pt x="1187445" y="2562896"/>
                </a:lnTo>
                <a:lnTo>
                  <a:pt x="1235103" y="2565530"/>
                </a:lnTo>
                <a:lnTo>
                  <a:pt x="1283208" y="2566416"/>
                </a:lnTo>
                <a:lnTo>
                  <a:pt x="3578352" y="2566416"/>
                </a:lnTo>
                <a:lnTo>
                  <a:pt x="3626456" y="2565530"/>
                </a:lnTo>
                <a:lnTo>
                  <a:pt x="3674114" y="2562896"/>
                </a:lnTo>
                <a:lnTo>
                  <a:pt x="3721295" y="2558542"/>
                </a:lnTo>
                <a:lnTo>
                  <a:pt x="3767966" y="2552501"/>
                </a:lnTo>
                <a:lnTo>
                  <a:pt x="3814098" y="2544804"/>
                </a:lnTo>
                <a:lnTo>
                  <a:pt x="3859660" y="2535481"/>
                </a:lnTo>
                <a:lnTo>
                  <a:pt x="3904619" y="2524564"/>
                </a:lnTo>
                <a:lnTo>
                  <a:pt x="3948946" y="2512083"/>
                </a:lnTo>
                <a:lnTo>
                  <a:pt x="3992609" y="2498069"/>
                </a:lnTo>
                <a:lnTo>
                  <a:pt x="4035577" y="2482555"/>
                </a:lnTo>
                <a:lnTo>
                  <a:pt x="4077819" y="2465570"/>
                </a:lnTo>
                <a:lnTo>
                  <a:pt x="4119304" y="2447145"/>
                </a:lnTo>
                <a:lnTo>
                  <a:pt x="4160001" y="2427312"/>
                </a:lnTo>
                <a:lnTo>
                  <a:pt x="4199880" y="2406102"/>
                </a:lnTo>
                <a:lnTo>
                  <a:pt x="4238908" y="2383545"/>
                </a:lnTo>
                <a:lnTo>
                  <a:pt x="4277056" y="2359674"/>
                </a:lnTo>
                <a:lnTo>
                  <a:pt x="4314291" y="2334518"/>
                </a:lnTo>
                <a:lnTo>
                  <a:pt x="4350584" y="2308108"/>
                </a:lnTo>
                <a:lnTo>
                  <a:pt x="4385902" y="2280477"/>
                </a:lnTo>
                <a:lnTo>
                  <a:pt x="4420216" y="2251654"/>
                </a:lnTo>
                <a:lnTo>
                  <a:pt x="4453493" y="2221671"/>
                </a:lnTo>
                <a:lnTo>
                  <a:pt x="4485703" y="2190559"/>
                </a:lnTo>
                <a:lnTo>
                  <a:pt x="4516815" y="2158349"/>
                </a:lnTo>
                <a:lnTo>
                  <a:pt x="4546798" y="2125072"/>
                </a:lnTo>
                <a:lnTo>
                  <a:pt x="4575621" y="2090758"/>
                </a:lnTo>
                <a:lnTo>
                  <a:pt x="4603252" y="2055440"/>
                </a:lnTo>
                <a:lnTo>
                  <a:pt x="4629662" y="2019147"/>
                </a:lnTo>
                <a:lnTo>
                  <a:pt x="4654818" y="1981912"/>
                </a:lnTo>
                <a:lnTo>
                  <a:pt x="4678689" y="1943764"/>
                </a:lnTo>
                <a:lnTo>
                  <a:pt x="4701246" y="1904736"/>
                </a:lnTo>
                <a:lnTo>
                  <a:pt x="4722456" y="1864857"/>
                </a:lnTo>
                <a:lnTo>
                  <a:pt x="4742289" y="1824160"/>
                </a:lnTo>
                <a:lnTo>
                  <a:pt x="4760714" y="1782675"/>
                </a:lnTo>
                <a:lnTo>
                  <a:pt x="4777699" y="1740433"/>
                </a:lnTo>
                <a:lnTo>
                  <a:pt x="4793213" y="1697465"/>
                </a:lnTo>
                <a:lnTo>
                  <a:pt x="4807227" y="1653802"/>
                </a:lnTo>
                <a:lnTo>
                  <a:pt x="4819708" y="1609475"/>
                </a:lnTo>
                <a:lnTo>
                  <a:pt x="4830625" y="1564516"/>
                </a:lnTo>
                <a:lnTo>
                  <a:pt x="4839948" y="1518954"/>
                </a:lnTo>
                <a:lnTo>
                  <a:pt x="4847645" y="1472822"/>
                </a:lnTo>
                <a:lnTo>
                  <a:pt x="4853686" y="1426151"/>
                </a:lnTo>
                <a:lnTo>
                  <a:pt x="4858040" y="1378970"/>
                </a:lnTo>
                <a:lnTo>
                  <a:pt x="4860674" y="1331312"/>
                </a:lnTo>
                <a:lnTo>
                  <a:pt x="4861560" y="1283207"/>
                </a:lnTo>
                <a:lnTo>
                  <a:pt x="4860674" y="1235103"/>
                </a:lnTo>
                <a:lnTo>
                  <a:pt x="4858040" y="1187445"/>
                </a:lnTo>
                <a:lnTo>
                  <a:pt x="4853686" y="1140264"/>
                </a:lnTo>
                <a:lnTo>
                  <a:pt x="4847645" y="1093593"/>
                </a:lnTo>
                <a:lnTo>
                  <a:pt x="4839948" y="1047461"/>
                </a:lnTo>
                <a:lnTo>
                  <a:pt x="4830625" y="1001899"/>
                </a:lnTo>
                <a:lnTo>
                  <a:pt x="4819708" y="956940"/>
                </a:lnTo>
                <a:lnTo>
                  <a:pt x="4807227" y="912613"/>
                </a:lnTo>
                <a:lnTo>
                  <a:pt x="4793213" y="868950"/>
                </a:lnTo>
                <a:lnTo>
                  <a:pt x="4777699" y="825982"/>
                </a:lnTo>
                <a:lnTo>
                  <a:pt x="4760714" y="783740"/>
                </a:lnTo>
                <a:lnTo>
                  <a:pt x="4742289" y="742255"/>
                </a:lnTo>
                <a:lnTo>
                  <a:pt x="4722456" y="701558"/>
                </a:lnTo>
                <a:lnTo>
                  <a:pt x="4701246" y="661679"/>
                </a:lnTo>
                <a:lnTo>
                  <a:pt x="4678689" y="622651"/>
                </a:lnTo>
                <a:lnTo>
                  <a:pt x="4654818" y="584503"/>
                </a:lnTo>
                <a:lnTo>
                  <a:pt x="4629662" y="547268"/>
                </a:lnTo>
                <a:lnTo>
                  <a:pt x="4603252" y="510975"/>
                </a:lnTo>
                <a:lnTo>
                  <a:pt x="4575621" y="475657"/>
                </a:lnTo>
                <a:lnTo>
                  <a:pt x="4546798" y="441343"/>
                </a:lnTo>
                <a:lnTo>
                  <a:pt x="4516815" y="408066"/>
                </a:lnTo>
                <a:lnTo>
                  <a:pt x="4485703" y="375856"/>
                </a:lnTo>
                <a:lnTo>
                  <a:pt x="4453493" y="344744"/>
                </a:lnTo>
                <a:lnTo>
                  <a:pt x="4420216" y="314761"/>
                </a:lnTo>
                <a:lnTo>
                  <a:pt x="4385902" y="285938"/>
                </a:lnTo>
                <a:lnTo>
                  <a:pt x="4350584" y="258307"/>
                </a:lnTo>
                <a:lnTo>
                  <a:pt x="4314291" y="231897"/>
                </a:lnTo>
                <a:lnTo>
                  <a:pt x="4277056" y="206741"/>
                </a:lnTo>
                <a:lnTo>
                  <a:pt x="4238908" y="182870"/>
                </a:lnTo>
                <a:lnTo>
                  <a:pt x="4199880" y="160313"/>
                </a:lnTo>
                <a:lnTo>
                  <a:pt x="4160001" y="139103"/>
                </a:lnTo>
                <a:lnTo>
                  <a:pt x="4119304" y="119270"/>
                </a:lnTo>
                <a:lnTo>
                  <a:pt x="4077819" y="100845"/>
                </a:lnTo>
                <a:lnTo>
                  <a:pt x="4035577" y="83860"/>
                </a:lnTo>
                <a:lnTo>
                  <a:pt x="3992609" y="68346"/>
                </a:lnTo>
                <a:lnTo>
                  <a:pt x="3948946" y="54332"/>
                </a:lnTo>
                <a:lnTo>
                  <a:pt x="3904619" y="41851"/>
                </a:lnTo>
                <a:lnTo>
                  <a:pt x="3859660" y="30934"/>
                </a:lnTo>
                <a:lnTo>
                  <a:pt x="3814098" y="21611"/>
                </a:lnTo>
                <a:lnTo>
                  <a:pt x="3767966" y="13914"/>
                </a:lnTo>
                <a:lnTo>
                  <a:pt x="3721295" y="7873"/>
                </a:lnTo>
                <a:lnTo>
                  <a:pt x="3674114" y="3519"/>
                </a:lnTo>
                <a:lnTo>
                  <a:pt x="3626456" y="885"/>
                </a:lnTo>
                <a:lnTo>
                  <a:pt x="3578352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7107" y="1763267"/>
            <a:ext cx="4861560" cy="2566670"/>
          </a:xfrm>
          <a:custGeom>
            <a:avLst/>
            <a:gdLst/>
            <a:ahLst/>
            <a:cxnLst/>
            <a:rect l="l" t="t" r="r" b="b"/>
            <a:pathLst>
              <a:path w="4861559" h="2566670">
                <a:moveTo>
                  <a:pt x="0" y="1283207"/>
                </a:moveTo>
                <a:lnTo>
                  <a:pt x="885" y="1235103"/>
                </a:lnTo>
                <a:lnTo>
                  <a:pt x="3519" y="1187445"/>
                </a:lnTo>
                <a:lnTo>
                  <a:pt x="7873" y="1140264"/>
                </a:lnTo>
                <a:lnTo>
                  <a:pt x="13914" y="1093593"/>
                </a:lnTo>
                <a:lnTo>
                  <a:pt x="21611" y="1047461"/>
                </a:lnTo>
                <a:lnTo>
                  <a:pt x="30934" y="1001899"/>
                </a:lnTo>
                <a:lnTo>
                  <a:pt x="41851" y="956940"/>
                </a:lnTo>
                <a:lnTo>
                  <a:pt x="54332" y="912613"/>
                </a:lnTo>
                <a:lnTo>
                  <a:pt x="68346" y="868950"/>
                </a:lnTo>
                <a:lnTo>
                  <a:pt x="83860" y="825982"/>
                </a:lnTo>
                <a:lnTo>
                  <a:pt x="100845" y="783740"/>
                </a:lnTo>
                <a:lnTo>
                  <a:pt x="119270" y="742255"/>
                </a:lnTo>
                <a:lnTo>
                  <a:pt x="139103" y="701558"/>
                </a:lnTo>
                <a:lnTo>
                  <a:pt x="160313" y="661679"/>
                </a:lnTo>
                <a:lnTo>
                  <a:pt x="182870" y="622651"/>
                </a:lnTo>
                <a:lnTo>
                  <a:pt x="206741" y="584503"/>
                </a:lnTo>
                <a:lnTo>
                  <a:pt x="231897" y="547268"/>
                </a:lnTo>
                <a:lnTo>
                  <a:pt x="258307" y="510975"/>
                </a:lnTo>
                <a:lnTo>
                  <a:pt x="285938" y="475657"/>
                </a:lnTo>
                <a:lnTo>
                  <a:pt x="314761" y="441343"/>
                </a:lnTo>
                <a:lnTo>
                  <a:pt x="344744" y="408066"/>
                </a:lnTo>
                <a:lnTo>
                  <a:pt x="375856" y="375856"/>
                </a:lnTo>
                <a:lnTo>
                  <a:pt x="408066" y="344744"/>
                </a:lnTo>
                <a:lnTo>
                  <a:pt x="441343" y="314761"/>
                </a:lnTo>
                <a:lnTo>
                  <a:pt x="475657" y="285938"/>
                </a:lnTo>
                <a:lnTo>
                  <a:pt x="510975" y="258307"/>
                </a:lnTo>
                <a:lnTo>
                  <a:pt x="547268" y="231897"/>
                </a:lnTo>
                <a:lnTo>
                  <a:pt x="584503" y="206741"/>
                </a:lnTo>
                <a:lnTo>
                  <a:pt x="622651" y="182870"/>
                </a:lnTo>
                <a:lnTo>
                  <a:pt x="661679" y="160313"/>
                </a:lnTo>
                <a:lnTo>
                  <a:pt x="701558" y="139103"/>
                </a:lnTo>
                <a:lnTo>
                  <a:pt x="742255" y="119270"/>
                </a:lnTo>
                <a:lnTo>
                  <a:pt x="783740" y="100845"/>
                </a:lnTo>
                <a:lnTo>
                  <a:pt x="825982" y="83860"/>
                </a:lnTo>
                <a:lnTo>
                  <a:pt x="868950" y="68346"/>
                </a:lnTo>
                <a:lnTo>
                  <a:pt x="912613" y="54332"/>
                </a:lnTo>
                <a:lnTo>
                  <a:pt x="956940" y="41851"/>
                </a:lnTo>
                <a:lnTo>
                  <a:pt x="1001899" y="30934"/>
                </a:lnTo>
                <a:lnTo>
                  <a:pt x="1047461" y="21611"/>
                </a:lnTo>
                <a:lnTo>
                  <a:pt x="1093593" y="13914"/>
                </a:lnTo>
                <a:lnTo>
                  <a:pt x="1140264" y="7873"/>
                </a:lnTo>
                <a:lnTo>
                  <a:pt x="1187445" y="3519"/>
                </a:lnTo>
                <a:lnTo>
                  <a:pt x="1235103" y="885"/>
                </a:lnTo>
                <a:lnTo>
                  <a:pt x="1283208" y="0"/>
                </a:lnTo>
                <a:lnTo>
                  <a:pt x="3578352" y="0"/>
                </a:lnTo>
                <a:lnTo>
                  <a:pt x="3626456" y="885"/>
                </a:lnTo>
                <a:lnTo>
                  <a:pt x="3674114" y="3519"/>
                </a:lnTo>
                <a:lnTo>
                  <a:pt x="3721295" y="7873"/>
                </a:lnTo>
                <a:lnTo>
                  <a:pt x="3767966" y="13914"/>
                </a:lnTo>
                <a:lnTo>
                  <a:pt x="3814098" y="21611"/>
                </a:lnTo>
                <a:lnTo>
                  <a:pt x="3859660" y="30934"/>
                </a:lnTo>
                <a:lnTo>
                  <a:pt x="3904619" y="41851"/>
                </a:lnTo>
                <a:lnTo>
                  <a:pt x="3948946" y="54332"/>
                </a:lnTo>
                <a:lnTo>
                  <a:pt x="3992609" y="68346"/>
                </a:lnTo>
                <a:lnTo>
                  <a:pt x="4035577" y="83860"/>
                </a:lnTo>
                <a:lnTo>
                  <a:pt x="4077819" y="100845"/>
                </a:lnTo>
                <a:lnTo>
                  <a:pt x="4119304" y="119270"/>
                </a:lnTo>
                <a:lnTo>
                  <a:pt x="4160001" y="139103"/>
                </a:lnTo>
                <a:lnTo>
                  <a:pt x="4199880" y="160313"/>
                </a:lnTo>
                <a:lnTo>
                  <a:pt x="4238908" y="182870"/>
                </a:lnTo>
                <a:lnTo>
                  <a:pt x="4277056" y="206741"/>
                </a:lnTo>
                <a:lnTo>
                  <a:pt x="4314291" y="231897"/>
                </a:lnTo>
                <a:lnTo>
                  <a:pt x="4350584" y="258307"/>
                </a:lnTo>
                <a:lnTo>
                  <a:pt x="4385902" y="285938"/>
                </a:lnTo>
                <a:lnTo>
                  <a:pt x="4420216" y="314761"/>
                </a:lnTo>
                <a:lnTo>
                  <a:pt x="4453493" y="344744"/>
                </a:lnTo>
                <a:lnTo>
                  <a:pt x="4485703" y="375856"/>
                </a:lnTo>
                <a:lnTo>
                  <a:pt x="4516815" y="408066"/>
                </a:lnTo>
                <a:lnTo>
                  <a:pt x="4546798" y="441343"/>
                </a:lnTo>
                <a:lnTo>
                  <a:pt x="4575621" y="475657"/>
                </a:lnTo>
                <a:lnTo>
                  <a:pt x="4603252" y="510975"/>
                </a:lnTo>
                <a:lnTo>
                  <a:pt x="4629662" y="547268"/>
                </a:lnTo>
                <a:lnTo>
                  <a:pt x="4654818" y="584503"/>
                </a:lnTo>
                <a:lnTo>
                  <a:pt x="4678689" y="622651"/>
                </a:lnTo>
                <a:lnTo>
                  <a:pt x="4701246" y="661679"/>
                </a:lnTo>
                <a:lnTo>
                  <a:pt x="4722456" y="701558"/>
                </a:lnTo>
                <a:lnTo>
                  <a:pt x="4742289" y="742255"/>
                </a:lnTo>
                <a:lnTo>
                  <a:pt x="4760714" y="783740"/>
                </a:lnTo>
                <a:lnTo>
                  <a:pt x="4777699" y="825982"/>
                </a:lnTo>
                <a:lnTo>
                  <a:pt x="4793213" y="868950"/>
                </a:lnTo>
                <a:lnTo>
                  <a:pt x="4807227" y="912613"/>
                </a:lnTo>
                <a:lnTo>
                  <a:pt x="4819708" y="956940"/>
                </a:lnTo>
                <a:lnTo>
                  <a:pt x="4830625" y="1001899"/>
                </a:lnTo>
                <a:lnTo>
                  <a:pt x="4839948" y="1047461"/>
                </a:lnTo>
                <a:lnTo>
                  <a:pt x="4847645" y="1093593"/>
                </a:lnTo>
                <a:lnTo>
                  <a:pt x="4853686" y="1140264"/>
                </a:lnTo>
                <a:lnTo>
                  <a:pt x="4858040" y="1187445"/>
                </a:lnTo>
                <a:lnTo>
                  <a:pt x="4860674" y="1235103"/>
                </a:lnTo>
                <a:lnTo>
                  <a:pt x="4861560" y="1283207"/>
                </a:lnTo>
                <a:lnTo>
                  <a:pt x="4860674" y="1331312"/>
                </a:lnTo>
                <a:lnTo>
                  <a:pt x="4858040" y="1378970"/>
                </a:lnTo>
                <a:lnTo>
                  <a:pt x="4853686" y="1426151"/>
                </a:lnTo>
                <a:lnTo>
                  <a:pt x="4847645" y="1472822"/>
                </a:lnTo>
                <a:lnTo>
                  <a:pt x="4839948" y="1518954"/>
                </a:lnTo>
                <a:lnTo>
                  <a:pt x="4830625" y="1564516"/>
                </a:lnTo>
                <a:lnTo>
                  <a:pt x="4819708" y="1609475"/>
                </a:lnTo>
                <a:lnTo>
                  <a:pt x="4807227" y="1653802"/>
                </a:lnTo>
                <a:lnTo>
                  <a:pt x="4793213" y="1697465"/>
                </a:lnTo>
                <a:lnTo>
                  <a:pt x="4777699" y="1740433"/>
                </a:lnTo>
                <a:lnTo>
                  <a:pt x="4760714" y="1782675"/>
                </a:lnTo>
                <a:lnTo>
                  <a:pt x="4742289" y="1824160"/>
                </a:lnTo>
                <a:lnTo>
                  <a:pt x="4722456" y="1864857"/>
                </a:lnTo>
                <a:lnTo>
                  <a:pt x="4701246" y="1904736"/>
                </a:lnTo>
                <a:lnTo>
                  <a:pt x="4678689" y="1943764"/>
                </a:lnTo>
                <a:lnTo>
                  <a:pt x="4654818" y="1981912"/>
                </a:lnTo>
                <a:lnTo>
                  <a:pt x="4629662" y="2019147"/>
                </a:lnTo>
                <a:lnTo>
                  <a:pt x="4603252" y="2055440"/>
                </a:lnTo>
                <a:lnTo>
                  <a:pt x="4575621" y="2090758"/>
                </a:lnTo>
                <a:lnTo>
                  <a:pt x="4546798" y="2125072"/>
                </a:lnTo>
                <a:lnTo>
                  <a:pt x="4516815" y="2158349"/>
                </a:lnTo>
                <a:lnTo>
                  <a:pt x="4485703" y="2190559"/>
                </a:lnTo>
                <a:lnTo>
                  <a:pt x="4453493" y="2221671"/>
                </a:lnTo>
                <a:lnTo>
                  <a:pt x="4420216" y="2251654"/>
                </a:lnTo>
                <a:lnTo>
                  <a:pt x="4385902" y="2280477"/>
                </a:lnTo>
                <a:lnTo>
                  <a:pt x="4350584" y="2308108"/>
                </a:lnTo>
                <a:lnTo>
                  <a:pt x="4314291" y="2334518"/>
                </a:lnTo>
                <a:lnTo>
                  <a:pt x="4277056" y="2359674"/>
                </a:lnTo>
                <a:lnTo>
                  <a:pt x="4238908" y="2383545"/>
                </a:lnTo>
                <a:lnTo>
                  <a:pt x="4199880" y="2406102"/>
                </a:lnTo>
                <a:lnTo>
                  <a:pt x="4160001" y="2427312"/>
                </a:lnTo>
                <a:lnTo>
                  <a:pt x="4119304" y="2447145"/>
                </a:lnTo>
                <a:lnTo>
                  <a:pt x="4077819" y="2465570"/>
                </a:lnTo>
                <a:lnTo>
                  <a:pt x="4035577" y="2482555"/>
                </a:lnTo>
                <a:lnTo>
                  <a:pt x="3992609" y="2498069"/>
                </a:lnTo>
                <a:lnTo>
                  <a:pt x="3948946" y="2512083"/>
                </a:lnTo>
                <a:lnTo>
                  <a:pt x="3904619" y="2524564"/>
                </a:lnTo>
                <a:lnTo>
                  <a:pt x="3859660" y="2535481"/>
                </a:lnTo>
                <a:lnTo>
                  <a:pt x="3814098" y="2544804"/>
                </a:lnTo>
                <a:lnTo>
                  <a:pt x="3767966" y="2552501"/>
                </a:lnTo>
                <a:lnTo>
                  <a:pt x="3721295" y="2558542"/>
                </a:lnTo>
                <a:lnTo>
                  <a:pt x="3674114" y="2562896"/>
                </a:lnTo>
                <a:lnTo>
                  <a:pt x="3626456" y="2565530"/>
                </a:lnTo>
                <a:lnTo>
                  <a:pt x="3578352" y="2566416"/>
                </a:lnTo>
                <a:lnTo>
                  <a:pt x="1283208" y="2566416"/>
                </a:lnTo>
                <a:lnTo>
                  <a:pt x="1235103" y="2565530"/>
                </a:lnTo>
                <a:lnTo>
                  <a:pt x="1187445" y="2562896"/>
                </a:lnTo>
                <a:lnTo>
                  <a:pt x="1140264" y="2558542"/>
                </a:lnTo>
                <a:lnTo>
                  <a:pt x="1093593" y="2552501"/>
                </a:lnTo>
                <a:lnTo>
                  <a:pt x="1047461" y="2544804"/>
                </a:lnTo>
                <a:lnTo>
                  <a:pt x="1001899" y="2535481"/>
                </a:lnTo>
                <a:lnTo>
                  <a:pt x="956940" y="2524564"/>
                </a:lnTo>
                <a:lnTo>
                  <a:pt x="912613" y="2512083"/>
                </a:lnTo>
                <a:lnTo>
                  <a:pt x="868950" y="2498069"/>
                </a:lnTo>
                <a:lnTo>
                  <a:pt x="825982" y="2482555"/>
                </a:lnTo>
                <a:lnTo>
                  <a:pt x="783740" y="2465570"/>
                </a:lnTo>
                <a:lnTo>
                  <a:pt x="742255" y="2447145"/>
                </a:lnTo>
                <a:lnTo>
                  <a:pt x="701558" y="2427312"/>
                </a:lnTo>
                <a:lnTo>
                  <a:pt x="661679" y="2406102"/>
                </a:lnTo>
                <a:lnTo>
                  <a:pt x="622651" y="2383545"/>
                </a:lnTo>
                <a:lnTo>
                  <a:pt x="584503" y="2359674"/>
                </a:lnTo>
                <a:lnTo>
                  <a:pt x="547268" y="2334518"/>
                </a:lnTo>
                <a:lnTo>
                  <a:pt x="510975" y="2308108"/>
                </a:lnTo>
                <a:lnTo>
                  <a:pt x="475657" y="2280477"/>
                </a:lnTo>
                <a:lnTo>
                  <a:pt x="441343" y="2251654"/>
                </a:lnTo>
                <a:lnTo>
                  <a:pt x="408066" y="2221671"/>
                </a:lnTo>
                <a:lnTo>
                  <a:pt x="375856" y="2190559"/>
                </a:lnTo>
                <a:lnTo>
                  <a:pt x="344744" y="2158349"/>
                </a:lnTo>
                <a:lnTo>
                  <a:pt x="314761" y="2125072"/>
                </a:lnTo>
                <a:lnTo>
                  <a:pt x="285938" y="2090758"/>
                </a:lnTo>
                <a:lnTo>
                  <a:pt x="258307" y="2055440"/>
                </a:lnTo>
                <a:lnTo>
                  <a:pt x="231897" y="2019147"/>
                </a:lnTo>
                <a:lnTo>
                  <a:pt x="206741" y="1981912"/>
                </a:lnTo>
                <a:lnTo>
                  <a:pt x="182870" y="1943764"/>
                </a:lnTo>
                <a:lnTo>
                  <a:pt x="160313" y="1904736"/>
                </a:lnTo>
                <a:lnTo>
                  <a:pt x="139103" y="1864857"/>
                </a:lnTo>
                <a:lnTo>
                  <a:pt x="119270" y="1824160"/>
                </a:lnTo>
                <a:lnTo>
                  <a:pt x="100845" y="1782675"/>
                </a:lnTo>
                <a:lnTo>
                  <a:pt x="83860" y="1740433"/>
                </a:lnTo>
                <a:lnTo>
                  <a:pt x="68346" y="1697465"/>
                </a:lnTo>
                <a:lnTo>
                  <a:pt x="54332" y="1653802"/>
                </a:lnTo>
                <a:lnTo>
                  <a:pt x="41851" y="1609475"/>
                </a:lnTo>
                <a:lnTo>
                  <a:pt x="30934" y="1564516"/>
                </a:lnTo>
                <a:lnTo>
                  <a:pt x="21611" y="1518954"/>
                </a:lnTo>
                <a:lnTo>
                  <a:pt x="13914" y="1472822"/>
                </a:lnTo>
                <a:lnTo>
                  <a:pt x="7873" y="1426151"/>
                </a:lnTo>
                <a:lnTo>
                  <a:pt x="3519" y="1378970"/>
                </a:lnTo>
                <a:lnTo>
                  <a:pt x="885" y="1331312"/>
                </a:lnTo>
                <a:lnTo>
                  <a:pt x="0" y="1283207"/>
                </a:lnTo>
                <a:close/>
              </a:path>
            </a:pathLst>
          </a:custGeom>
          <a:ln w="76200">
            <a:solidFill>
              <a:srgbClr val="F9C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6958" y="249377"/>
            <a:ext cx="587756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54" b="1">
                <a:solidFill>
                  <a:srgbClr val="404040"/>
                </a:solidFill>
                <a:latin typeface="Gill Sans MT"/>
                <a:cs typeface="Gill Sans MT"/>
              </a:rPr>
              <a:t>Four </a:t>
            </a:r>
            <a:r>
              <a:rPr dirty="0" sz="3200" spc="-245" b="1">
                <a:solidFill>
                  <a:srgbClr val="404040"/>
                </a:solidFill>
                <a:latin typeface="Gill Sans MT"/>
                <a:cs typeface="Gill Sans MT"/>
              </a:rPr>
              <a:t>Brains </a:t>
            </a:r>
            <a:r>
              <a:rPr dirty="0" sz="3200" spc="-150" b="1">
                <a:solidFill>
                  <a:srgbClr val="404040"/>
                </a:solidFill>
                <a:latin typeface="Gill Sans MT"/>
                <a:cs typeface="Gill Sans MT"/>
              </a:rPr>
              <a:t>of </a:t>
            </a:r>
            <a:r>
              <a:rPr dirty="0" sz="3200" spc="-340" b="1">
                <a:solidFill>
                  <a:srgbClr val="404040"/>
                </a:solidFill>
                <a:latin typeface="Gill Sans MT"/>
                <a:cs typeface="Gill Sans MT"/>
              </a:rPr>
              <a:t>Smart</a:t>
            </a:r>
            <a:r>
              <a:rPr dirty="0" sz="3200" spc="-15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3200" spc="-260" b="1">
                <a:solidFill>
                  <a:srgbClr val="404040"/>
                </a:solidFill>
                <a:latin typeface="Gill Sans MT"/>
                <a:cs typeface="Gill Sans MT"/>
              </a:rPr>
              <a:t>Manufacturing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8159" y="1377695"/>
            <a:ext cx="2935224" cy="12252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3439" y="1463039"/>
            <a:ext cx="2404872" cy="1106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8451" y="1403603"/>
            <a:ext cx="2834640" cy="1124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8451" y="1403603"/>
            <a:ext cx="2834640" cy="1125220"/>
          </a:xfrm>
          <a:custGeom>
            <a:avLst/>
            <a:gdLst/>
            <a:ahLst/>
            <a:cxnLst/>
            <a:rect l="l" t="t" r="r" b="b"/>
            <a:pathLst>
              <a:path w="2834640" h="1125220">
                <a:moveTo>
                  <a:pt x="0" y="562356"/>
                </a:moveTo>
                <a:lnTo>
                  <a:pt x="2064" y="513825"/>
                </a:lnTo>
                <a:lnTo>
                  <a:pt x="8144" y="466442"/>
                </a:lnTo>
                <a:lnTo>
                  <a:pt x="18071" y="420376"/>
                </a:lnTo>
                <a:lnTo>
                  <a:pt x="31676" y="375795"/>
                </a:lnTo>
                <a:lnTo>
                  <a:pt x="48791" y="332868"/>
                </a:lnTo>
                <a:lnTo>
                  <a:pt x="69246" y="291764"/>
                </a:lnTo>
                <a:lnTo>
                  <a:pt x="92874" y="252651"/>
                </a:lnTo>
                <a:lnTo>
                  <a:pt x="119504" y="215698"/>
                </a:lnTo>
                <a:lnTo>
                  <a:pt x="148968" y="181073"/>
                </a:lnTo>
                <a:lnTo>
                  <a:pt x="181098" y="148946"/>
                </a:lnTo>
                <a:lnTo>
                  <a:pt x="215724" y="119484"/>
                </a:lnTo>
                <a:lnTo>
                  <a:pt x="252679" y="92857"/>
                </a:lnTo>
                <a:lnTo>
                  <a:pt x="291792" y="69233"/>
                </a:lnTo>
                <a:lnTo>
                  <a:pt x="332895" y="48781"/>
                </a:lnTo>
                <a:lnTo>
                  <a:pt x="375820" y="31670"/>
                </a:lnTo>
                <a:lnTo>
                  <a:pt x="420397" y="18067"/>
                </a:lnTo>
                <a:lnTo>
                  <a:pt x="466458" y="8142"/>
                </a:lnTo>
                <a:lnTo>
                  <a:pt x="513834" y="2063"/>
                </a:lnTo>
                <a:lnTo>
                  <a:pt x="562356" y="0"/>
                </a:lnTo>
                <a:lnTo>
                  <a:pt x="2272284" y="0"/>
                </a:lnTo>
                <a:lnTo>
                  <a:pt x="2320814" y="2063"/>
                </a:lnTo>
                <a:lnTo>
                  <a:pt x="2368197" y="8142"/>
                </a:lnTo>
                <a:lnTo>
                  <a:pt x="2414263" y="18067"/>
                </a:lnTo>
                <a:lnTo>
                  <a:pt x="2458844" y="31670"/>
                </a:lnTo>
                <a:lnTo>
                  <a:pt x="2501771" y="48781"/>
                </a:lnTo>
                <a:lnTo>
                  <a:pt x="2542875" y="69233"/>
                </a:lnTo>
                <a:lnTo>
                  <a:pt x="2581988" y="92857"/>
                </a:lnTo>
                <a:lnTo>
                  <a:pt x="2618941" y="119484"/>
                </a:lnTo>
                <a:lnTo>
                  <a:pt x="2653566" y="148946"/>
                </a:lnTo>
                <a:lnTo>
                  <a:pt x="2685693" y="181073"/>
                </a:lnTo>
                <a:lnTo>
                  <a:pt x="2715155" y="215698"/>
                </a:lnTo>
                <a:lnTo>
                  <a:pt x="2741782" y="252651"/>
                </a:lnTo>
                <a:lnTo>
                  <a:pt x="2765406" y="291764"/>
                </a:lnTo>
                <a:lnTo>
                  <a:pt x="2785858" y="332868"/>
                </a:lnTo>
                <a:lnTo>
                  <a:pt x="2802969" y="375795"/>
                </a:lnTo>
                <a:lnTo>
                  <a:pt x="2816572" y="420376"/>
                </a:lnTo>
                <a:lnTo>
                  <a:pt x="2826497" y="466442"/>
                </a:lnTo>
                <a:lnTo>
                  <a:pt x="2832576" y="513825"/>
                </a:lnTo>
                <a:lnTo>
                  <a:pt x="2834640" y="562356"/>
                </a:lnTo>
                <a:lnTo>
                  <a:pt x="2832576" y="610886"/>
                </a:lnTo>
                <a:lnTo>
                  <a:pt x="2826497" y="658269"/>
                </a:lnTo>
                <a:lnTo>
                  <a:pt x="2816572" y="704335"/>
                </a:lnTo>
                <a:lnTo>
                  <a:pt x="2802969" y="748916"/>
                </a:lnTo>
                <a:lnTo>
                  <a:pt x="2785858" y="791843"/>
                </a:lnTo>
                <a:lnTo>
                  <a:pt x="2765406" y="832947"/>
                </a:lnTo>
                <a:lnTo>
                  <a:pt x="2741782" y="872060"/>
                </a:lnTo>
                <a:lnTo>
                  <a:pt x="2715155" y="909013"/>
                </a:lnTo>
                <a:lnTo>
                  <a:pt x="2685693" y="943638"/>
                </a:lnTo>
                <a:lnTo>
                  <a:pt x="2653566" y="975765"/>
                </a:lnTo>
                <a:lnTo>
                  <a:pt x="2618941" y="1005227"/>
                </a:lnTo>
                <a:lnTo>
                  <a:pt x="2581988" y="1031854"/>
                </a:lnTo>
                <a:lnTo>
                  <a:pt x="2542875" y="1055478"/>
                </a:lnTo>
                <a:lnTo>
                  <a:pt x="2501771" y="1075930"/>
                </a:lnTo>
                <a:lnTo>
                  <a:pt x="2458844" y="1093041"/>
                </a:lnTo>
                <a:lnTo>
                  <a:pt x="2414263" y="1106644"/>
                </a:lnTo>
                <a:lnTo>
                  <a:pt x="2368197" y="1116569"/>
                </a:lnTo>
                <a:lnTo>
                  <a:pt x="2320814" y="1122648"/>
                </a:lnTo>
                <a:lnTo>
                  <a:pt x="2272284" y="1124712"/>
                </a:lnTo>
                <a:lnTo>
                  <a:pt x="562356" y="1124712"/>
                </a:lnTo>
                <a:lnTo>
                  <a:pt x="513834" y="1122648"/>
                </a:lnTo>
                <a:lnTo>
                  <a:pt x="466458" y="1116569"/>
                </a:lnTo>
                <a:lnTo>
                  <a:pt x="420397" y="1106644"/>
                </a:lnTo>
                <a:lnTo>
                  <a:pt x="375820" y="1093041"/>
                </a:lnTo>
                <a:lnTo>
                  <a:pt x="332895" y="1075930"/>
                </a:lnTo>
                <a:lnTo>
                  <a:pt x="291792" y="1055478"/>
                </a:lnTo>
                <a:lnTo>
                  <a:pt x="252679" y="1031854"/>
                </a:lnTo>
                <a:lnTo>
                  <a:pt x="215724" y="1005227"/>
                </a:lnTo>
                <a:lnTo>
                  <a:pt x="181098" y="975765"/>
                </a:lnTo>
                <a:lnTo>
                  <a:pt x="148968" y="943638"/>
                </a:lnTo>
                <a:lnTo>
                  <a:pt x="119504" y="909013"/>
                </a:lnTo>
                <a:lnTo>
                  <a:pt x="92874" y="872060"/>
                </a:lnTo>
                <a:lnTo>
                  <a:pt x="69246" y="832947"/>
                </a:lnTo>
                <a:lnTo>
                  <a:pt x="48791" y="791843"/>
                </a:lnTo>
                <a:lnTo>
                  <a:pt x="31676" y="748916"/>
                </a:lnTo>
                <a:lnTo>
                  <a:pt x="18071" y="704335"/>
                </a:lnTo>
                <a:lnTo>
                  <a:pt x="8144" y="658269"/>
                </a:lnTo>
                <a:lnTo>
                  <a:pt x="2064" y="610886"/>
                </a:lnTo>
                <a:lnTo>
                  <a:pt x="0" y="562356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3139" y="1516761"/>
            <a:ext cx="2131060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797560">
              <a:lnSpc>
                <a:spcPct val="100000"/>
              </a:lnSpc>
              <a:spcBef>
                <a:spcPts val="90"/>
              </a:spcBef>
            </a:pPr>
            <a:r>
              <a:rPr dirty="0" u="sng" sz="14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Equipment </a:t>
            </a:r>
            <a:r>
              <a:rPr dirty="0" u="sng"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Brian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Abnormal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Detect  Abnormal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Remaining Useful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dirty="0" sz="14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2272" y="3627120"/>
            <a:ext cx="2892552" cy="1225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93063" y="3715511"/>
            <a:ext cx="2185416" cy="11033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2563" y="3653027"/>
            <a:ext cx="2791968" cy="1124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2563" y="3653027"/>
            <a:ext cx="2792095" cy="1125220"/>
          </a:xfrm>
          <a:custGeom>
            <a:avLst/>
            <a:gdLst/>
            <a:ahLst/>
            <a:cxnLst/>
            <a:rect l="l" t="t" r="r" b="b"/>
            <a:pathLst>
              <a:path w="2792095" h="1125220">
                <a:moveTo>
                  <a:pt x="0" y="562356"/>
                </a:moveTo>
                <a:lnTo>
                  <a:pt x="2064" y="513834"/>
                </a:lnTo>
                <a:lnTo>
                  <a:pt x="8144" y="466458"/>
                </a:lnTo>
                <a:lnTo>
                  <a:pt x="18071" y="420397"/>
                </a:lnTo>
                <a:lnTo>
                  <a:pt x="31676" y="375820"/>
                </a:lnTo>
                <a:lnTo>
                  <a:pt x="48791" y="332895"/>
                </a:lnTo>
                <a:lnTo>
                  <a:pt x="69246" y="291792"/>
                </a:lnTo>
                <a:lnTo>
                  <a:pt x="92874" y="252679"/>
                </a:lnTo>
                <a:lnTo>
                  <a:pt x="119504" y="215724"/>
                </a:lnTo>
                <a:lnTo>
                  <a:pt x="148968" y="181098"/>
                </a:lnTo>
                <a:lnTo>
                  <a:pt x="181098" y="148968"/>
                </a:lnTo>
                <a:lnTo>
                  <a:pt x="215724" y="119504"/>
                </a:lnTo>
                <a:lnTo>
                  <a:pt x="252679" y="92874"/>
                </a:lnTo>
                <a:lnTo>
                  <a:pt x="291792" y="69246"/>
                </a:lnTo>
                <a:lnTo>
                  <a:pt x="332895" y="48791"/>
                </a:lnTo>
                <a:lnTo>
                  <a:pt x="375820" y="31676"/>
                </a:lnTo>
                <a:lnTo>
                  <a:pt x="420397" y="18071"/>
                </a:lnTo>
                <a:lnTo>
                  <a:pt x="466458" y="8144"/>
                </a:lnTo>
                <a:lnTo>
                  <a:pt x="513834" y="2064"/>
                </a:lnTo>
                <a:lnTo>
                  <a:pt x="562355" y="0"/>
                </a:lnTo>
                <a:lnTo>
                  <a:pt x="2229612" y="0"/>
                </a:lnTo>
                <a:lnTo>
                  <a:pt x="2278142" y="2064"/>
                </a:lnTo>
                <a:lnTo>
                  <a:pt x="2325525" y="8144"/>
                </a:lnTo>
                <a:lnTo>
                  <a:pt x="2371591" y="18071"/>
                </a:lnTo>
                <a:lnTo>
                  <a:pt x="2416172" y="31676"/>
                </a:lnTo>
                <a:lnTo>
                  <a:pt x="2459099" y="48791"/>
                </a:lnTo>
                <a:lnTo>
                  <a:pt x="2500203" y="69246"/>
                </a:lnTo>
                <a:lnTo>
                  <a:pt x="2539316" y="92874"/>
                </a:lnTo>
                <a:lnTo>
                  <a:pt x="2576269" y="119504"/>
                </a:lnTo>
                <a:lnTo>
                  <a:pt x="2610894" y="148968"/>
                </a:lnTo>
                <a:lnTo>
                  <a:pt x="2643021" y="181098"/>
                </a:lnTo>
                <a:lnTo>
                  <a:pt x="2672483" y="215724"/>
                </a:lnTo>
                <a:lnTo>
                  <a:pt x="2699110" y="252679"/>
                </a:lnTo>
                <a:lnTo>
                  <a:pt x="2722734" y="291792"/>
                </a:lnTo>
                <a:lnTo>
                  <a:pt x="2743186" y="332895"/>
                </a:lnTo>
                <a:lnTo>
                  <a:pt x="2760297" y="375820"/>
                </a:lnTo>
                <a:lnTo>
                  <a:pt x="2773900" y="420397"/>
                </a:lnTo>
                <a:lnTo>
                  <a:pt x="2783825" y="466458"/>
                </a:lnTo>
                <a:lnTo>
                  <a:pt x="2789904" y="513834"/>
                </a:lnTo>
                <a:lnTo>
                  <a:pt x="2791968" y="562356"/>
                </a:lnTo>
                <a:lnTo>
                  <a:pt x="2789904" y="610877"/>
                </a:lnTo>
                <a:lnTo>
                  <a:pt x="2783825" y="658253"/>
                </a:lnTo>
                <a:lnTo>
                  <a:pt x="2773900" y="704314"/>
                </a:lnTo>
                <a:lnTo>
                  <a:pt x="2760297" y="748891"/>
                </a:lnTo>
                <a:lnTo>
                  <a:pt x="2743186" y="791816"/>
                </a:lnTo>
                <a:lnTo>
                  <a:pt x="2722734" y="832919"/>
                </a:lnTo>
                <a:lnTo>
                  <a:pt x="2699110" y="872032"/>
                </a:lnTo>
                <a:lnTo>
                  <a:pt x="2672483" y="908987"/>
                </a:lnTo>
                <a:lnTo>
                  <a:pt x="2643021" y="943613"/>
                </a:lnTo>
                <a:lnTo>
                  <a:pt x="2610894" y="975743"/>
                </a:lnTo>
                <a:lnTo>
                  <a:pt x="2576269" y="1005207"/>
                </a:lnTo>
                <a:lnTo>
                  <a:pt x="2539316" y="1031837"/>
                </a:lnTo>
                <a:lnTo>
                  <a:pt x="2500203" y="1055465"/>
                </a:lnTo>
                <a:lnTo>
                  <a:pt x="2459099" y="1075920"/>
                </a:lnTo>
                <a:lnTo>
                  <a:pt x="2416172" y="1093035"/>
                </a:lnTo>
                <a:lnTo>
                  <a:pt x="2371591" y="1106640"/>
                </a:lnTo>
                <a:lnTo>
                  <a:pt x="2325525" y="1116567"/>
                </a:lnTo>
                <a:lnTo>
                  <a:pt x="2278142" y="1122647"/>
                </a:lnTo>
                <a:lnTo>
                  <a:pt x="2229612" y="1124712"/>
                </a:lnTo>
                <a:lnTo>
                  <a:pt x="562355" y="1124712"/>
                </a:lnTo>
                <a:lnTo>
                  <a:pt x="513834" y="1122647"/>
                </a:lnTo>
                <a:lnTo>
                  <a:pt x="466458" y="1116567"/>
                </a:lnTo>
                <a:lnTo>
                  <a:pt x="420397" y="1106640"/>
                </a:lnTo>
                <a:lnTo>
                  <a:pt x="375820" y="1093035"/>
                </a:lnTo>
                <a:lnTo>
                  <a:pt x="332895" y="1075920"/>
                </a:lnTo>
                <a:lnTo>
                  <a:pt x="291792" y="1055465"/>
                </a:lnTo>
                <a:lnTo>
                  <a:pt x="252679" y="1031837"/>
                </a:lnTo>
                <a:lnTo>
                  <a:pt x="215724" y="1005207"/>
                </a:lnTo>
                <a:lnTo>
                  <a:pt x="181098" y="975743"/>
                </a:lnTo>
                <a:lnTo>
                  <a:pt x="148968" y="943613"/>
                </a:lnTo>
                <a:lnTo>
                  <a:pt x="119504" y="908987"/>
                </a:lnTo>
                <a:lnTo>
                  <a:pt x="92874" y="872032"/>
                </a:lnTo>
                <a:lnTo>
                  <a:pt x="69246" y="832919"/>
                </a:lnTo>
                <a:lnTo>
                  <a:pt x="48791" y="791816"/>
                </a:lnTo>
                <a:lnTo>
                  <a:pt x="31676" y="748891"/>
                </a:lnTo>
                <a:lnTo>
                  <a:pt x="18071" y="704314"/>
                </a:lnTo>
                <a:lnTo>
                  <a:pt x="8144" y="658253"/>
                </a:lnTo>
                <a:lnTo>
                  <a:pt x="2064" y="610877"/>
                </a:lnTo>
                <a:lnTo>
                  <a:pt x="0" y="56235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3678" y="3768344"/>
            <a:ext cx="1910080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u="sng" sz="14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Environment Safety </a:t>
            </a:r>
            <a:r>
              <a:rPr dirty="0" u="sng" sz="14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Brian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Environment Monitoring 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Detect abnormal</a:t>
            </a:r>
            <a:r>
              <a:rPr dirty="0" sz="1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situation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68111" y="1377695"/>
            <a:ext cx="2892551" cy="12252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03391" y="1463039"/>
            <a:ext cx="1761743" cy="1106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18403" y="1403603"/>
            <a:ext cx="2791968" cy="11247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18403" y="1403603"/>
            <a:ext cx="2792095" cy="1125220"/>
          </a:xfrm>
          <a:custGeom>
            <a:avLst/>
            <a:gdLst/>
            <a:ahLst/>
            <a:cxnLst/>
            <a:rect l="l" t="t" r="r" b="b"/>
            <a:pathLst>
              <a:path w="2792095" h="1125220">
                <a:moveTo>
                  <a:pt x="0" y="562356"/>
                </a:moveTo>
                <a:lnTo>
                  <a:pt x="2063" y="513825"/>
                </a:lnTo>
                <a:lnTo>
                  <a:pt x="8142" y="466442"/>
                </a:lnTo>
                <a:lnTo>
                  <a:pt x="18067" y="420376"/>
                </a:lnTo>
                <a:lnTo>
                  <a:pt x="31670" y="375795"/>
                </a:lnTo>
                <a:lnTo>
                  <a:pt x="48781" y="332868"/>
                </a:lnTo>
                <a:lnTo>
                  <a:pt x="69233" y="291764"/>
                </a:lnTo>
                <a:lnTo>
                  <a:pt x="92857" y="252651"/>
                </a:lnTo>
                <a:lnTo>
                  <a:pt x="119484" y="215698"/>
                </a:lnTo>
                <a:lnTo>
                  <a:pt x="148946" y="181073"/>
                </a:lnTo>
                <a:lnTo>
                  <a:pt x="181073" y="148946"/>
                </a:lnTo>
                <a:lnTo>
                  <a:pt x="215698" y="119484"/>
                </a:lnTo>
                <a:lnTo>
                  <a:pt x="252651" y="92857"/>
                </a:lnTo>
                <a:lnTo>
                  <a:pt x="291764" y="69233"/>
                </a:lnTo>
                <a:lnTo>
                  <a:pt x="332868" y="48781"/>
                </a:lnTo>
                <a:lnTo>
                  <a:pt x="375795" y="31670"/>
                </a:lnTo>
                <a:lnTo>
                  <a:pt x="420376" y="18067"/>
                </a:lnTo>
                <a:lnTo>
                  <a:pt x="466442" y="8142"/>
                </a:lnTo>
                <a:lnTo>
                  <a:pt x="513825" y="2063"/>
                </a:lnTo>
                <a:lnTo>
                  <a:pt x="562356" y="0"/>
                </a:lnTo>
                <a:lnTo>
                  <a:pt x="2229612" y="0"/>
                </a:lnTo>
                <a:lnTo>
                  <a:pt x="2278142" y="2063"/>
                </a:lnTo>
                <a:lnTo>
                  <a:pt x="2325525" y="8142"/>
                </a:lnTo>
                <a:lnTo>
                  <a:pt x="2371591" y="18067"/>
                </a:lnTo>
                <a:lnTo>
                  <a:pt x="2416172" y="31670"/>
                </a:lnTo>
                <a:lnTo>
                  <a:pt x="2459099" y="48781"/>
                </a:lnTo>
                <a:lnTo>
                  <a:pt x="2500203" y="69233"/>
                </a:lnTo>
                <a:lnTo>
                  <a:pt x="2539316" y="92857"/>
                </a:lnTo>
                <a:lnTo>
                  <a:pt x="2576269" y="119484"/>
                </a:lnTo>
                <a:lnTo>
                  <a:pt x="2610894" y="148946"/>
                </a:lnTo>
                <a:lnTo>
                  <a:pt x="2643021" y="181073"/>
                </a:lnTo>
                <a:lnTo>
                  <a:pt x="2672483" y="215698"/>
                </a:lnTo>
                <a:lnTo>
                  <a:pt x="2699110" y="252651"/>
                </a:lnTo>
                <a:lnTo>
                  <a:pt x="2722734" y="291764"/>
                </a:lnTo>
                <a:lnTo>
                  <a:pt x="2743186" y="332868"/>
                </a:lnTo>
                <a:lnTo>
                  <a:pt x="2760297" y="375795"/>
                </a:lnTo>
                <a:lnTo>
                  <a:pt x="2773900" y="420376"/>
                </a:lnTo>
                <a:lnTo>
                  <a:pt x="2783825" y="466442"/>
                </a:lnTo>
                <a:lnTo>
                  <a:pt x="2789904" y="513825"/>
                </a:lnTo>
                <a:lnTo>
                  <a:pt x="2791968" y="562356"/>
                </a:lnTo>
                <a:lnTo>
                  <a:pt x="2789904" y="610886"/>
                </a:lnTo>
                <a:lnTo>
                  <a:pt x="2783825" y="658269"/>
                </a:lnTo>
                <a:lnTo>
                  <a:pt x="2773900" y="704335"/>
                </a:lnTo>
                <a:lnTo>
                  <a:pt x="2760297" y="748916"/>
                </a:lnTo>
                <a:lnTo>
                  <a:pt x="2743186" y="791843"/>
                </a:lnTo>
                <a:lnTo>
                  <a:pt x="2722734" y="832947"/>
                </a:lnTo>
                <a:lnTo>
                  <a:pt x="2699110" y="872060"/>
                </a:lnTo>
                <a:lnTo>
                  <a:pt x="2672483" y="909013"/>
                </a:lnTo>
                <a:lnTo>
                  <a:pt x="2643021" y="943638"/>
                </a:lnTo>
                <a:lnTo>
                  <a:pt x="2610894" y="975765"/>
                </a:lnTo>
                <a:lnTo>
                  <a:pt x="2576269" y="1005227"/>
                </a:lnTo>
                <a:lnTo>
                  <a:pt x="2539316" y="1031854"/>
                </a:lnTo>
                <a:lnTo>
                  <a:pt x="2500203" y="1055478"/>
                </a:lnTo>
                <a:lnTo>
                  <a:pt x="2459099" y="1075930"/>
                </a:lnTo>
                <a:lnTo>
                  <a:pt x="2416172" y="1093041"/>
                </a:lnTo>
                <a:lnTo>
                  <a:pt x="2371591" y="1106644"/>
                </a:lnTo>
                <a:lnTo>
                  <a:pt x="2325525" y="1116569"/>
                </a:lnTo>
                <a:lnTo>
                  <a:pt x="2278142" y="1122648"/>
                </a:lnTo>
                <a:lnTo>
                  <a:pt x="2229612" y="1124712"/>
                </a:lnTo>
                <a:lnTo>
                  <a:pt x="562356" y="1124712"/>
                </a:lnTo>
                <a:lnTo>
                  <a:pt x="513825" y="1122648"/>
                </a:lnTo>
                <a:lnTo>
                  <a:pt x="466442" y="1116569"/>
                </a:lnTo>
                <a:lnTo>
                  <a:pt x="420376" y="1106644"/>
                </a:lnTo>
                <a:lnTo>
                  <a:pt x="375795" y="1093041"/>
                </a:lnTo>
                <a:lnTo>
                  <a:pt x="332868" y="1075930"/>
                </a:lnTo>
                <a:lnTo>
                  <a:pt x="291764" y="1055478"/>
                </a:lnTo>
                <a:lnTo>
                  <a:pt x="252651" y="1031854"/>
                </a:lnTo>
                <a:lnTo>
                  <a:pt x="215698" y="1005227"/>
                </a:lnTo>
                <a:lnTo>
                  <a:pt x="181073" y="975765"/>
                </a:lnTo>
                <a:lnTo>
                  <a:pt x="148946" y="943638"/>
                </a:lnTo>
                <a:lnTo>
                  <a:pt x="119484" y="909013"/>
                </a:lnTo>
                <a:lnTo>
                  <a:pt x="92857" y="872060"/>
                </a:lnTo>
                <a:lnTo>
                  <a:pt x="69233" y="832947"/>
                </a:lnTo>
                <a:lnTo>
                  <a:pt x="48781" y="791843"/>
                </a:lnTo>
                <a:lnTo>
                  <a:pt x="31670" y="748916"/>
                </a:lnTo>
                <a:lnTo>
                  <a:pt x="18067" y="704335"/>
                </a:lnTo>
                <a:lnTo>
                  <a:pt x="8142" y="658269"/>
                </a:lnTo>
                <a:lnTo>
                  <a:pt x="2063" y="610886"/>
                </a:lnTo>
                <a:lnTo>
                  <a:pt x="0" y="562356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45504" y="1516761"/>
            <a:ext cx="1483360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4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Technical</a:t>
            </a:r>
            <a:r>
              <a:rPr dirty="0" u="sng" sz="1400" spc="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Brian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Ego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Repair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Run-to-Run</a:t>
            </a:r>
            <a:r>
              <a:rPr dirty="0" sz="1400" spc="-1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R2R</a:t>
            </a:r>
            <a:r>
              <a:rPr dirty="0" sz="1400" spc="-1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endParaRPr sz="1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dirty="0" sz="14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Metrology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68111" y="3581400"/>
            <a:ext cx="2892551" cy="1225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03391" y="3669791"/>
            <a:ext cx="2115312" cy="11033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18403" y="3607308"/>
            <a:ext cx="2791968" cy="1124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18403" y="3607308"/>
            <a:ext cx="2792095" cy="1125220"/>
          </a:xfrm>
          <a:custGeom>
            <a:avLst/>
            <a:gdLst/>
            <a:ahLst/>
            <a:cxnLst/>
            <a:rect l="l" t="t" r="r" b="b"/>
            <a:pathLst>
              <a:path w="2792095" h="1125220">
                <a:moveTo>
                  <a:pt x="0" y="562355"/>
                </a:moveTo>
                <a:lnTo>
                  <a:pt x="2063" y="513825"/>
                </a:lnTo>
                <a:lnTo>
                  <a:pt x="8142" y="466442"/>
                </a:lnTo>
                <a:lnTo>
                  <a:pt x="18067" y="420376"/>
                </a:lnTo>
                <a:lnTo>
                  <a:pt x="31670" y="375795"/>
                </a:lnTo>
                <a:lnTo>
                  <a:pt x="48781" y="332868"/>
                </a:lnTo>
                <a:lnTo>
                  <a:pt x="69233" y="291764"/>
                </a:lnTo>
                <a:lnTo>
                  <a:pt x="92857" y="252651"/>
                </a:lnTo>
                <a:lnTo>
                  <a:pt x="119484" y="215698"/>
                </a:lnTo>
                <a:lnTo>
                  <a:pt x="148946" y="181073"/>
                </a:lnTo>
                <a:lnTo>
                  <a:pt x="181073" y="148946"/>
                </a:lnTo>
                <a:lnTo>
                  <a:pt x="215698" y="119484"/>
                </a:lnTo>
                <a:lnTo>
                  <a:pt x="252651" y="92857"/>
                </a:lnTo>
                <a:lnTo>
                  <a:pt x="291764" y="69233"/>
                </a:lnTo>
                <a:lnTo>
                  <a:pt x="332868" y="48781"/>
                </a:lnTo>
                <a:lnTo>
                  <a:pt x="375795" y="31670"/>
                </a:lnTo>
                <a:lnTo>
                  <a:pt x="420376" y="18067"/>
                </a:lnTo>
                <a:lnTo>
                  <a:pt x="466442" y="8142"/>
                </a:lnTo>
                <a:lnTo>
                  <a:pt x="513825" y="2063"/>
                </a:lnTo>
                <a:lnTo>
                  <a:pt x="562356" y="0"/>
                </a:lnTo>
                <a:lnTo>
                  <a:pt x="2229612" y="0"/>
                </a:lnTo>
                <a:lnTo>
                  <a:pt x="2278142" y="2063"/>
                </a:lnTo>
                <a:lnTo>
                  <a:pt x="2325525" y="8142"/>
                </a:lnTo>
                <a:lnTo>
                  <a:pt x="2371591" y="18067"/>
                </a:lnTo>
                <a:lnTo>
                  <a:pt x="2416172" y="31670"/>
                </a:lnTo>
                <a:lnTo>
                  <a:pt x="2459099" y="48781"/>
                </a:lnTo>
                <a:lnTo>
                  <a:pt x="2500203" y="69233"/>
                </a:lnTo>
                <a:lnTo>
                  <a:pt x="2539316" y="92857"/>
                </a:lnTo>
                <a:lnTo>
                  <a:pt x="2576269" y="119484"/>
                </a:lnTo>
                <a:lnTo>
                  <a:pt x="2610894" y="148946"/>
                </a:lnTo>
                <a:lnTo>
                  <a:pt x="2643021" y="181073"/>
                </a:lnTo>
                <a:lnTo>
                  <a:pt x="2672483" y="215698"/>
                </a:lnTo>
                <a:lnTo>
                  <a:pt x="2699110" y="252651"/>
                </a:lnTo>
                <a:lnTo>
                  <a:pt x="2722734" y="291764"/>
                </a:lnTo>
                <a:lnTo>
                  <a:pt x="2743186" y="332868"/>
                </a:lnTo>
                <a:lnTo>
                  <a:pt x="2760297" y="375795"/>
                </a:lnTo>
                <a:lnTo>
                  <a:pt x="2773900" y="420376"/>
                </a:lnTo>
                <a:lnTo>
                  <a:pt x="2783825" y="466442"/>
                </a:lnTo>
                <a:lnTo>
                  <a:pt x="2789904" y="513825"/>
                </a:lnTo>
                <a:lnTo>
                  <a:pt x="2791968" y="562355"/>
                </a:lnTo>
                <a:lnTo>
                  <a:pt x="2789904" y="610877"/>
                </a:lnTo>
                <a:lnTo>
                  <a:pt x="2783825" y="658253"/>
                </a:lnTo>
                <a:lnTo>
                  <a:pt x="2773900" y="704314"/>
                </a:lnTo>
                <a:lnTo>
                  <a:pt x="2760297" y="748891"/>
                </a:lnTo>
                <a:lnTo>
                  <a:pt x="2743186" y="791816"/>
                </a:lnTo>
                <a:lnTo>
                  <a:pt x="2722734" y="832919"/>
                </a:lnTo>
                <a:lnTo>
                  <a:pt x="2699110" y="872032"/>
                </a:lnTo>
                <a:lnTo>
                  <a:pt x="2672483" y="908987"/>
                </a:lnTo>
                <a:lnTo>
                  <a:pt x="2643021" y="943613"/>
                </a:lnTo>
                <a:lnTo>
                  <a:pt x="2610894" y="975743"/>
                </a:lnTo>
                <a:lnTo>
                  <a:pt x="2576269" y="1005207"/>
                </a:lnTo>
                <a:lnTo>
                  <a:pt x="2539316" y="1031837"/>
                </a:lnTo>
                <a:lnTo>
                  <a:pt x="2500203" y="1055465"/>
                </a:lnTo>
                <a:lnTo>
                  <a:pt x="2459099" y="1075920"/>
                </a:lnTo>
                <a:lnTo>
                  <a:pt x="2416172" y="1093035"/>
                </a:lnTo>
                <a:lnTo>
                  <a:pt x="2371591" y="1106640"/>
                </a:lnTo>
                <a:lnTo>
                  <a:pt x="2325525" y="1116567"/>
                </a:lnTo>
                <a:lnTo>
                  <a:pt x="2278142" y="1122647"/>
                </a:lnTo>
                <a:lnTo>
                  <a:pt x="2229612" y="1124711"/>
                </a:lnTo>
                <a:lnTo>
                  <a:pt x="562356" y="1124711"/>
                </a:lnTo>
                <a:lnTo>
                  <a:pt x="513825" y="1122647"/>
                </a:lnTo>
                <a:lnTo>
                  <a:pt x="466442" y="1116567"/>
                </a:lnTo>
                <a:lnTo>
                  <a:pt x="420376" y="1106640"/>
                </a:lnTo>
                <a:lnTo>
                  <a:pt x="375795" y="1093035"/>
                </a:lnTo>
                <a:lnTo>
                  <a:pt x="332868" y="1075920"/>
                </a:lnTo>
                <a:lnTo>
                  <a:pt x="291764" y="1055465"/>
                </a:lnTo>
                <a:lnTo>
                  <a:pt x="252651" y="1031837"/>
                </a:lnTo>
                <a:lnTo>
                  <a:pt x="215698" y="1005207"/>
                </a:lnTo>
                <a:lnTo>
                  <a:pt x="181073" y="975743"/>
                </a:lnTo>
                <a:lnTo>
                  <a:pt x="148946" y="943613"/>
                </a:lnTo>
                <a:lnTo>
                  <a:pt x="119484" y="908987"/>
                </a:lnTo>
                <a:lnTo>
                  <a:pt x="92857" y="872032"/>
                </a:lnTo>
                <a:lnTo>
                  <a:pt x="69233" y="832919"/>
                </a:lnTo>
                <a:lnTo>
                  <a:pt x="48781" y="791816"/>
                </a:lnTo>
                <a:lnTo>
                  <a:pt x="31670" y="748891"/>
                </a:lnTo>
                <a:lnTo>
                  <a:pt x="18067" y="704314"/>
                </a:lnTo>
                <a:lnTo>
                  <a:pt x="8142" y="658253"/>
                </a:lnTo>
                <a:lnTo>
                  <a:pt x="2063" y="610877"/>
                </a:lnTo>
                <a:lnTo>
                  <a:pt x="0" y="562355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45504" y="3723233"/>
            <a:ext cx="154495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u="sng" sz="14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Manufacturing </a:t>
            </a:r>
            <a:r>
              <a:rPr dirty="0" u="sng" sz="1400" spc="-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Brian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On-time monitoring  Immediate</a:t>
            </a: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alert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47416" y="2410967"/>
            <a:ext cx="2892552" cy="12283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6767" y="2749295"/>
            <a:ext cx="2657856" cy="624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97707" y="2436875"/>
            <a:ext cx="2791968" cy="11277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97707" y="2436875"/>
            <a:ext cx="2792095" cy="1127760"/>
          </a:xfrm>
          <a:custGeom>
            <a:avLst/>
            <a:gdLst/>
            <a:ahLst/>
            <a:cxnLst/>
            <a:rect l="l" t="t" r="r" b="b"/>
            <a:pathLst>
              <a:path w="2792095" h="1127760">
                <a:moveTo>
                  <a:pt x="0" y="563880"/>
                </a:moveTo>
                <a:lnTo>
                  <a:pt x="2069" y="515228"/>
                </a:lnTo>
                <a:lnTo>
                  <a:pt x="8166" y="467726"/>
                </a:lnTo>
                <a:lnTo>
                  <a:pt x="18121" y="421542"/>
                </a:lnTo>
                <a:lnTo>
                  <a:pt x="31764" y="376845"/>
                </a:lnTo>
                <a:lnTo>
                  <a:pt x="48926" y="333804"/>
                </a:lnTo>
                <a:lnTo>
                  <a:pt x="69437" y="292590"/>
                </a:lnTo>
                <a:lnTo>
                  <a:pt x="93129" y="253371"/>
                </a:lnTo>
                <a:lnTo>
                  <a:pt x="119833" y="216316"/>
                </a:lnTo>
                <a:lnTo>
                  <a:pt x="149378" y="181595"/>
                </a:lnTo>
                <a:lnTo>
                  <a:pt x="181595" y="149378"/>
                </a:lnTo>
                <a:lnTo>
                  <a:pt x="216316" y="119833"/>
                </a:lnTo>
                <a:lnTo>
                  <a:pt x="253371" y="93129"/>
                </a:lnTo>
                <a:lnTo>
                  <a:pt x="292590" y="69437"/>
                </a:lnTo>
                <a:lnTo>
                  <a:pt x="333804" y="48926"/>
                </a:lnTo>
                <a:lnTo>
                  <a:pt x="376845" y="31764"/>
                </a:lnTo>
                <a:lnTo>
                  <a:pt x="421542" y="18121"/>
                </a:lnTo>
                <a:lnTo>
                  <a:pt x="467726" y="8166"/>
                </a:lnTo>
                <a:lnTo>
                  <a:pt x="515228" y="2069"/>
                </a:lnTo>
                <a:lnTo>
                  <a:pt x="563880" y="0"/>
                </a:lnTo>
                <a:lnTo>
                  <a:pt x="2228088" y="0"/>
                </a:lnTo>
                <a:lnTo>
                  <a:pt x="2276739" y="2069"/>
                </a:lnTo>
                <a:lnTo>
                  <a:pt x="2324241" y="8166"/>
                </a:lnTo>
                <a:lnTo>
                  <a:pt x="2370425" y="18121"/>
                </a:lnTo>
                <a:lnTo>
                  <a:pt x="2415122" y="31764"/>
                </a:lnTo>
                <a:lnTo>
                  <a:pt x="2458163" y="48926"/>
                </a:lnTo>
                <a:lnTo>
                  <a:pt x="2499377" y="69437"/>
                </a:lnTo>
                <a:lnTo>
                  <a:pt x="2538596" y="93129"/>
                </a:lnTo>
                <a:lnTo>
                  <a:pt x="2575651" y="119833"/>
                </a:lnTo>
                <a:lnTo>
                  <a:pt x="2610372" y="149378"/>
                </a:lnTo>
                <a:lnTo>
                  <a:pt x="2642589" y="181595"/>
                </a:lnTo>
                <a:lnTo>
                  <a:pt x="2672134" y="216316"/>
                </a:lnTo>
                <a:lnTo>
                  <a:pt x="2698838" y="253371"/>
                </a:lnTo>
                <a:lnTo>
                  <a:pt x="2722530" y="292590"/>
                </a:lnTo>
                <a:lnTo>
                  <a:pt x="2743041" y="333804"/>
                </a:lnTo>
                <a:lnTo>
                  <a:pt x="2760203" y="376845"/>
                </a:lnTo>
                <a:lnTo>
                  <a:pt x="2773846" y="421542"/>
                </a:lnTo>
                <a:lnTo>
                  <a:pt x="2783801" y="467726"/>
                </a:lnTo>
                <a:lnTo>
                  <a:pt x="2789898" y="515228"/>
                </a:lnTo>
                <a:lnTo>
                  <a:pt x="2791968" y="563880"/>
                </a:lnTo>
                <a:lnTo>
                  <a:pt x="2789898" y="612531"/>
                </a:lnTo>
                <a:lnTo>
                  <a:pt x="2783801" y="660033"/>
                </a:lnTo>
                <a:lnTo>
                  <a:pt x="2773846" y="706217"/>
                </a:lnTo>
                <a:lnTo>
                  <a:pt x="2760203" y="750914"/>
                </a:lnTo>
                <a:lnTo>
                  <a:pt x="2743041" y="793955"/>
                </a:lnTo>
                <a:lnTo>
                  <a:pt x="2722530" y="835169"/>
                </a:lnTo>
                <a:lnTo>
                  <a:pt x="2698838" y="874388"/>
                </a:lnTo>
                <a:lnTo>
                  <a:pt x="2672134" y="911443"/>
                </a:lnTo>
                <a:lnTo>
                  <a:pt x="2642589" y="946164"/>
                </a:lnTo>
                <a:lnTo>
                  <a:pt x="2610372" y="978381"/>
                </a:lnTo>
                <a:lnTo>
                  <a:pt x="2575651" y="1007926"/>
                </a:lnTo>
                <a:lnTo>
                  <a:pt x="2538596" y="1034630"/>
                </a:lnTo>
                <a:lnTo>
                  <a:pt x="2499377" y="1058322"/>
                </a:lnTo>
                <a:lnTo>
                  <a:pt x="2458163" y="1078833"/>
                </a:lnTo>
                <a:lnTo>
                  <a:pt x="2415122" y="1095995"/>
                </a:lnTo>
                <a:lnTo>
                  <a:pt x="2370425" y="1109638"/>
                </a:lnTo>
                <a:lnTo>
                  <a:pt x="2324241" y="1119593"/>
                </a:lnTo>
                <a:lnTo>
                  <a:pt x="2276739" y="1125690"/>
                </a:lnTo>
                <a:lnTo>
                  <a:pt x="2228088" y="1127760"/>
                </a:lnTo>
                <a:lnTo>
                  <a:pt x="563880" y="1127760"/>
                </a:lnTo>
                <a:lnTo>
                  <a:pt x="515228" y="1125690"/>
                </a:lnTo>
                <a:lnTo>
                  <a:pt x="467726" y="1119593"/>
                </a:lnTo>
                <a:lnTo>
                  <a:pt x="421542" y="1109638"/>
                </a:lnTo>
                <a:lnTo>
                  <a:pt x="376845" y="1095995"/>
                </a:lnTo>
                <a:lnTo>
                  <a:pt x="333804" y="1078833"/>
                </a:lnTo>
                <a:lnTo>
                  <a:pt x="292590" y="1058322"/>
                </a:lnTo>
                <a:lnTo>
                  <a:pt x="253371" y="1034630"/>
                </a:lnTo>
                <a:lnTo>
                  <a:pt x="216316" y="1007926"/>
                </a:lnTo>
                <a:lnTo>
                  <a:pt x="181595" y="978381"/>
                </a:lnTo>
                <a:lnTo>
                  <a:pt x="149378" y="946164"/>
                </a:lnTo>
                <a:lnTo>
                  <a:pt x="119833" y="911443"/>
                </a:lnTo>
                <a:lnTo>
                  <a:pt x="93129" y="874388"/>
                </a:lnTo>
                <a:lnTo>
                  <a:pt x="69437" y="835169"/>
                </a:lnTo>
                <a:lnTo>
                  <a:pt x="48926" y="793955"/>
                </a:lnTo>
                <a:lnTo>
                  <a:pt x="31764" y="750914"/>
                </a:lnTo>
                <a:lnTo>
                  <a:pt x="18121" y="706217"/>
                </a:lnTo>
                <a:lnTo>
                  <a:pt x="8166" y="660033"/>
                </a:lnTo>
                <a:lnTo>
                  <a:pt x="2069" y="612531"/>
                </a:lnTo>
                <a:lnTo>
                  <a:pt x="0" y="563880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281934" y="2820365"/>
            <a:ext cx="222250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Smart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3439" y="923543"/>
            <a:ext cx="7446264" cy="4693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2896" y="874775"/>
            <a:ext cx="7123176" cy="6431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0872" y="950975"/>
            <a:ext cx="7336790" cy="360045"/>
          </a:xfrm>
          <a:custGeom>
            <a:avLst/>
            <a:gdLst/>
            <a:ahLst/>
            <a:cxnLst/>
            <a:rect l="l" t="t" r="r" b="b"/>
            <a:pathLst>
              <a:path w="7336790" h="360044">
                <a:moveTo>
                  <a:pt x="7156704" y="0"/>
                </a:moveTo>
                <a:lnTo>
                  <a:pt x="179831" y="0"/>
                </a:ln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7156704" y="359663"/>
                </a:lnTo>
                <a:lnTo>
                  <a:pt x="7204508" y="353239"/>
                </a:lnTo>
                <a:lnTo>
                  <a:pt x="7247466" y="335110"/>
                </a:lnTo>
                <a:lnTo>
                  <a:pt x="7283862" y="306990"/>
                </a:lnTo>
                <a:lnTo>
                  <a:pt x="7311982" y="270594"/>
                </a:lnTo>
                <a:lnTo>
                  <a:pt x="7330111" y="227636"/>
                </a:lnTo>
                <a:lnTo>
                  <a:pt x="7336535" y="179832"/>
                </a:lnTo>
                <a:lnTo>
                  <a:pt x="7330111" y="132027"/>
                </a:lnTo>
                <a:lnTo>
                  <a:pt x="7311982" y="89069"/>
                </a:lnTo>
                <a:lnTo>
                  <a:pt x="7283862" y="52673"/>
                </a:lnTo>
                <a:lnTo>
                  <a:pt x="7247466" y="24553"/>
                </a:lnTo>
                <a:lnTo>
                  <a:pt x="7204508" y="6424"/>
                </a:lnTo>
                <a:lnTo>
                  <a:pt x="715670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242466" y="951687"/>
            <a:ext cx="661162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aggressive educate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employees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with AI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talents 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in whole</a:t>
            </a:r>
            <a:r>
              <a:rPr dirty="0" sz="2000" spc="3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areas.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5504" y="4407585"/>
            <a:ext cx="183578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Dynamic 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dirty="0" sz="1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3678" y="4452924"/>
            <a:ext cx="76898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z="1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" y="0"/>
            <a:ext cx="380999" cy="905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3671" y="286511"/>
            <a:ext cx="813816" cy="28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958" y="159206"/>
            <a:ext cx="282003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85" b="1">
                <a:solidFill>
                  <a:srgbClr val="404040"/>
                </a:solidFill>
                <a:latin typeface="Gill Sans MT"/>
                <a:cs typeface="Gill Sans MT"/>
              </a:rPr>
              <a:t>Case </a:t>
            </a:r>
            <a:r>
              <a:rPr dirty="0" sz="2800" spc="-114" b="1">
                <a:solidFill>
                  <a:srgbClr val="404040"/>
                </a:solidFill>
                <a:latin typeface="Gill Sans MT"/>
                <a:cs typeface="Gill Sans MT"/>
              </a:rPr>
              <a:t>of </a:t>
            </a:r>
            <a:r>
              <a:rPr dirty="0" sz="2800" spc="-250" b="1">
                <a:solidFill>
                  <a:srgbClr val="404040"/>
                </a:solidFill>
                <a:latin typeface="Gill Sans MT"/>
                <a:cs typeface="Gill Sans MT"/>
              </a:rPr>
              <a:t>AUO’s</a:t>
            </a:r>
            <a:r>
              <a:rPr dirty="0" sz="2800" spc="-515" b="1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2800" spc="-260" b="1">
                <a:solidFill>
                  <a:srgbClr val="404040"/>
                </a:solidFill>
                <a:latin typeface="Gill Sans MT"/>
                <a:cs typeface="Gill Sans MT"/>
              </a:rPr>
              <a:t>AOI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055" y="829055"/>
            <a:ext cx="1899285" cy="121920"/>
          </a:xfrm>
          <a:custGeom>
            <a:avLst/>
            <a:gdLst/>
            <a:ahLst/>
            <a:cxnLst/>
            <a:rect l="l" t="t" r="r" b="b"/>
            <a:pathLst>
              <a:path w="1899285" h="121919">
                <a:moveTo>
                  <a:pt x="1878583" y="0"/>
                </a:moveTo>
                <a:lnTo>
                  <a:pt x="20319" y="0"/>
                </a:lnTo>
                <a:lnTo>
                  <a:pt x="12408" y="1603"/>
                </a:lnTo>
                <a:lnTo>
                  <a:pt x="5949" y="5969"/>
                </a:lnTo>
                <a:lnTo>
                  <a:pt x="1596" y="12430"/>
                </a:lnTo>
                <a:lnTo>
                  <a:pt x="0" y="20319"/>
                </a:lnTo>
                <a:lnTo>
                  <a:pt x="0" y="101600"/>
                </a:lnTo>
                <a:lnTo>
                  <a:pt x="1596" y="109489"/>
                </a:lnTo>
                <a:lnTo>
                  <a:pt x="5949" y="115950"/>
                </a:lnTo>
                <a:lnTo>
                  <a:pt x="12408" y="120316"/>
                </a:lnTo>
                <a:lnTo>
                  <a:pt x="20319" y="121919"/>
                </a:lnTo>
                <a:lnTo>
                  <a:pt x="1878583" y="121919"/>
                </a:lnTo>
                <a:lnTo>
                  <a:pt x="1886473" y="120316"/>
                </a:lnTo>
                <a:lnTo>
                  <a:pt x="1892935" y="115950"/>
                </a:lnTo>
                <a:lnTo>
                  <a:pt x="1897300" y="109489"/>
                </a:lnTo>
                <a:lnTo>
                  <a:pt x="1898904" y="101600"/>
                </a:lnTo>
                <a:lnTo>
                  <a:pt x="1898904" y="20319"/>
                </a:lnTo>
                <a:lnTo>
                  <a:pt x="1897300" y="12430"/>
                </a:lnTo>
                <a:lnTo>
                  <a:pt x="1892935" y="5968"/>
                </a:lnTo>
                <a:lnTo>
                  <a:pt x="1886473" y="1603"/>
                </a:lnTo>
                <a:lnTo>
                  <a:pt x="187858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56047" y="1402079"/>
            <a:ext cx="4072254" cy="494030"/>
          </a:xfrm>
          <a:custGeom>
            <a:avLst/>
            <a:gdLst/>
            <a:ahLst/>
            <a:cxnLst/>
            <a:rect l="l" t="t" r="r" b="b"/>
            <a:pathLst>
              <a:path w="4072254" h="494030">
                <a:moveTo>
                  <a:pt x="0" y="45847"/>
                </a:moveTo>
                <a:lnTo>
                  <a:pt x="3591" y="27967"/>
                </a:lnTo>
                <a:lnTo>
                  <a:pt x="13398" y="13398"/>
                </a:lnTo>
                <a:lnTo>
                  <a:pt x="27967" y="3591"/>
                </a:lnTo>
                <a:lnTo>
                  <a:pt x="45847" y="0"/>
                </a:lnTo>
                <a:lnTo>
                  <a:pt x="4026280" y="0"/>
                </a:lnTo>
                <a:lnTo>
                  <a:pt x="4044160" y="3591"/>
                </a:lnTo>
                <a:lnTo>
                  <a:pt x="4058729" y="13398"/>
                </a:lnTo>
                <a:lnTo>
                  <a:pt x="4068536" y="27967"/>
                </a:lnTo>
                <a:lnTo>
                  <a:pt x="4072128" y="45847"/>
                </a:lnTo>
                <a:lnTo>
                  <a:pt x="4072128" y="447929"/>
                </a:lnTo>
                <a:lnTo>
                  <a:pt x="4068536" y="465808"/>
                </a:lnTo>
                <a:lnTo>
                  <a:pt x="4058729" y="480377"/>
                </a:lnTo>
                <a:lnTo>
                  <a:pt x="4044160" y="490184"/>
                </a:lnTo>
                <a:lnTo>
                  <a:pt x="4026280" y="493776"/>
                </a:lnTo>
                <a:lnTo>
                  <a:pt x="45847" y="493776"/>
                </a:lnTo>
                <a:lnTo>
                  <a:pt x="27967" y="490184"/>
                </a:lnTo>
                <a:lnTo>
                  <a:pt x="13398" y="480377"/>
                </a:lnTo>
                <a:lnTo>
                  <a:pt x="3591" y="465808"/>
                </a:lnTo>
                <a:lnTo>
                  <a:pt x="0" y="447929"/>
                </a:lnTo>
                <a:lnTo>
                  <a:pt x="0" y="45847"/>
                </a:lnTo>
                <a:close/>
              </a:path>
            </a:pathLst>
          </a:custGeom>
          <a:ln w="2438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3880" y="664463"/>
            <a:ext cx="566927" cy="411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0872" y="664463"/>
            <a:ext cx="307847" cy="41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8408" y="664463"/>
            <a:ext cx="1624584" cy="4114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1375" y="1127759"/>
            <a:ext cx="3779520" cy="3837940"/>
          </a:xfrm>
          <a:custGeom>
            <a:avLst/>
            <a:gdLst/>
            <a:ahLst/>
            <a:cxnLst/>
            <a:rect l="l" t="t" r="r" b="b"/>
            <a:pathLst>
              <a:path w="3779520" h="3837940">
                <a:moveTo>
                  <a:pt x="0" y="350647"/>
                </a:moveTo>
                <a:lnTo>
                  <a:pt x="3200" y="303062"/>
                </a:lnTo>
                <a:lnTo>
                  <a:pt x="12524" y="257424"/>
                </a:lnTo>
                <a:lnTo>
                  <a:pt x="27554" y="214151"/>
                </a:lnTo>
                <a:lnTo>
                  <a:pt x="47871" y="173660"/>
                </a:lnTo>
                <a:lnTo>
                  <a:pt x="73058" y="136369"/>
                </a:lnTo>
                <a:lnTo>
                  <a:pt x="102696" y="102695"/>
                </a:lnTo>
                <a:lnTo>
                  <a:pt x="136369" y="73056"/>
                </a:lnTo>
                <a:lnTo>
                  <a:pt x="173658" y="47869"/>
                </a:lnTo>
                <a:lnTo>
                  <a:pt x="214146" y="27553"/>
                </a:lnTo>
                <a:lnTo>
                  <a:pt x="257414" y="12524"/>
                </a:lnTo>
                <a:lnTo>
                  <a:pt x="303045" y="3200"/>
                </a:lnTo>
                <a:lnTo>
                  <a:pt x="350621" y="0"/>
                </a:lnTo>
                <a:lnTo>
                  <a:pt x="3428873" y="0"/>
                </a:lnTo>
                <a:lnTo>
                  <a:pt x="3476457" y="3200"/>
                </a:lnTo>
                <a:lnTo>
                  <a:pt x="3522095" y="12524"/>
                </a:lnTo>
                <a:lnTo>
                  <a:pt x="3565368" y="27553"/>
                </a:lnTo>
                <a:lnTo>
                  <a:pt x="3605859" y="47869"/>
                </a:lnTo>
                <a:lnTo>
                  <a:pt x="3643150" y="73056"/>
                </a:lnTo>
                <a:lnTo>
                  <a:pt x="3676824" y="102695"/>
                </a:lnTo>
                <a:lnTo>
                  <a:pt x="3706463" y="136369"/>
                </a:lnTo>
                <a:lnTo>
                  <a:pt x="3731650" y="173660"/>
                </a:lnTo>
                <a:lnTo>
                  <a:pt x="3751966" y="214151"/>
                </a:lnTo>
                <a:lnTo>
                  <a:pt x="3766995" y="257424"/>
                </a:lnTo>
                <a:lnTo>
                  <a:pt x="3776319" y="303062"/>
                </a:lnTo>
                <a:lnTo>
                  <a:pt x="3779520" y="350647"/>
                </a:lnTo>
                <a:lnTo>
                  <a:pt x="3779520" y="3486810"/>
                </a:lnTo>
                <a:lnTo>
                  <a:pt x="3776319" y="3534386"/>
                </a:lnTo>
                <a:lnTo>
                  <a:pt x="3766995" y="3580017"/>
                </a:lnTo>
                <a:lnTo>
                  <a:pt x="3751966" y="3623285"/>
                </a:lnTo>
                <a:lnTo>
                  <a:pt x="3731650" y="3663773"/>
                </a:lnTo>
                <a:lnTo>
                  <a:pt x="3706463" y="3701062"/>
                </a:lnTo>
                <a:lnTo>
                  <a:pt x="3676824" y="3734735"/>
                </a:lnTo>
                <a:lnTo>
                  <a:pt x="3643150" y="3764373"/>
                </a:lnTo>
                <a:lnTo>
                  <a:pt x="3605859" y="3789560"/>
                </a:lnTo>
                <a:lnTo>
                  <a:pt x="3565368" y="3809877"/>
                </a:lnTo>
                <a:lnTo>
                  <a:pt x="3522095" y="3824907"/>
                </a:lnTo>
                <a:lnTo>
                  <a:pt x="3476457" y="3834231"/>
                </a:lnTo>
                <a:lnTo>
                  <a:pt x="3428873" y="3837431"/>
                </a:lnTo>
                <a:lnTo>
                  <a:pt x="350621" y="3837431"/>
                </a:lnTo>
                <a:lnTo>
                  <a:pt x="303045" y="3834231"/>
                </a:lnTo>
                <a:lnTo>
                  <a:pt x="257414" y="3824907"/>
                </a:lnTo>
                <a:lnTo>
                  <a:pt x="214146" y="3809877"/>
                </a:lnTo>
                <a:lnTo>
                  <a:pt x="173658" y="3789560"/>
                </a:lnTo>
                <a:lnTo>
                  <a:pt x="136369" y="3764373"/>
                </a:lnTo>
                <a:lnTo>
                  <a:pt x="102696" y="3734735"/>
                </a:lnTo>
                <a:lnTo>
                  <a:pt x="73058" y="3701062"/>
                </a:lnTo>
                <a:lnTo>
                  <a:pt x="47871" y="3663773"/>
                </a:lnTo>
                <a:lnTo>
                  <a:pt x="27554" y="3623285"/>
                </a:lnTo>
                <a:lnTo>
                  <a:pt x="12524" y="3580017"/>
                </a:lnTo>
                <a:lnTo>
                  <a:pt x="3200" y="3534386"/>
                </a:lnTo>
                <a:lnTo>
                  <a:pt x="0" y="3486810"/>
                </a:lnTo>
                <a:lnTo>
                  <a:pt x="0" y="350647"/>
                </a:lnTo>
                <a:close/>
              </a:path>
            </a:pathLst>
          </a:custGeom>
          <a:ln w="2438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5463" y="3721608"/>
            <a:ext cx="2014855" cy="1191895"/>
          </a:xfrm>
          <a:custGeom>
            <a:avLst/>
            <a:gdLst/>
            <a:ahLst/>
            <a:cxnLst/>
            <a:rect l="l" t="t" r="r" b="b"/>
            <a:pathLst>
              <a:path w="2014855" h="1191895">
                <a:moveTo>
                  <a:pt x="1904111" y="0"/>
                </a:moveTo>
                <a:lnTo>
                  <a:pt x="110566" y="0"/>
                </a:lnTo>
                <a:lnTo>
                  <a:pt x="67529" y="8693"/>
                </a:lnTo>
                <a:lnTo>
                  <a:pt x="32385" y="32400"/>
                </a:lnTo>
                <a:lnTo>
                  <a:pt x="8689" y="67562"/>
                </a:lnTo>
                <a:lnTo>
                  <a:pt x="0" y="110616"/>
                </a:lnTo>
                <a:lnTo>
                  <a:pt x="0" y="1081201"/>
                </a:lnTo>
                <a:lnTo>
                  <a:pt x="8689" y="1124238"/>
                </a:lnTo>
                <a:lnTo>
                  <a:pt x="32384" y="1159383"/>
                </a:lnTo>
                <a:lnTo>
                  <a:pt x="67529" y="1183078"/>
                </a:lnTo>
                <a:lnTo>
                  <a:pt x="110566" y="1191767"/>
                </a:lnTo>
                <a:lnTo>
                  <a:pt x="1904111" y="1191767"/>
                </a:lnTo>
                <a:lnTo>
                  <a:pt x="1947165" y="1183078"/>
                </a:lnTo>
                <a:lnTo>
                  <a:pt x="1982327" y="1159383"/>
                </a:lnTo>
                <a:lnTo>
                  <a:pt x="2006034" y="1124238"/>
                </a:lnTo>
                <a:lnTo>
                  <a:pt x="2014728" y="1081201"/>
                </a:lnTo>
                <a:lnTo>
                  <a:pt x="2014728" y="110616"/>
                </a:lnTo>
                <a:lnTo>
                  <a:pt x="2006034" y="67562"/>
                </a:lnTo>
                <a:lnTo>
                  <a:pt x="1982327" y="32400"/>
                </a:lnTo>
                <a:lnTo>
                  <a:pt x="1947165" y="8693"/>
                </a:lnTo>
                <a:lnTo>
                  <a:pt x="1904111" y="0"/>
                </a:lnTo>
                <a:close/>
              </a:path>
            </a:pathLst>
          </a:custGeom>
          <a:solidFill>
            <a:srgbClr val="ABB8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54582" y="3739997"/>
            <a:ext cx="139128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Original production</a:t>
            </a:r>
            <a:r>
              <a:rPr dirty="0" sz="1000" spc="-195" b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dirty="0" sz="1000" spc="15" b="0">
                <a:solidFill>
                  <a:srgbClr val="FFFFFF"/>
                </a:solidFill>
                <a:latin typeface="Malgun Gothic Semilight"/>
                <a:cs typeface="Malgun Gothic Semilight"/>
              </a:rPr>
              <a:t>flow</a:t>
            </a:r>
            <a:endParaRPr sz="1000">
              <a:latin typeface="Malgun Gothic Semilight"/>
              <a:cs typeface="Malgun Gothic Semi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4336" y="4258055"/>
            <a:ext cx="573405" cy="177165"/>
          </a:xfrm>
          <a:prstGeom prst="rect">
            <a:avLst/>
          </a:prstGeom>
          <a:solidFill>
            <a:srgbClr val="7389C7"/>
          </a:solidFill>
        </p:spPr>
        <p:txBody>
          <a:bodyPr wrap="square" lIns="0" tIns="2920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29"/>
              </a:spcBef>
            </a:pPr>
            <a:r>
              <a:rPr dirty="0" sz="8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AOI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5207" y="4538471"/>
            <a:ext cx="676910" cy="271780"/>
          </a:xfrm>
          <a:custGeom>
            <a:avLst/>
            <a:gdLst/>
            <a:ahLst/>
            <a:cxnLst/>
            <a:rect l="l" t="t" r="r" b="b"/>
            <a:pathLst>
              <a:path w="676910" h="271779">
                <a:moveTo>
                  <a:pt x="676656" y="0"/>
                </a:moveTo>
                <a:lnTo>
                  <a:pt x="0" y="0"/>
                </a:lnTo>
                <a:lnTo>
                  <a:pt x="0" y="271271"/>
                </a:lnTo>
                <a:lnTo>
                  <a:pt x="676656" y="271271"/>
                </a:lnTo>
                <a:lnTo>
                  <a:pt x="676656" y="0"/>
                </a:lnTo>
                <a:close/>
              </a:path>
            </a:pathLst>
          </a:custGeom>
          <a:solidFill>
            <a:srgbClr val="7389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38883" y="4341621"/>
            <a:ext cx="306705" cy="371475"/>
          </a:xfrm>
          <a:custGeom>
            <a:avLst/>
            <a:gdLst/>
            <a:ahLst/>
            <a:cxnLst/>
            <a:rect l="l" t="t" r="r" b="b"/>
            <a:pathLst>
              <a:path w="306705" h="371475">
                <a:moveTo>
                  <a:pt x="230124" y="294779"/>
                </a:moveTo>
                <a:lnTo>
                  <a:pt x="230124" y="370979"/>
                </a:lnTo>
                <a:lnTo>
                  <a:pt x="293624" y="339229"/>
                </a:lnTo>
                <a:lnTo>
                  <a:pt x="242824" y="339229"/>
                </a:lnTo>
                <a:lnTo>
                  <a:pt x="242824" y="326529"/>
                </a:lnTo>
                <a:lnTo>
                  <a:pt x="293624" y="326529"/>
                </a:lnTo>
                <a:lnTo>
                  <a:pt x="230124" y="294779"/>
                </a:lnTo>
                <a:close/>
              </a:path>
              <a:path w="306705" h="371475">
                <a:moveTo>
                  <a:pt x="146812" y="6349"/>
                </a:moveTo>
                <a:lnTo>
                  <a:pt x="146812" y="339229"/>
                </a:lnTo>
                <a:lnTo>
                  <a:pt x="230124" y="339229"/>
                </a:lnTo>
                <a:lnTo>
                  <a:pt x="230124" y="332879"/>
                </a:lnTo>
                <a:lnTo>
                  <a:pt x="159512" y="332879"/>
                </a:lnTo>
                <a:lnTo>
                  <a:pt x="153162" y="326529"/>
                </a:lnTo>
                <a:lnTo>
                  <a:pt x="159512" y="326529"/>
                </a:lnTo>
                <a:lnTo>
                  <a:pt x="159512" y="12699"/>
                </a:lnTo>
                <a:lnTo>
                  <a:pt x="153162" y="12699"/>
                </a:lnTo>
                <a:lnTo>
                  <a:pt x="146812" y="6349"/>
                </a:lnTo>
                <a:close/>
              </a:path>
              <a:path w="306705" h="371475">
                <a:moveTo>
                  <a:pt x="293624" y="326529"/>
                </a:moveTo>
                <a:lnTo>
                  <a:pt x="242824" y="326529"/>
                </a:lnTo>
                <a:lnTo>
                  <a:pt x="242824" y="339229"/>
                </a:lnTo>
                <a:lnTo>
                  <a:pt x="293624" y="339229"/>
                </a:lnTo>
                <a:lnTo>
                  <a:pt x="306324" y="332879"/>
                </a:lnTo>
                <a:lnTo>
                  <a:pt x="293624" y="326529"/>
                </a:lnTo>
                <a:close/>
              </a:path>
              <a:path w="306705" h="371475">
                <a:moveTo>
                  <a:pt x="159512" y="326529"/>
                </a:moveTo>
                <a:lnTo>
                  <a:pt x="153162" y="326529"/>
                </a:lnTo>
                <a:lnTo>
                  <a:pt x="159512" y="332879"/>
                </a:lnTo>
                <a:lnTo>
                  <a:pt x="159512" y="326529"/>
                </a:lnTo>
                <a:close/>
              </a:path>
              <a:path w="306705" h="371475">
                <a:moveTo>
                  <a:pt x="230124" y="326529"/>
                </a:moveTo>
                <a:lnTo>
                  <a:pt x="159512" y="326529"/>
                </a:lnTo>
                <a:lnTo>
                  <a:pt x="159512" y="332879"/>
                </a:lnTo>
                <a:lnTo>
                  <a:pt x="230124" y="332879"/>
                </a:lnTo>
                <a:lnTo>
                  <a:pt x="230124" y="326529"/>
                </a:lnTo>
                <a:close/>
              </a:path>
              <a:path w="306705" h="371475">
                <a:moveTo>
                  <a:pt x="159512" y="0"/>
                </a:moveTo>
                <a:lnTo>
                  <a:pt x="0" y="0"/>
                </a:lnTo>
                <a:lnTo>
                  <a:pt x="0" y="12699"/>
                </a:lnTo>
                <a:lnTo>
                  <a:pt x="146812" y="12699"/>
                </a:lnTo>
                <a:lnTo>
                  <a:pt x="146812" y="6349"/>
                </a:lnTo>
                <a:lnTo>
                  <a:pt x="159512" y="6349"/>
                </a:lnTo>
                <a:lnTo>
                  <a:pt x="159512" y="0"/>
                </a:lnTo>
                <a:close/>
              </a:path>
              <a:path w="306705" h="371475">
                <a:moveTo>
                  <a:pt x="159512" y="6349"/>
                </a:moveTo>
                <a:lnTo>
                  <a:pt x="146812" y="6349"/>
                </a:lnTo>
                <a:lnTo>
                  <a:pt x="153162" y="12699"/>
                </a:lnTo>
                <a:lnTo>
                  <a:pt x="159512" y="12699"/>
                </a:lnTo>
                <a:lnTo>
                  <a:pt x="159512" y="6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29967" y="4035552"/>
            <a:ext cx="680085" cy="226060"/>
          </a:xfrm>
          <a:prstGeom prst="rect">
            <a:avLst/>
          </a:prstGeom>
          <a:solidFill>
            <a:srgbClr val="7389C7"/>
          </a:solidFill>
        </p:spPr>
        <p:txBody>
          <a:bodyPr wrap="square" lIns="0" tIns="5334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420"/>
              </a:spcBef>
            </a:pPr>
            <a:r>
              <a:rPr dirty="0" sz="800" b="0">
                <a:solidFill>
                  <a:srgbClr val="FFFFFF"/>
                </a:solidFill>
                <a:latin typeface="Malgun Gothic Semilight"/>
                <a:cs typeface="Malgun Gothic Semilight"/>
              </a:rPr>
              <a:t>Shipping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1932" y="4062983"/>
            <a:ext cx="303530" cy="292100"/>
          </a:xfrm>
          <a:custGeom>
            <a:avLst/>
            <a:gdLst/>
            <a:ahLst/>
            <a:cxnLst/>
            <a:rect l="l" t="t" r="r" b="b"/>
            <a:pathLst>
              <a:path w="303530" h="292100">
                <a:moveTo>
                  <a:pt x="145415" y="279107"/>
                </a:moveTo>
                <a:lnTo>
                  <a:pt x="0" y="279107"/>
                </a:lnTo>
                <a:lnTo>
                  <a:pt x="0" y="291807"/>
                </a:lnTo>
                <a:lnTo>
                  <a:pt x="158115" y="291807"/>
                </a:lnTo>
                <a:lnTo>
                  <a:pt x="158115" y="285457"/>
                </a:lnTo>
                <a:lnTo>
                  <a:pt x="145415" y="285457"/>
                </a:lnTo>
                <a:lnTo>
                  <a:pt x="145415" y="279107"/>
                </a:lnTo>
                <a:close/>
              </a:path>
              <a:path w="303530" h="292100">
                <a:moveTo>
                  <a:pt x="227330" y="31749"/>
                </a:moveTo>
                <a:lnTo>
                  <a:pt x="145415" y="31749"/>
                </a:lnTo>
                <a:lnTo>
                  <a:pt x="145415" y="285457"/>
                </a:lnTo>
                <a:lnTo>
                  <a:pt x="151765" y="279107"/>
                </a:lnTo>
                <a:lnTo>
                  <a:pt x="158115" y="279107"/>
                </a:lnTo>
                <a:lnTo>
                  <a:pt x="158115" y="44449"/>
                </a:lnTo>
                <a:lnTo>
                  <a:pt x="151765" y="44449"/>
                </a:lnTo>
                <a:lnTo>
                  <a:pt x="158115" y="38099"/>
                </a:lnTo>
                <a:lnTo>
                  <a:pt x="227330" y="38099"/>
                </a:lnTo>
                <a:lnTo>
                  <a:pt x="227330" y="31749"/>
                </a:lnTo>
                <a:close/>
              </a:path>
              <a:path w="303530" h="292100">
                <a:moveTo>
                  <a:pt x="158115" y="279107"/>
                </a:moveTo>
                <a:lnTo>
                  <a:pt x="151765" y="279107"/>
                </a:lnTo>
                <a:lnTo>
                  <a:pt x="145415" y="285457"/>
                </a:lnTo>
                <a:lnTo>
                  <a:pt x="158115" y="285457"/>
                </a:lnTo>
                <a:lnTo>
                  <a:pt x="158115" y="279107"/>
                </a:lnTo>
                <a:close/>
              </a:path>
              <a:path w="303530" h="292100">
                <a:moveTo>
                  <a:pt x="227330" y="0"/>
                </a:moveTo>
                <a:lnTo>
                  <a:pt x="227330" y="76199"/>
                </a:lnTo>
                <a:lnTo>
                  <a:pt x="290830" y="44449"/>
                </a:lnTo>
                <a:lnTo>
                  <a:pt x="240030" y="44449"/>
                </a:lnTo>
                <a:lnTo>
                  <a:pt x="240030" y="31749"/>
                </a:lnTo>
                <a:lnTo>
                  <a:pt x="290830" y="31749"/>
                </a:lnTo>
                <a:lnTo>
                  <a:pt x="227330" y="0"/>
                </a:lnTo>
                <a:close/>
              </a:path>
              <a:path w="303530" h="292100">
                <a:moveTo>
                  <a:pt x="158115" y="38099"/>
                </a:moveTo>
                <a:lnTo>
                  <a:pt x="151765" y="44449"/>
                </a:lnTo>
                <a:lnTo>
                  <a:pt x="158115" y="44449"/>
                </a:lnTo>
                <a:lnTo>
                  <a:pt x="158115" y="38099"/>
                </a:lnTo>
                <a:close/>
              </a:path>
              <a:path w="303530" h="292100">
                <a:moveTo>
                  <a:pt x="227330" y="38099"/>
                </a:moveTo>
                <a:lnTo>
                  <a:pt x="158115" y="38099"/>
                </a:lnTo>
                <a:lnTo>
                  <a:pt x="158115" y="44449"/>
                </a:lnTo>
                <a:lnTo>
                  <a:pt x="227330" y="44449"/>
                </a:lnTo>
                <a:lnTo>
                  <a:pt x="227330" y="38099"/>
                </a:lnTo>
                <a:close/>
              </a:path>
              <a:path w="303530" h="292100">
                <a:moveTo>
                  <a:pt x="290830" y="31749"/>
                </a:moveTo>
                <a:lnTo>
                  <a:pt x="240030" y="31749"/>
                </a:lnTo>
                <a:lnTo>
                  <a:pt x="240030" y="44449"/>
                </a:lnTo>
                <a:lnTo>
                  <a:pt x="290830" y="44449"/>
                </a:lnTo>
                <a:lnTo>
                  <a:pt x="303530" y="38099"/>
                </a:lnTo>
                <a:lnTo>
                  <a:pt x="29083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64970" y="4030776"/>
            <a:ext cx="16827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20" b="0">
                <a:solidFill>
                  <a:srgbClr val="0000FF"/>
                </a:solidFill>
                <a:latin typeface="Malgun Gothic Semilight"/>
                <a:cs typeface="Malgun Gothic Semilight"/>
              </a:rPr>
              <a:t>OK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780" y="2711195"/>
            <a:ext cx="2682240" cy="134620"/>
          </a:xfrm>
          <a:custGeom>
            <a:avLst/>
            <a:gdLst/>
            <a:ahLst/>
            <a:cxnLst/>
            <a:rect l="l" t="t" r="r" b="b"/>
            <a:pathLst>
              <a:path w="2682240" h="134619">
                <a:moveTo>
                  <a:pt x="2682240" y="0"/>
                </a:moveTo>
                <a:lnTo>
                  <a:pt x="0" y="0"/>
                </a:lnTo>
                <a:lnTo>
                  <a:pt x="0" y="134112"/>
                </a:lnTo>
                <a:lnTo>
                  <a:pt x="2682240" y="134112"/>
                </a:lnTo>
                <a:lnTo>
                  <a:pt x="2682240" y="0"/>
                </a:lnTo>
                <a:close/>
              </a:path>
            </a:pathLst>
          </a:custGeom>
          <a:solidFill>
            <a:srgbClr val="F9B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5780" y="2711195"/>
            <a:ext cx="2682240" cy="134620"/>
          </a:xfrm>
          <a:custGeom>
            <a:avLst/>
            <a:gdLst/>
            <a:ahLst/>
            <a:cxnLst/>
            <a:rect l="l" t="t" r="r" b="b"/>
            <a:pathLst>
              <a:path w="2682240" h="134619">
                <a:moveTo>
                  <a:pt x="0" y="134112"/>
                </a:moveTo>
                <a:lnTo>
                  <a:pt x="2682240" y="134112"/>
                </a:lnTo>
                <a:lnTo>
                  <a:pt x="2682240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9144">
            <a:solidFill>
              <a:srgbClr val="2C3E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5780" y="2933700"/>
            <a:ext cx="2682240" cy="0"/>
          </a:xfrm>
          <a:custGeom>
            <a:avLst/>
            <a:gdLst/>
            <a:ahLst/>
            <a:cxnLst/>
            <a:rect l="l" t="t" r="r" b="b"/>
            <a:pathLst>
              <a:path w="2682240" h="0">
                <a:moveTo>
                  <a:pt x="0" y="0"/>
                </a:moveTo>
                <a:lnTo>
                  <a:pt x="2682240" y="0"/>
                </a:lnTo>
              </a:path>
            </a:pathLst>
          </a:custGeom>
          <a:ln w="42672">
            <a:solidFill>
              <a:srgbClr val="7ED1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5780" y="2912363"/>
            <a:ext cx="2682240" cy="43180"/>
          </a:xfrm>
          <a:custGeom>
            <a:avLst/>
            <a:gdLst/>
            <a:ahLst/>
            <a:cxnLst/>
            <a:rect l="l" t="t" r="r" b="b"/>
            <a:pathLst>
              <a:path w="2682240" h="43180">
                <a:moveTo>
                  <a:pt x="0" y="42672"/>
                </a:moveTo>
                <a:lnTo>
                  <a:pt x="2682240" y="42672"/>
                </a:lnTo>
                <a:lnTo>
                  <a:pt x="2682240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88008" y="2977895"/>
            <a:ext cx="478790" cy="396240"/>
          </a:xfrm>
          <a:custGeom>
            <a:avLst/>
            <a:gdLst/>
            <a:ahLst/>
            <a:cxnLst/>
            <a:rect l="l" t="t" r="r" b="b"/>
            <a:pathLst>
              <a:path w="478789" h="396239">
                <a:moveTo>
                  <a:pt x="239267" y="0"/>
                </a:moveTo>
                <a:lnTo>
                  <a:pt x="0" y="198119"/>
                </a:lnTo>
                <a:lnTo>
                  <a:pt x="119634" y="198119"/>
                </a:lnTo>
                <a:lnTo>
                  <a:pt x="119634" y="396239"/>
                </a:lnTo>
                <a:lnTo>
                  <a:pt x="358902" y="396239"/>
                </a:lnTo>
                <a:lnTo>
                  <a:pt x="358902" y="198119"/>
                </a:lnTo>
                <a:lnTo>
                  <a:pt x="478535" y="198119"/>
                </a:lnTo>
                <a:lnTo>
                  <a:pt x="23926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89532" y="1985772"/>
            <a:ext cx="356616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89532" y="1985772"/>
            <a:ext cx="356870" cy="201295"/>
          </a:xfrm>
          <a:custGeom>
            <a:avLst/>
            <a:gdLst/>
            <a:ahLst/>
            <a:cxnLst/>
            <a:rect l="l" t="t" r="r" b="b"/>
            <a:pathLst>
              <a:path w="356869" h="201294">
                <a:moveTo>
                  <a:pt x="0" y="201168"/>
                </a:moveTo>
                <a:lnTo>
                  <a:pt x="356616" y="201168"/>
                </a:lnTo>
                <a:lnTo>
                  <a:pt x="356616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65147" y="2183891"/>
            <a:ext cx="402590" cy="198120"/>
          </a:xfrm>
          <a:custGeom>
            <a:avLst/>
            <a:gdLst/>
            <a:ahLst/>
            <a:cxnLst/>
            <a:rect l="l" t="t" r="r" b="b"/>
            <a:pathLst>
              <a:path w="402589" h="198119">
                <a:moveTo>
                  <a:pt x="321818" y="0"/>
                </a:moveTo>
                <a:lnTo>
                  <a:pt x="80518" y="0"/>
                </a:lnTo>
                <a:lnTo>
                  <a:pt x="0" y="198119"/>
                </a:lnTo>
                <a:lnTo>
                  <a:pt x="402335" y="198119"/>
                </a:lnTo>
                <a:lnTo>
                  <a:pt x="32181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65147" y="2183891"/>
            <a:ext cx="402590" cy="198120"/>
          </a:xfrm>
          <a:custGeom>
            <a:avLst/>
            <a:gdLst/>
            <a:ahLst/>
            <a:cxnLst/>
            <a:rect l="l" t="t" r="r" b="b"/>
            <a:pathLst>
              <a:path w="402589" h="198119">
                <a:moveTo>
                  <a:pt x="402335" y="198119"/>
                </a:moveTo>
                <a:lnTo>
                  <a:pt x="0" y="198119"/>
                </a:lnTo>
                <a:lnTo>
                  <a:pt x="80518" y="0"/>
                </a:lnTo>
                <a:lnTo>
                  <a:pt x="321818" y="0"/>
                </a:lnTo>
                <a:lnTo>
                  <a:pt x="402335" y="1981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10030" y="3378453"/>
            <a:ext cx="5880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20" b="0">
                <a:latin typeface="Malgun Gothic Semilight"/>
                <a:cs typeface="Malgun Gothic Semilight"/>
              </a:rPr>
              <a:t>B</a:t>
            </a:r>
            <a:r>
              <a:rPr dirty="0" sz="1000" spc="35" b="0">
                <a:latin typeface="Malgun Gothic Semilight"/>
                <a:cs typeface="Malgun Gothic Semilight"/>
              </a:rPr>
              <a:t>a</a:t>
            </a:r>
            <a:r>
              <a:rPr dirty="0" sz="1000" spc="-10" b="0">
                <a:latin typeface="Malgun Gothic Semilight"/>
                <a:cs typeface="Malgun Gothic Semilight"/>
              </a:rPr>
              <a:t>c</a:t>
            </a:r>
            <a:r>
              <a:rPr dirty="0" sz="1000" b="0">
                <a:latin typeface="Malgun Gothic Semilight"/>
                <a:cs typeface="Malgun Gothic Semilight"/>
              </a:rPr>
              <a:t>k</a:t>
            </a:r>
            <a:r>
              <a:rPr dirty="0" sz="1000" spc="20" b="0">
                <a:latin typeface="Malgun Gothic Semilight"/>
                <a:cs typeface="Malgun Gothic Semilight"/>
              </a:rPr>
              <a:t>-</a:t>
            </a:r>
            <a:r>
              <a:rPr dirty="0" sz="1000" spc="-15" b="0">
                <a:latin typeface="Malgun Gothic Semilight"/>
                <a:cs typeface="Malgun Gothic Semilight"/>
              </a:rPr>
              <a:t>li</a:t>
            </a:r>
            <a:r>
              <a:rPr dirty="0" sz="1000" spc="5" b="0">
                <a:latin typeface="Malgun Gothic Semilight"/>
                <a:cs typeface="Malgun Gothic Semilight"/>
              </a:rPr>
              <a:t>g</a:t>
            </a:r>
            <a:r>
              <a:rPr dirty="0" sz="1000" spc="-15" b="0">
                <a:latin typeface="Malgun Gothic Semilight"/>
                <a:cs typeface="Malgun Gothic Semilight"/>
              </a:rPr>
              <a:t>h</a:t>
            </a:r>
            <a:r>
              <a:rPr dirty="0" sz="1000" b="0">
                <a:latin typeface="Malgun Gothic Semilight"/>
                <a:cs typeface="Malgun Gothic Semilight"/>
              </a:rPr>
              <a:t>t</a:t>
            </a:r>
            <a:endParaRPr sz="1000">
              <a:latin typeface="Malgun Gothic Semilight"/>
              <a:cs typeface="Malgun Gothic Semi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8836" y="1818843"/>
            <a:ext cx="29019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30" b="0">
                <a:latin typeface="Malgun Gothic Semilight"/>
                <a:cs typeface="Malgun Gothic Semilight"/>
              </a:rPr>
              <a:t>CCD</a:t>
            </a:r>
            <a:endParaRPr sz="1000">
              <a:latin typeface="Malgun Gothic Semilight"/>
              <a:cs typeface="Malgun Gothic Semi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66088" y="2359151"/>
            <a:ext cx="618744" cy="3535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10511" y="2749295"/>
            <a:ext cx="82296" cy="73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62911" y="2865119"/>
            <a:ext cx="79248" cy="73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38527" y="2636519"/>
            <a:ext cx="82296" cy="731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06370" y="2354021"/>
            <a:ext cx="10363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10" b="0">
                <a:latin typeface="Malgun Gothic Semilight"/>
                <a:cs typeface="Malgun Gothic Semilight"/>
              </a:rPr>
              <a:t>Surface </a:t>
            </a:r>
            <a:r>
              <a:rPr dirty="0" sz="800" b="0">
                <a:latin typeface="Malgun Gothic Semilight"/>
                <a:cs typeface="Malgun Gothic Semilight"/>
              </a:rPr>
              <a:t>particle</a:t>
            </a:r>
            <a:r>
              <a:rPr dirty="0" sz="800" spc="-155" b="0">
                <a:latin typeface="Malgun Gothic Semilight"/>
                <a:cs typeface="Malgun Gothic Semilight"/>
              </a:rPr>
              <a:t> </a:t>
            </a:r>
            <a:r>
              <a:rPr dirty="0" sz="800" spc="-5" b="0">
                <a:latin typeface="Malgun Gothic Semilight"/>
                <a:cs typeface="Malgun Gothic Semilight"/>
              </a:rPr>
              <a:t>,</a:t>
            </a:r>
            <a:endParaRPr sz="80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</a:pPr>
            <a:r>
              <a:rPr dirty="0" sz="800" spc="10" b="0">
                <a:latin typeface="Malgun Gothic Semilight"/>
                <a:cs typeface="Malgun Gothic Semilight"/>
              </a:rPr>
              <a:t>Non</a:t>
            </a:r>
            <a:r>
              <a:rPr dirty="0" sz="800" spc="-70" b="0">
                <a:latin typeface="Malgun Gothic Semilight"/>
                <a:cs typeface="Malgun Gothic Semilight"/>
              </a:rPr>
              <a:t> </a:t>
            </a:r>
            <a:r>
              <a:rPr dirty="0" sz="800" spc="10" b="0">
                <a:latin typeface="Malgun Gothic Semilight"/>
                <a:cs typeface="Malgun Gothic Semilight"/>
              </a:rPr>
              <a:t>defect</a:t>
            </a:r>
            <a:r>
              <a:rPr dirty="0" sz="800" spc="-65" b="0">
                <a:latin typeface="Malgun Gothic Semilight"/>
                <a:cs typeface="Malgun Gothic Semilight"/>
              </a:rPr>
              <a:t> </a:t>
            </a:r>
            <a:r>
              <a:rPr dirty="0" sz="800" b="0">
                <a:latin typeface="Malgun Gothic Semilight"/>
                <a:cs typeface="Malgun Gothic Semilight"/>
              </a:rPr>
              <a:t>in</a:t>
            </a:r>
            <a:r>
              <a:rPr dirty="0" sz="800" spc="-20" b="0">
                <a:latin typeface="Malgun Gothic Semilight"/>
                <a:cs typeface="Malgun Gothic Semilight"/>
              </a:rPr>
              <a:t> </a:t>
            </a:r>
            <a:r>
              <a:rPr dirty="0" sz="800" spc="5" b="0">
                <a:latin typeface="Malgun Gothic Semilight"/>
                <a:cs typeface="Malgun Gothic Semilight"/>
              </a:rPr>
              <a:t>TFT</a:t>
            </a:r>
            <a:r>
              <a:rPr dirty="0" sz="800" spc="-40" b="0">
                <a:latin typeface="Malgun Gothic Semilight"/>
                <a:cs typeface="Malgun Gothic Semilight"/>
              </a:rPr>
              <a:t> </a:t>
            </a:r>
            <a:r>
              <a:rPr dirty="0" sz="800" spc="10" b="0">
                <a:latin typeface="Malgun Gothic Semilight"/>
                <a:cs typeface="Malgun Gothic Semilight"/>
              </a:rPr>
              <a:t>LCD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80207" y="3045332"/>
            <a:ext cx="97663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5" b="0">
                <a:latin typeface="Malgun Gothic Semilight"/>
                <a:cs typeface="Malgun Gothic Semilight"/>
              </a:rPr>
              <a:t>Particle </a:t>
            </a:r>
            <a:r>
              <a:rPr dirty="0" sz="800" b="0">
                <a:latin typeface="Malgun Gothic Semilight"/>
                <a:cs typeface="Malgun Gothic Semilight"/>
              </a:rPr>
              <a:t>in</a:t>
            </a:r>
            <a:r>
              <a:rPr dirty="0" sz="800" spc="-155" b="0">
                <a:latin typeface="Malgun Gothic Semilight"/>
                <a:cs typeface="Malgun Gothic Semilight"/>
              </a:rPr>
              <a:t> </a:t>
            </a:r>
            <a:r>
              <a:rPr dirty="0" sz="800" spc="5" b="0">
                <a:latin typeface="Malgun Gothic Semilight"/>
                <a:cs typeface="Malgun Gothic Semilight"/>
              </a:rPr>
              <a:t>equipment  </a:t>
            </a:r>
            <a:r>
              <a:rPr dirty="0" sz="800" spc="10" b="0">
                <a:latin typeface="Malgun Gothic Semilight"/>
                <a:cs typeface="Malgun Gothic Semilight"/>
              </a:rPr>
              <a:t>Not </a:t>
            </a:r>
            <a:r>
              <a:rPr dirty="0" sz="800" spc="5" b="0">
                <a:latin typeface="Malgun Gothic Semilight"/>
                <a:cs typeface="Malgun Gothic Semilight"/>
              </a:rPr>
              <a:t>TFT </a:t>
            </a:r>
            <a:r>
              <a:rPr dirty="0" sz="800" spc="10" b="0">
                <a:latin typeface="Malgun Gothic Semilight"/>
                <a:cs typeface="Malgun Gothic Semilight"/>
              </a:rPr>
              <a:t>LCD</a:t>
            </a:r>
            <a:r>
              <a:rPr dirty="0" sz="800" spc="-170" b="0">
                <a:latin typeface="Malgun Gothic Semilight"/>
                <a:cs typeface="Malgun Gothic Semilight"/>
              </a:rPr>
              <a:t> </a:t>
            </a:r>
            <a:r>
              <a:rPr dirty="0" sz="800" spc="10" b="0">
                <a:latin typeface="Malgun Gothic Semilight"/>
                <a:cs typeface="Malgun Gothic Semilight"/>
              </a:rPr>
              <a:t>defect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14372" y="1245107"/>
            <a:ext cx="1054735" cy="664845"/>
          </a:xfrm>
          <a:custGeom>
            <a:avLst/>
            <a:gdLst/>
            <a:ahLst/>
            <a:cxnLst/>
            <a:rect l="l" t="t" r="r" b="b"/>
            <a:pathLst>
              <a:path w="1054735" h="664844">
                <a:moveTo>
                  <a:pt x="1054608" y="0"/>
                </a:moveTo>
                <a:lnTo>
                  <a:pt x="0" y="0"/>
                </a:lnTo>
                <a:lnTo>
                  <a:pt x="0" y="664463"/>
                </a:lnTo>
                <a:lnTo>
                  <a:pt x="1054608" y="664463"/>
                </a:lnTo>
                <a:lnTo>
                  <a:pt x="105460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14372" y="1245107"/>
            <a:ext cx="1054735" cy="664845"/>
          </a:xfrm>
          <a:custGeom>
            <a:avLst/>
            <a:gdLst/>
            <a:ahLst/>
            <a:cxnLst/>
            <a:rect l="l" t="t" r="r" b="b"/>
            <a:pathLst>
              <a:path w="1054735" h="664844">
                <a:moveTo>
                  <a:pt x="0" y="664463"/>
                </a:moveTo>
                <a:lnTo>
                  <a:pt x="1054608" y="664463"/>
                </a:lnTo>
                <a:lnTo>
                  <a:pt x="1054608" y="0"/>
                </a:lnTo>
                <a:lnTo>
                  <a:pt x="0" y="0"/>
                </a:lnTo>
                <a:lnTo>
                  <a:pt x="0" y="664463"/>
                </a:lnTo>
                <a:close/>
              </a:path>
            </a:pathLst>
          </a:custGeom>
          <a:ln w="9144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37588" y="2485644"/>
            <a:ext cx="592455" cy="173990"/>
          </a:xfrm>
          <a:custGeom>
            <a:avLst/>
            <a:gdLst/>
            <a:ahLst/>
            <a:cxnLst/>
            <a:rect l="l" t="t" r="r" b="b"/>
            <a:pathLst>
              <a:path w="592455" h="173989">
                <a:moveTo>
                  <a:pt x="64516" y="99949"/>
                </a:moveTo>
                <a:lnTo>
                  <a:pt x="0" y="155702"/>
                </a:lnTo>
                <a:lnTo>
                  <a:pt x="83185" y="173862"/>
                </a:lnTo>
                <a:lnTo>
                  <a:pt x="76192" y="146177"/>
                </a:lnTo>
                <a:lnTo>
                  <a:pt x="63118" y="146177"/>
                </a:lnTo>
                <a:lnTo>
                  <a:pt x="59943" y="133857"/>
                </a:lnTo>
                <a:lnTo>
                  <a:pt x="72291" y="130734"/>
                </a:lnTo>
                <a:lnTo>
                  <a:pt x="64516" y="99949"/>
                </a:lnTo>
                <a:close/>
              </a:path>
              <a:path w="592455" h="173989">
                <a:moveTo>
                  <a:pt x="72291" y="130734"/>
                </a:moveTo>
                <a:lnTo>
                  <a:pt x="59943" y="133857"/>
                </a:lnTo>
                <a:lnTo>
                  <a:pt x="63118" y="146177"/>
                </a:lnTo>
                <a:lnTo>
                  <a:pt x="75406" y="143065"/>
                </a:lnTo>
                <a:lnTo>
                  <a:pt x="72291" y="130734"/>
                </a:lnTo>
                <a:close/>
              </a:path>
              <a:path w="592455" h="173989">
                <a:moveTo>
                  <a:pt x="75406" y="143065"/>
                </a:moveTo>
                <a:lnTo>
                  <a:pt x="63118" y="146177"/>
                </a:lnTo>
                <a:lnTo>
                  <a:pt x="76192" y="146177"/>
                </a:lnTo>
                <a:lnTo>
                  <a:pt x="75406" y="143065"/>
                </a:lnTo>
                <a:close/>
              </a:path>
              <a:path w="592455" h="173989">
                <a:moveTo>
                  <a:pt x="589026" y="0"/>
                </a:moveTo>
                <a:lnTo>
                  <a:pt x="72291" y="130734"/>
                </a:lnTo>
                <a:lnTo>
                  <a:pt x="75406" y="143065"/>
                </a:lnTo>
                <a:lnTo>
                  <a:pt x="592201" y="12192"/>
                </a:lnTo>
                <a:lnTo>
                  <a:pt x="589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61972" y="2912109"/>
            <a:ext cx="542925" cy="274320"/>
          </a:xfrm>
          <a:custGeom>
            <a:avLst/>
            <a:gdLst/>
            <a:ahLst/>
            <a:cxnLst/>
            <a:rect l="l" t="t" r="r" b="b"/>
            <a:pathLst>
              <a:path w="542925" h="274319">
                <a:moveTo>
                  <a:pt x="71067" y="28511"/>
                </a:moveTo>
                <a:lnTo>
                  <a:pt x="65461" y="39806"/>
                </a:lnTo>
                <a:lnTo>
                  <a:pt x="537209" y="274193"/>
                </a:lnTo>
                <a:lnTo>
                  <a:pt x="542925" y="262889"/>
                </a:lnTo>
                <a:lnTo>
                  <a:pt x="71067" y="28511"/>
                </a:lnTo>
                <a:close/>
              </a:path>
              <a:path w="542925" h="274319">
                <a:moveTo>
                  <a:pt x="85216" y="0"/>
                </a:moveTo>
                <a:lnTo>
                  <a:pt x="0" y="253"/>
                </a:lnTo>
                <a:lnTo>
                  <a:pt x="51307" y="68325"/>
                </a:lnTo>
                <a:lnTo>
                  <a:pt x="65461" y="39806"/>
                </a:lnTo>
                <a:lnTo>
                  <a:pt x="54101" y="34162"/>
                </a:lnTo>
                <a:lnTo>
                  <a:pt x="59689" y="22859"/>
                </a:lnTo>
                <a:lnTo>
                  <a:pt x="73871" y="22859"/>
                </a:lnTo>
                <a:lnTo>
                  <a:pt x="85216" y="0"/>
                </a:lnTo>
                <a:close/>
              </a:path>
              <a:path w="542925" h="274319">
                <a:moveTo>
                  <a:pt x="59689" y="22859"/>
                </a:moveTo>
                <a:lnTo>
                  <a:pt x="54101" y="34162"/>
                </a:lnTo>
                <a:lnTo>
                  <a:pt x="65461" y="39806"/>
                </a:lnTo>
                <a:lnTo>
                  <a:pt x="71067" y="28511"/>
                </a:lnTo>
                <a:lnTo>
                  <a:pt x="59689" y="22859"/>
                </a:lnTo>
                <a:close/>
              </a:path>
              <a:path w="542925" h="274319">
                <a:moveTo>
                  <a:pt x="73871" y="22859"/>
                </a:moveTo>
                <a:lnTo>
                  <a:pt x="59689" y="22859"/>
                </a:lnTo>
                <a:lnTo>
                  <a:pt x="71067" y="28511"/>
                </a:lnTo>
                <a:lnTo>
                  <a:pt x="73871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68579" y="2506725"/>
            <a:ext cx="82613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10" b="0">
                <a:latin typeface="Malgun Gothic Semilight"/>
                <a:cs typeface="Malgun Gothic Semilight"/>
              </a:rPr>
              <a:t>Defect</a:t>
            </a:r>
            <a:r>
              <a:rPr dirty="0" sz="800" spc="-175" b="0">
                <a:latin typeface="Malgun Gothic Semilight"/>
                <a:cs typeface="Malgun Gothic Semilight"/>
              </a:rPr>
              <a:t> </a:t>
            </a:r>
            <a:r>
              <a:rPr dirty="0" sz="800" b="0">
                <a:latin typeface="Malgun Gothic Semilight"/>
                <a:cs typeface="Malgun Gothic Semilight"/>
              </a:rPr>
              <a:t>in </a:t>
            </a:r>
            <a:r>
              <a:rPr dirty="0" sz="800" spc="5" b="0">
                <a:latin typeface="Malgun Gothic Semilight"/>
                <a:cs typeface="Malgun Gothic Semilight"/>
              </a:rPr>
              <a:t>TFT </a:t>
            </a:r>
            <a:r>
              <a:rPr dirty="0" sz="800" spc="10" b="0">
                <a:latin typeface="Malgun Gothic Semilight"/>
                <a:cs typeface="Malgun Gothic Semilight"/>
              </a:rPr>
              <a:t>LCD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6595" y="2714625"/>
            <a:ext cx="40068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5" b="0">
                <a:latin typeface="Malgun Gothic Semilight"/>
                <a:cs typeface="Malgun Gothic Semilight"/>
              </a:rPr>
              <a:t>TFT</a:t>
            </a:r>
            <a:r>
              <a:rPr dirty="0" sz="800" spc="-85" b="0">
                <a:latin typeface="Malgun Gothic Semilight"/>
                <a:cs typeface="Malgun Gothic Semilight"/>
              </a:rPr>
              <a:t> </a:t>
            </a:r>
            <a:r>
              <a:rPr dirty="0" sz="800" spc="10" b="0">
                <a:latin typeface="Malgun Gothic Semilight"/>
                <a:cs typeface="Malgun Gothic Semilight"/>
              </a:rPr>
              <a:t>LCD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21891" y="2574544"/>
            <a:ext cx="346710" cy="190500"/>
          </a:xfrm>
          <a:custGeom>
            <a:avLst/>
            <a:gdLst/>
            <a:ahLst/>
            <a:cxnLst/>
            <a:rect l="l" t="t" r="r" b="b"/>
            <a:pathLst>
              <a:path w="346710" h="190500">
                <a:moveTo>
                  <a:pt x="276249" y="159672"/>
                </a:moveTo>
                <a:lnTo>
                  <a:pt x="261239" y="187579"/>
                </a:lnTo>
                <a:lnTo>
                  <a:pt x="346456" y="190119"/>
                </a:lnTo>
                <a:lnTo>
                  <a:pt x="329235" y="165735"/>
                </a:lnTo>
                <a:lnTo>
                  <a:pt x="287528" y="165735"/>
                </a:lnTo>
                <a:lnTo>
                  <a:pt x="276249" y="159672"/>
                </a:lnTo>
                <a:close/>
              </a:path>
              <a:path w="346710" h="190500">
                <a:moveTo>
                  <a:pt x="282252" y="148511"/>
                </a:moveTo>
                <a:lnTo>
                  <a:pt x="276249" y="159672"/>
                </a:lnTo>
                <a:lnTo>
                  <a:pt x="287528" y="165735"/>
                </a:lnTo>
                <a:lnTo>
                  <a:pt x="293497" y="154559"/>
                </a:lnTo>
                <a:lnTo>
                  <a:pt x="282252" y="148511"/>
                </a:lnTo>
                <a:close/>
              </a:path>
              <a:path w="346710" h="190500">
                <a:moveTo>
                  <a:pt x="297307" y="120523"/>
                </a:moveTo>
                <a:lnTo>
                  <a:pt x="282252" y="148511"/>
                </a:lnTo>
                <a:lnTo>
                  <a:pt x="293497" y="154559"/>
                </a:lnTo>
                <a:lnTo>
                  <a:pt x="287528" y="165735"/>
                </a:lnTo>
                <a:lnTo>
                  <a:pt x="329235" y="165735"/>
                </a:lnTo>
                <a:lnTo>
                  <a:pt x="297307" y="120523"/>
                </a:lnTo>
                <a:close/>
              </a:path>
              <a:path w="346710" h="190500">
                <a:moveTo>
                  <a:pt x="6096" y="0"/>
                </a:moveTo>
                <a:lnTo>
                  <a:pt x="0" y="11175"/>
                </a:lnTo>
                <a:lnTo>
                  <a:pt x="276249" y="159672"/>
                </a:lnTo>
                <a:lnTo>
                  <a:pt x="282252" y="148511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11451" y="1519427"/>
            <a:ext cx="368935" cy="277495"/>
          </a:xfrm>
          <a:custGeom>
            <a:avLst/>
            <a:gdLst/>
            <a:ahLst/>
            <a:cxnLst/>
            <a:rect l="l" t="t" r="r" b="b"/>
            <a:pathLst>
              <a:path w="368935" h="277494">
                <a:moveTo>
                  <a:pt x="299466" y="0"/>
                </a:moveTo>
                <a:lnTo>
                  <a:pt x="299466" y="34671"/>
                </a:lnTo>
                <a:lnTo>
                  <a:pt x="0" y="34671"/>
                </a:lnTo>
                <a:lnTo>
                  <a:pt x="0" y="277368"/>
                </a:lnTo>
                <a:lnTo>
                  <a:pt x="69342" y="277368"/>
                </a:lnTo>
                <a:lnTo>
                  <a:pt x="69342" y="104012"/>
                </a:lnTo>
                <a:lnTo>
                  <a:pt x="299466" y="104012"/>
                </a:lnTo>
                <a:lnTo>
                  <a:pt x="299466" y="138684"/>
                </a:lnTo>
                <a:lnTo>
                  <a:pt x="368808" y="69342"/>
                </a:lnTo>
                <a:lnTo>
                  <a:pt x="299466" y="0"/>
                </a:lnTo>
                <a:close/>
              </a:path>
            </a:pathLst>
          </a:custGeom>
          <a:solidFill>
            <a:srgbClr val="7ED1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11451" y="1519427"/>
            <a:ext cx="368935" cy="277495"/>
          </a:xfrm>
          <a:custGeom>
            <a:avLst/>
            <a:gdLst/>
            <a:ahLst/>
            <a:cxnLst/>
            <a:rect l="l" t="t" r="r" b="b"/>
            <a:pathLst>
              <a:path w="368935" h="277494">
                <a:moveTo>
                  <a:pt x="69342" y="277368"/>
                </a:moveTo>
                <a:lnTo>
                  <a:pt x="69342" y="104012"/>
                </a:lnTo>
                <a:lnTo>
                  <a:pt x="299466" y="104012"/>
                </a:lnTo>
                <a:lnTo>
                  <a:pt x="299466" y="138684"/>
                </a:lnTo>
                <a:lnTo>
                  <a:pt x="368808" y="69342"/>
                </a:lnTo>
                <a:lnTo>
                  <a:pt x="299466" y="0"/>
                </a:lnTo>
                <a:lnTo>
                  <a:pt x="299466" y="34671"/>
                </a:lnTo>
                <a:lnTo>
                  <a:pt x="0" y="34671"/>
                </a:lnTo>
                <a:lnTo>
                  <a:pt x="0" y="277368"/>
                </a:lnTo>
                <a:lnTo>
                  <a:pt x="69342" y="2773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590802" y="1255522"/>
            <a:ext cx="57785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10" b="0">
                <a:latin typeface="Malgun Gothic Semilight"/>
                <a:cs typeface="Malgun Gothic Semilight"/>
              </a:rPr>
              <a:t>CCD</a:t>
            </a:r>
            <a:endParaRPr sz="80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</a:pPr>
            <a:r>
              <a:rPr dirty="0" sz="800" spc="5" b="0">
                <a:latin typeface="Malgun Gothic Semilight"/>
                <a:cs typeface="Malgun Gothic Semilight"/>
              </a:rPr>
              <a:t>Image</a:t>
            </a:r>
            <a:r>
              <a:rPr dirty="0" sz="800" spc="-85" b="0">
                <a:latin typeface="Malgun Gothic Semilight"/>
                <a:cs typeface="Malgun Gothic Semilight"/>
              </a:rPr>
              <a:t> </a:t>
            </a:r>
            <a:r>
              <a:rPr dirty="0" sz="800" spc="10" b="0">
                <a:latin typeface="Malgun Gothic Semilight"/>
                <a:cs typeface="Malgun Gothic Semilight"/>
              </a:rPr>
              <a:t>catch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41320" y="1478279"/>
            <a:ext cx="79248" cy="731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68167" y="1728216"/>
            <a:ext cx="82296" cy="731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78607" y="1542287"/>
            <a:ext cx="79248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301746" y="1398269"/>
            <a:ext cx="78422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800" spc="5" b="0">
                <a:latin typeface="Malgun Gothic Semilight"/>
                <a:cs typeface="Malgun Gothic Semilight"/>
              </a:rPr>
              <a:t>Can’t</a:t>
            </a:r>
            <a:r>
              <a:rPr dirty="0" sz="800" spc="-65" b="0">
                <a:latin typeface="Malgun Gothic Semilight"/>
                <a:cs typeface="Malgun Gothic Semilight"/>
              </a:rPr>
              <a:t> </a:t>
            </a:r>
            <a:r>
              <a:rPr dirty="0" sz="800" spc="10" b="0">
                <a:latin typeface="Malgun Gothic Semilight"/>
                <a:cs typeface="Malgun Gothic Semilight"/>
              </a:rPr>
              <a:t>tell</a:t>
            </a:r>
            <a:r>
              <a:rPr dirty="0" sz="800" spc="-60" b="0">
                <a:latin typeface="Malgun Gothic Semilight"/>
                <a:cs typeface="Malgun Gothic Semilight"/>
              </a:rPr>
              <a:t> </a:t>
            </a:r>
            <a:r>
              <a:rPr dirty="0" sz="800" spc="5" b="0">
                <a:latin typeface="Malgun Gothic Semilight"/>
                <a:cs typeface="Malgun Gothic Semilight"/>
              </a:rPr>
              <a:t>the</a:t>
            </a:r>
            <a:r>
              <a:rPr dirty="0" sz="800" spc="-55" b="0">
                <a:latin typeface="Malgun Gothic Semilight"/>
                <a:cs typeface="Malgun Gothic Semilight"/>
              </a:rPr>
              <a:t> </a:t>
            </a:r>
            <a:r>
              <a:rPr dirty="0" sz="800" spc="5" b="0">
                <a:latin typeface="Malgun Gothic Semilight"/>
                <a:cs typeface="Malgun Gothic Semilight"/>
              </a:rPr>
              <a:t>real  </a:t>
            </a:r>
            <a:r>
              <a:rPr dirty="0" sz="800" spc="10" b="0">
                <a:latin typeface="Malgun Gothic Semilight"/>
                <a:cs typeface="Malgun Gothic Semilight"/>
              </a:rPr>
              <a:t>defect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9391" y="969263"/>
            <a:ext cx="1078991" cy="43281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4255" y="993647"/>
            <a:ext cx="960119" cy="3749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6823" y="996695"/>
            <a:ext cx="969644" cy="323215"/>
          </a:xfrm>
          <a:custGeom>
            <a:avLst/>
            <a:gdLst/>
            <a:ahLst/>
            <a:cxnLst/>
            <a:rect l="l" t="t" r="r" b="b"/>
            <a:pathLst>
              <a:path w="969644" h="323215">
                <a:moveTo>
                  <a:pt x="915416" y="0"/>
                </a:moveTo>
                <a:lnTo>
                  <a:pt x="53848" y="0"/>
                </a:lnTo>
                <a:lnTo>
                  <a:pt x="32886" y="4234"/>
                </a:lnTo>
                <a:lnTo>
                  <a:pt x="15770" y="15779"/>
                </a:lnTo>
                <a:lnTo>
                  <a:pt x="4231" y="32896"/>
                </a:lnTo>
                <a:lnTo>
                  <a:pt x="0" y="53848"/>
                </a:lnTo>
                <a:lnTo>
                  <a:pt x="0" y="269239"/>
                </a:lnTo>
                <a:lnTo>
                  <a:pt x="4231" y="290191"/>
                </a:lnTo>
                <a:lnTo>
                  <a:pt x="15770" y="307308"/>
                </a:lnTo>
                <a:lnTo>
                  <a:pt x="32886" y="318853"/>
                </a:lnTo>
                <a:lnTo>
                  <a:pt x="53848" y="323088"/>
                </a:lnTo>
                <a:lnTo>
                  <a:pt x="915416" y="323088"/>
                </a:lnTo>
                <a:lnTo>
                  <a:pt x="936367" y="318853"/>
                </a:lnTo>
                <a:lnTo>
                  <a:pt x="953484" y="307308"/>
                </a:lnTo>
                <a:lnTo>
                  <a:pt x="965029" y="290191"/>
                </a:lnTo>
                <a:lnTo>
                  <a:pt x="969263" y="269239"/>
                </a:lnTo>
                <a:lnTo>
                  <a:pt x="969263" y="53848"/>
                </a:lnTo>
                <a:lnTo>
                  <a:pt x="965029" y="32896"/>
                </a:lnTo>
                <a:lnTo>
                  <a:pt x="953484" y="15779"/>
                </a:lnTo>
                <a:lnTo>
                  <a:pt x="936367" y="4234"/>
                </a:lnTo>
                <a:lnTo>
                  <a:pt x="915416" y="0"/>
                </a:lnTo>
                <a:close/>
              </a:path>
            </a:pathLst>
          </a:custGeom>
          <a:solidFill>
            <a:srgbClr val="43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17016" y="709041"/>
            <a:ext cx="1864360" cy="514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dirty="0" sz="1400" spc="-80" b="1">
                <a:solidFill>
                  <a:srgbClr val="333333"/>
                </a:solidFill>
                <a:latin typeface="Gill Sans MT"/>
                <a:cs typeface="Gill Sans MT"/>
              </a:rPr>
              <a:t>AOI- </a:t>
            </a:r>
            <a:r>
              <a:rPr dirty="0" sz="1400" spc="-130" b="1">
                <a:solidFill>
                  <a:srgbClr val="333333"/>
                </a:solidFill>
                <a:latin typeface="Gill Sans MT"/>
                <a:cs typeface="Gill Sans MT"/>
              </a:rPr>
              <a:t>AI </a:t>
            </a:r>
            <a:r>
              <a:rPr dirty="0" sz="1400" spc="-55" b="1">
                <a:solidFill>
                  <a:srgbClr val="333333"/>
                </a:solidFill>
                <a:latin typeface="Gill Sans MT"/>
                <a:cs typeface="Gill Sans MT"/>
              </a:rPr>
              <a:t>for </a:t>
            </a:r>
            <a:r>
              <a:rPr dirty="0" sz="1400" spc="-105" b="1">
                <a:solidFill>
                  <a:srgbClr val="333333"/>
                </a:solidFill>
                <a:latin typeface="Gill Sans MT"/>
                <a:cs typeface="Gill Sans MT"/>
              </a:rPr>
              <a:t>False</a:t>
            </a:r>
            <a:r>
              <a:rPr dirty="0" sz="1400" spc="-260" b="1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400" spc="-80" b="1">
                <a:solidFill>
                  <a:srgbClr val="333333"/>
                </a:solidFill>
                <a:latin typeface="Gill Sans MT"/>
                <a:cs typeface="Gill Sans MT"/>
              </a:rPr>
              <a:t>Defect</a:t>
            </a:r>
            <a:endParaRPr sz="1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0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Process</a:t>
            </a:r>
            <a:r>
              <a:rPr dirty="0" sz="1000" spc="-80" b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dirty="0" sz="1000" spc="15" b="0">
                <a:solidFill>
                  <a:srgbClr val="FFFFFF"/>
                </a:solidFill>
                <a:latin typeface="Malgun Gothic Semilight"/>
                <a:cs typeface="Malgun Gothic Semilight"/>
              </a:rPr>
              <a:t>flow</a:t>
            </a:r>
            <a:endParaRPr sz="1000">
              <a:latin typeface="Malgun Gothic Semilight"/>
              <a:cs typeface="Malgun Gothic Semiligh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56047" y="2212847"/>
            <a:ext cx="4069079" cy="673735"/>
          </a:xfrm>
          <a:custGeom>
            <a:avLst/>
            <a:gdLst/>
            <a:ahLst/>
            <a:cxnLst/>
            <a:rect l="l" t="t" r="r" b="b"/>
            <a:pathLst>
              <a:path w="4069079" h="673735">
                <a:moveTo>
                  <a:pt x="0" y="62483"/>
                </a:moveTo>
                <a:lnTo>
                  <a:pt x="4905" y="38147"/>
                </a:lnTo>
                <a:lnTo>
                  <a:pt x="18287" y="18287"/>
                </a:lnTo>
                <a:lnTo>
                  <a:pt x="38147" y="4905"/>
                </a:lnTo>
                <a:lnTo>
                  <a:pt x="62484" y="0"/>
                </a:lnTo>
                <a:lnTo>
                  <a:pt x="4006596" y="0"/>
                </a:lnTo>
                <a:lnTo>
                  <a:pt x="4030932" y="4905"/>
                </a:lnTo>
                <a:lnTo>
                  <a:pt x="4050792" y="18287"/>
                </a:lnTo>
                <a:lnTo>
                  <a:pt x="4064174" y="38147"/>
                </a:lnTo>
                <a:lnTo>
                  <a:pt x="4069079" y="62483"/>
                </a:lnTo>
                <a:lnTo>
                  <a:pt x="4069079" y="611124"/>
                </a:lnTo>
                <a:lnTo>
                  <a:pt x="4064174" y="635460"/>
                </a:lnTo>
                <a:lnTo>
                  <a:pt x="4050792" y="655319"/>
                </a:lnTo>
                <a:lnTo>
                  <a:pt x="4030932" y="668702"/>
                </a:lnTo>
                <a:lnTo>
                  <a:pt x="4006596" y="673607"/>
                </a:lnTo>
                <a:lnTo>
                  <a:pt x="62484" y="673607"/>
                </a:lnTo>
                <a:lnTo>
                  <a:pt x="38147" y="668702"/>
                </a:lnTo>
                <a:lnTo>
                  <a:pt x="18287" y="655319"/>
                </a:lnTo>
                <a:lnTo>
                  <a:pt x="4905" y="635460"/>
                </a:lnTo>
                <a:lnTo>
                  <a:pt x="0" y="611124"/>
                </a:lnTo>
                <a:lnTo>
                  <a:pt x="0" y="62483"/>
                </a:lnTo>
                <a:close/>
              </a:path>
            </a:pathLst>
          </a:custGeom>
          <a:ln w="2438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56047" y="3112007"/>
            <a:ext cx="4069079" cy="1755775"/>
          </a:xfrm>
          <a:custGeom>
            <a:avLst/>
            <a:gdLst/>
            <a:ahLst/>
            <a:cxnLst/>
            <a:rect l="l" t="t" r="r" b="b"/>
            <a:pathLst>
              <a:path w="4069079" h="1755775">
                <a:moveTo>
                  <a:pt x="0" y="162814"/>
                </a:moveTo>
                <a:lnTo>
                  <a:pt x="5816" y="119532"/>
                </a:lnTo>
                <a:lnTo>
                  <a:pt x="22229" y="80640"/>
                </a:lnTo>
                <a:lnTo>
                  <a:pt x="47688" y="47688"/>
                </a:lnTo>
                <a:lnTo>
                  <a:pt x="80640" y="22229"/>
                </a:lnTo>
                <a:lnTo>
                  <a:pt x="119532" y="5816"/>
                </a:lnTo>
                <a:lnTo>
                  <a:pt x="162813" y="0"/>
                </a:lnTo>
                <a:lnTo>
                  <a:pt x="3906266" y="0"/>
                </a:lnTo>
                <a:lnTo>
                  <a:pt x="3949547" y="5816"/>
                </a:lnTo>
                <a:lnTo>
                  <a:pt x="3988439" y="22229"/>
                </a:lnTo>
                <a:lnTo>
                  <a:pt x="4021391" y="47688"/>
                </a:lnTo>
                <a:lnTo>
                  <a:pt x="4046850" y="80640"/>
                </a:lnTo>
                <a:lnTo>
                  <a:pt x="4063263" y="119532"/>
                </a:lnTo>
                <a:lnTo>
                  <a:pt x="4069079" y="162814"/>
                </a:lnTo>
                <a:lnTo>
                  <a:pt x="4069079" y="1592783"/>
                </a:lnTo>
                <a:lnTo>
                  <a:pt x="4063263" y="1636076"/>
                </a:lnTo>
                <a:lnTo>
                  <a:pt x="4046850" y="1674981"/>
                </a:lnTo>
                <a:lnTo>
                  <a:pt x="4021391" y="1707943"/>
                </a:lnTo>
                <a:lnTo>
                  <a:pt x="3988439" y="1733410"/>
                </a:lnTo>
                <a:lnTo>
                  <a:pt x="3949547" y="1749829"/>
                </a:lnTo>
                <a:lnTo>
                  <a:pt x="3906266" y="1755648"/>
                </a:lnTo>
                <a:lnTo>
                  <a:pt x="162813" y="1755648"/>
                </a:lnTo>
                <a:lnTo>
                  <a:pt x="119532" y="1749829"/>
                </a:lnTo>
                <a:lnTo>
                  <a:pt x="80640" y="1733410"/>
                </a:lnTo>
                <a:lnTo>
                  <a:pt x="47688" y="1707943"/>
                </a:lnTo>
                <a:lnTo>
                  <a:pt x="22229" y="1674981"/>
                </a:lnTo>
                <a:lnTo>
                  <a:pt x="5816" y="1636076"/>
                </a:lnTo>
                <a:lnTo>
                  <a:pt x="0" y="1592783"/>
                </a:lnTo>
                <a:lnTo>
                  <a:pt x="0" y="162814"/>
                </a:lnTo>
                <a:close/>
              </a:path>
            </a:pathLst>
          </a:custGeom>
          <a:ln w="24384">
            <a:solidFill>
              <a:srgbClr val="99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057394" y="2519933"/>
            <a:ext cx="3829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0">
                <a:latin typeface="Malgun Gothic Semilight"/>
                <a:cs typeface="Malgun Gothic Semilight"/>
              </a:rPr>
              <a:t>Gathering</a:t>
            </a:r>
            <a:r>
              <a:rPr dirty="0" sz="1200" spc="-85" b="0">
                <a:latin typeface="Malgun Gothic Semilight"/>
                <a:cs typeface="Malgun Gothic Semilight"/>
              </a:rPr>
              <a:t> </a:t>
            </a:r>
            <a:r>
              <a:rPr dirty="0" sz="1200" spc="10" b="0">
                <a:latin typeface="Malgun Gothic Semilight"/>
                <a:cs typeface="Malgun Gothic Semilight"/>
              </a:rPr>
              <a:t>image</a:t>
            </a:r>
            <a:r>
              <a:rPr dirty="0" sz="1200" spc="-80" b="0">
                <a:latin typeface="Malgun Gothic Semilight"/>
                <a:cs typeface="Malgun Gothic Semilight"/>
              </a:rPr>
              <a:t> </a:t>
            </a:r>
            <a:r>
              <a:rPr dirty="0" sz="1200" spc="15" b="0">
                <a:latin typeface="Malgun Gothic Semilight"/>
                <a:cs typeface="Malgun Gothic Semilight"/>
              </a:rPr>
              <a:t>data</a:t>
            </a:r>
            <a:r>
              <a:rPr dirty="0" sz="1200" spc="-65" b="0">
                <a:latin typeface="Malgun Gothic Semilight"/>
                <a:cs typeface="Malgun Gothic Semilight"/>
              </a:rPr>
              <a:t> </a:t>
            </a:r>
            <a:r>
              <a:rPr dirty="0" sz="1200" spc="15" b="0">
                <a:latin typeface="Malgun Gothic Semilight"/>
                <a:cs typeface="Malgun Gothic Semilight"/>
              </a:rPr>
              <a:t>and</a:t>
            </a:r>
            <a:r>
              <a:rPr dirty="0" sz="1200" spc="-80" b="0"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latin typeface="Malgun Gothic Semilight"/>
                <a:cs typeface="Malgun Gothic Semilight"/>
              </a:rPr>
              <a:t>analyze</a:t>
            </a:r>
            <a:r>
              <a:rPr dirty="0" sz="1200" spc="-60" b="0"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latin typeface="Malgun Gothic Semilight"/>
                <a:cs typeface="Malgun Gothic Semilight"/>
              </a:rPr>
              <a:t>it</a:t>
            </a:r>
            <a:r>
              <a:rPr dirty="0" sz="1200" spc="-25" b="0">
                <a:latin typeface="Malgun Gothic Semilight"/>
                <a:cs typeface="Malgun Gothic Semilight"/>
              </a:rPr>
              <a:t> </a:t>
            </a:r>
            <a:r>
              <a:rPr dirty="0" sz="1200" spc="10" b="0">
                <a:latin typeface="Malgun Gothic Semilight"/>
                <a:cs typeface="Malgun Gothic Semilight"/>
              </a:rPr>
              <a:t>to</a:t>
            </a:r>
            <a:r>
              <a:rPr dirty="0" sz="1200" spc="-10" b="0">
                <a:latin typeface="Malgun Gothic Semilight"/>
                <a:cs typeface="Malgun Gothic Semilight"/>
              </a:rPr>
              <a:t> </a:t>
            </a:r>
            <a:r>
              <a:rPr dirty="0" sz="1200" spc="10" b="0">
                <a:latin typeface="Malgun Gothic Semilight"/>
                <a:cs typeface="Malgun Gothic Semilight"/>
              </a:rPr>
              <a:t>tell</a:t>
            </a:r>
            <a:r>
              <a:rPr dirty="0" sz="1200" spc="-55" b="0">
                <a:latin typeface="Malgun Gothic Semilight"/>
                <a:cs typeface="Malgun Gothic Semilight"/>
              </a:rPr>
              <a:t> </a:t>
            </a:r>
            <a:r>
              <a:rPr dirty="0" sz="1200" spc="10" b="0">
                <a:latin typeface="Malgun Gothic Semilight"/>
                <a:cs typeface="Malgun Gothic Semilight"/>
              </a:rPr>
              <a:t>the</a:t>
            </a:r>
            <a:r>
              <a:rPr dirty="0" sz="1200" spc="-60" b="0">
                <a:latin typeface="Malgun Gothic Semilight"/>
                <a:cs typeface="Malgun Gothic Semilight"/>
              </a:rPr>
              <a:t> </a:t>
            </a:r>
            <a:r>
              <a:rPr dirty="0" sz="1200" b="0">
                <a:latin typeface="Malgun Gothic Semilight"/>
                <a:cs typeface="Malgun Gothic Semilight"/>
              </a:rPr>
              <a:t>difference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117847" y="2356103"/>
            <a:ext cx="822960" cy="10149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68140" y="2394203"/>
            <a:ext cx="719327" cy="8991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168140" y="2394203"/>
            <a:ext cx="719455" cy="899160"/>
          </a:xfrm>
          <a:custGeom>
            <a:avLst/>
            <a:gdLst/>
            <a:ahLst/>
            <a:cxnLst/>
            <a:rect l="l" t="t" r="r" b="b"/>
            <a:pathLst>
              <a:path w="719454" h="899160">
                <a:moveTo>
                  <a:pt x="0" y="159003"/>
                </a:moveTo>
                <a:lnTo>
                  <a:pt x="279400" y="159003"/>
                </a:lnTo>
                <a:lnTo>
                  <a:pt x="279400" y="0"/>
                </a:lnTo>
                <a:lnTo>
                  <a:pt x="719327" y="449580"/>
                </a:lnTo>
                <a:lnTo>
                  <a:pt x="279400" y="899159"/>
                </a:lnTo>
                <a:lnTo>
                  <a:pt x="279400" y="740156"/>
                </a:lnTo>
                <a:lnTo>
                  <a:pt x="0" y="740156"/>
                </a:lnTo>
                <a:lnTo>
                  <a:pt x="0" y="15900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057394" y="3437890"/>
            <a:ext cx="3729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b="0">
                <a:latin typeface="Malgun Gothic Semilight"/>
                <a:cs typeface="Malgun Gothic Semilight"/>
              </a:rPr>
              <a:t>Using</a:t>
            </a:r>
            <a:r>
              <a:rPr dirty="0" sz="1200" spc="-60" b="0">
                <a:latin typeface="Malgun Gothic Semilight"/>
                <a:cs typeface="Malgun Gothic Semilight"/>
              </a:rPr>
              <a:t> </a:t>
            </a:r>
            <a:r>
              <a:rPr dirty="0" sz="1200" spc="15" b="0">
                <a:latin typeface="Malgun Gothic Semilight"/>
                <a:cs typeface="Malgun Gothic Semilight"/>
              </a:rPr>
              <a:t>AI</a:t>
            </a:r>
            <a:r>
              <a:rPr dirty="0" sz="1200" spc="-25" b="0">
                <a:latin typeface="Malgun Gothic Semilight"/>
                <a:cs typeface="Malgun Gothic Semilight"/>
              </a:rPr>
              <a:t> </a:t>
            </a:r>
            <a:r>
              <a:rPr dirty="0" sz="1200" b="0">
                <a:latin typeface="Malgun Gothic Semilight"/>
                <a:cs typeface="Malgun Gothic Semilight"/>
              </a:rPr>
              <a:t>automation</a:t>
            </a:r>
            <a:r>
              <a:rPr dirty="0" sz="1200" spc="-70" b="0"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latin typeface="Malgun Gothic Semilight"/>
                <a:cs typeface="Malgun Gothic Semilight"/>
              </a:rPr>
              <a:t>learning</a:t>
            </a:r>
            <a:r>
              <a:rPr dirty="0" sz="1200" spc="-85" b="0">
                <a:latin typeface="Malgun Gothic Semilight"/>
                <a:cs typeface="Malgun Gothic Semilight"/>
              </a:rPr>
              <a:t> </a:t>
            </a:r>
            <a:r>
              <a:rPr dirty="0" sz="1200" spc="10" b="0">
                <a:latin typeface="Malgun Gothic Semilight"/>
                <a:cs typeface="Malgun Gothic Semilight"/>
              </a:rPr>
              <a:t>to</a:t>
            </a:r>
            <a:r>
              <a:rPr dirty="0" sz="1200" spc="-5" b="0">
                <a:latin typeface="Malgun Gothic Semilight"/>
                <a:cs typeface="Malgun Gothic Semilight"/>
              </a:rPr>
              <a:t> </a:t>
            </a:r>
            <a:r>
              <a:rPr dirty="0" sz="1200" spc="10" b="0">
                <a:latin typeface="Malgun Gothic Semilight"/>
                <a:cs typeface="Malgun Gothic Semilight"/>
              </a:rPr>
              <a:t>tell</a:t>
            </a:r>
            <a:r>
              <a:rPr dirty="0" sz="1200" spc="-55" b="0">
                <a:latin typeface="Malgun Gothic Semilight"/>
                <a:cs typeface="Malgun Gothic Semilight"/>
              </a:rPr>
              <a:t> </a:t>
            </a:r>
            <a:r>
              <a:rPr dirty="0" sz="1200" spc="15" b="0">
                <a:latin typeface="Malgun Gothic Semilight"/>
                <a:cs typeface="Malgun Gothic Semilight"/>
              </a:rPr>
              <a:t>True</a:t>
            </a:r>
            <a:r>
              <a:rPr dirty="0" sz="1200" spc="-60" b="0">
                <a:latin typeface="Malgun Gothic Semilight"/>
                <a:cs typeface="Malgun Gothic Semilight"/>
              </a:rPr>
              <a:t> </a:t>
            </a:r>
            <a:r>
              <a:rPr dirty="0" sz="1200" b="0">
                <a:latin typeface="Malgun Gothic Semilight"/>
                <a:cs typeface="Malgun Gothic Semilight"/>
              </a:rPr>
              <a:t>&amp; </a:t>
            </a:r>
            <a:r>
              <a:rPr dirty="0" sz="1200" spc="10" b="0">
                <a:latin typeface="Malgun Gothic Semilight"/>
                <a:cs typeface="Malgun Gothic Semilight"/>
              </a:rPr>
              <a:t>False</a:t>
            </a:r>
            <a:r>
              <a:rPr dirty="0" sz="1200" spc="-70" b="0"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latin typeface="Malgun Gothic Semilight"/>
                <a:cs typeface="Malgun Gothic Semilight"/>
              </a:rPr>
              <a:t>defect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23103" y="4194047"/>
            <a:ext cx="573405" cy="177165"/>
          </a:xfrm>
          <a:prstGeom prst="rect">
            <a:avLst/>
          </a:prstGeom>
          <a:solidFill>
            <a:srgbClr val="7389C7"/>
          </a:solidFill>
        </p:spPr>
        <p:txBody>
          <a:bodyPr wrap="square" lIns="0" tIns="285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8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AOI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321295" y="4416552"/>
            <a:ext cx="942340" cy="271780"/>
          </a:xfrm>
          <a:prstGeom prst="rect">
            <a:avLst/>
          </a:prstGeom>
          <a:solidFill>
            <a:srgbClr val="7389C7"/>
          </a:solidFill>
        </p:spPr>
        <p:txBody>
          <a:bodyPr wrap="square" lIns="0" tIns="43180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340"/>
              </a:spcBef>
            </a:pPr>
            <a:r>
              <a:rPr dirty="0" sz="1200" b="0">
                <a:solidFill>
                  <a:srgbClr val="FFFFFF"/>
                </a:solidFill>
                <a:latin typeface="Malgun Gothic Semilight"/>
                <a:cs typeface="Malgun Gothic Semilight"/>
              </a:rPr>
              <a:t>Inspection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35929" y="4431893"/>
            <a:ext cx="17907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25" b="0">
                <a:solidFill>
                  <a:srgbClr val="0000FF"/>
                </a:solidFill>
                <a:latin typeface="Malgun Gothic Semilight"/>
                <a:cs typeface="Malgun Gothic Semilight"/>
              </a:rPr>
              <a:t>NG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597652" y="4277614"/>
            <a:ext cx="282575" cy="292100"/>
          </a:xfrm>
          <a:custGeom>
            <a:avLst/>
            <a:gdLst/>
            <a:ahLst/>
            <a:cxnLst/>
            <a:rect l="l" t="t" r="r" b="b"/>
            <a:pathLst>
              <a:path w="282575" h="292100">
                <a:moveTo>
                  <a:pt x="205867" y="215417"/>
                </a:moveTo>
                <a:lnTo>
                  <a:pt x="205867" y="291617"/>
                </a:lnTo>
                <a:lnTo>
                  <a:pt x="269367" y="259867"/>
                </a:lnTo>
                <a:lnTo>
                  <a:pt x="218567" y="259867"/>
                </a:lnTo>
                <a:lnTo>
                  <a:pt x="218567" y="247167"/>
                </a:lnTo>
                <a:lnTo>
                  <a:pt x="269367" y="247167"/>
                </a:lnTo>
                <a:lnTo>
                  <a:pt x="205867" y="215417"/>
                </a:lnTo>
                <a:close/>
              </a:path>
              <a:path w="282575" h="292100">
                <a:moveTo>
                  <a:pt x="134620" y="6350"/>
                </a:moveTo>
                <a:lnTo>
                  <a:pt x="134620" y="259867"/>
                </a:lnTo>
                <a:lnTo>
                  <a:pt x="205867" y="259867"/>
                </a:lnTo>
                <a:lnTo>
                  <a:pt x="205867" y="253517"/>
                </a:lnTo>
                <a:lnTo>
                  <a:pt x="147320" y="253517"/>
                </a:lnTo>
                <a:lnTo>
                  <a:pt x="140970" y="247167"/>
                </a:lnTo>
                <a:lnTo>
                  <a:pt x="147320" y="247167"/>
                </a:lnTo>
                <a:lnTo>
                  <a:pt x="147320" y="12700"/>
                </a:lnTo>
                <a:lnTo>
                  <a:pt x="140970" y="12700"/>
                </a:lnTo>
                <a:lnTo>
                  <a:pt x="134620" y="6350"/>
                </a:lnTo>
                <a:close/>
              </a:path>
              <a:path w="282575" h="292100">
                <a:moveTo>
                  <a:pt x="269367" y="247167"/>
                </a:moveTo>
                <a:lnTo>
                  <a:pt x="218567" y="247167"/>
                </a:lnTo>
                <a:lnTo>
                  <a:pt x="218567" y="259867"/>
                </a:lnTo>
                <a:lnTo>
                  <a:pt x="269367" y="259867"/>
                </a:lnTo>
                <a:lnTo>
                  <a:pt x="282067" y="253517"/>
                </a:lnTo>
                <a:lnTo>
                  <a:pt x="269367" y="247167"/>
                </a:lnTo>
                <a:close/>
              </a:path>
              <a:path w="282575" h="292100">
                <a:moveTo>
                  <a:pt x="147320" y="247167"/>
                </a:moveTo>
                <a:lnTo>
                  <a:pt x="140970" y="247167"/>
                </a:lnTo>
                <a:lnTo>
                  <a:pt x="147320" y="253517"/>
                </a:lnTo>
                <a:lnTo>
                  <a:pt x="147320" y="247167"/>
                </a:lnTo>
                <a:close/>
              </a:path>
              <a:path w="282575" h="292100">
                <a:moveTo>
                  <a:pt x="205867" y="247167"/>
                </a:moveTo>
                <a:lnTo>
                  <a:pt x="147320" y="247167"/>
                </a:lnTo>
                <a:lnTo>
                  <a:pt x="147320" y="253517"/>
                </a:lnTo>
                <a:lnTo>
                  <a:pt x="205867" y="253517"/>
                </a:lnTo>
                <a:lnTo>
                  <a:pt x="205867" y="247167"/>
                </a:lnTo>
                <a:close/>
              </a:path>
              <a:path w="282575" h="292100">
                <a:moveTo>
                  <a:pt x="147320" y="0"/>
                </a:moveTo>
                <a:lnTo>
                  <a:pt x="0" y="0"/>
                </a:lnTo>
                <a:lnTo>
                  <a:pt x="0" y="12700"/>
                </a:lnTo>
                <a:lnTo>
                  <a:pt x="134620" y="12700"/>
                </a:lnTo>
                <a:lnTo>
                  <a:pt x="134620" y="6350"/>
                </a:lnTo>
                <a:lnTo>
                  <a:pt x="147320" y="6350"/>
                </a:lnTo>
                <a:lnTo>
                  <a:pt x="147320" y="0"/>
                </a:lnTo>
                <a:close/>
              </a:path>
              <a:path w="282575" h="292100">
                <a:moveTo>
                  <a:pt x="147320" y="6350"/>
                </a:moveTo>
                <a:lnTo>
                  <a:pt x="134620" y="6350"/>
                </a:lnTo>
                <a:lnTo>
                  <a:pt x="140970" y="12700"/>
                </a:lnTo>
                <a:lnTo>
                  <a:pt x="147320" y="12700"/>
                </a:lnTo>
                <a:lnTo>
                  <a:pt x="14732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876544" y="3831335"/>
            <a:ext cx="1082040" cy="228600"/>
          </a:xfrm>
          <a:prstGeom prst="rect">
            <a:avLst/>
          </a:prstGeom>
          <a:solidFill>
            <a:srgbClr val="7389C7"/>
          </a:solidFill>
        </p:spPr>
        <p:txBody>
          <a:bodyPr wrap="square" lIns="0" tIns="2222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175"/>
              </a:spcBef>
            </a:pP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Shipping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97652" y="3907535"/>
            <a:ext cx="282575" cy="381635"/>
          </a:xfrm>
          <a:custGeom>
            <a:avLst/>
            <a:gdLst/>
            <a:ahLst/>
            <a:cxnLst/>
            <a:rect l="l" t="t" r="r" b="b"/>
            <a:pathLst>
              <a:path w="282575" h="381635">
                <a:moveTo>
                  <a:pt x="134620" y="368452"/>
                </a:moveTo>
                <a:lnTo>
                  <a:pt x="0" y="368452"/>
                </a:lnTo>
                <a:lnTo>
                  <a:pt x="0" y="381152"/>
                </a:lnTo>
                <a:lnTo>
                  <a:pt x="147320" y="381152"/>
                </a:lnTo>
                <a:lnTo>
                  <a:pt x="147320" y="374802"/>
                </a:lnTo>
                <a:lnTo>
                  <a:pt x="134620" y="374802"/>
                </a:lnTo>
                <a:lnTo>
                  <a:pt x="134620" y="368452"/>
                </a:lnTo>
                <a:close/>
              </a:path>
              <a:path w="282575" h="381635">
                <a:moveTo>
                  <a:pt x="205867" y="31750"/>
                </a:moveTo>
                <a:lnTo>
                  <a:pt x="134620" y="31750"/>
                </a:lnTo>
                <a:lnTo>
                  <a:pt x="134620" y="374802"/>
                </a:lnTo>
                <a:lnTo>
                  <a:pt x="140970" y="368452"/>
                </a:lnTo>
                <a:lnTo>
                  <a:pt x="147320" y="368452"/>
                </a:lnTo>
                <a:lnTo>
                  <a:pt x="147320" y="44450"/>
                </a:lnTo>
                <a:lnTo>
                  <a:pt x="140970" y="44450"/>
                </a:lnTo>
                <a:lnTo>
                  <a:pt x="147320" y="38100"/>
                </a:lnTo>
                <a:lnTo>
                  <a:pt x="205867" y="38100"/>
                </a:lnTo>
                <a:lnTo>
                  <a:pt x="205867" y="31750"/>
                </a:lnTo>
                <a:close/>
              </a:path>
              <a:path w="282575" h="381635">
                <a:moveTo>
                  <a:pt x="147320" y="368452"/>
                </a:moveTo>
                <a:lnTo>
                  <a:pt x="140970" y="368452"/>
                </a:lnTo>
                <a:lnTo>
                  <a:pt x="134620" y="374802"/>
                </a:lnTo>
                <a:lnTo>
                  <a:pt x="147320" y="374802"/>
                </a:lnTo>
                <a:lnTo>
                  <a:pt x="147320" y="368452"/>
                </a:lnTo>
                <a:close/>
              </a:path>
              <a:path w="282575" h="381635">
                <a:moveTo>
                  <a:pt x="205867" y="0"/>
                </a:moveTo>
                <a:lnTo>
                  <a:pt x="205867" y="76200"/>
                </a:lnTo>
                <a:lnTo>
                  <a:pt x="269367" y="44450"/>
                </a:lnTo>
                <a:lnTo>
                  <a:pt x="218567" y="44450"/>
                </a:lnTo>
                <a:lnTo>
                  <a:pt x="218567" y="31750"/>
                </a:lnTo>
                <a:lnTo>
                  <a:pt x="269367" y="31750"/>
                </a:lnTo>
                <a:lnTo>
                  <a:pt x="205867" y="0"/>
                </a:lnTo>
                <a:close/>
              </a:path>
              <a:path w="282575" h="381635">
                <a:moveTo>
                  <a:pt x="147320" y="38100"/>
                </a:moveTo>
                <a:lnTo>
                  <a:pt x="140970" y="44450"/>
                </a:lnTo>
                <a:lnTo>
                  <a:pt x="147320" y="44450"/>
                </a:lnTo>
                <a:lnTo>
                  <a:pt x="147320" y="38100"/>
                </a:lnTo>
                <a:close/>
              </a:path>
              <a:path w="282575" h="381635">
                <a:moveTo>
                  <a:pt x="205867" y="38100"/>
                </a:moveTo>
                <a:lnTo>
                  <a:pt x="147320" y="38100"/>
                </a:lnTo>
                <a:lnTo>
                  <a:pt x="147320" y="44450"/>
                </a:lnTo>
                <a:lnTo>
                  <a:pt x="205867" y="44450"/>
                </a:lnTo>
                <a:lnTo>
                  <a:pt x="205867" y="38100"/>
                </a:lnTo>
                <a:close/>
              </a:path>
              <a:path w="282575" h="381635">
                <a:moveTo>
                  <a:pt x="269367" y="31750"/>
                </a:moveTo>
                <a:lnTo>
                  <a:pt x="218567" y="31750"/>
                </a:lnTo>
                <a:lnTo>
                  <a:pt x="218567" y="44450"/>
                </a:lnTo>
                <a:lnTo>
                  <a:pt x="269367" y="44450"/>
                </a:lnTo>
                <a:lnTo>
                  <a:pt x="282067" y="38100"/>
                </a:lnTo>
                <a:lnTo>
                  <a:pt x="269367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521578" y="3867403"/>
            <a:ext cx="16827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20" b="0">
                <a:solidFill>
                  <a:srgbClr val="0000FF"/>
                </a:solidFill>
                <a:latin typeface="Malgun Gothic Semilight"/>
                <a:cs typeface="Malgun Gothic Semilight"/>
              </a:rPr>
              <a:t>OK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76544" y="4370832"/>
            <a:ext cx="1082040" cy="317500"/>
          </a:xfrm>
          <a:prstGeom prst="rect">
            <a:avLst/>
          </a:prstGeom>
          <a:solidFill>
            <a:srgbClr val="007DEA"/>
          </a:solidFill>
        </p:spPr>
        <p:txBody>
          <a:bodyPr wrap="square" lIns="0" tIns="6667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525"/>
              </a:spcBef>
            </a:pPr>
            <a:r>
              <a:rPr dirty="0" sz="1200" spc="15" b="0">
                <a:solidFill>
                  <a:srgbClr val="FFFFFF"/>
                </a:solidFill>
                <a:latin typeface="Malgun Gothic Semilight"/>
                <a:cs typeface="Malgun Gothic Semilight"/>
              </a:rPr>
              <a:t>AI</a:t>
            </a:r>
            <a:r>
              <a:rPr dirty="0" sz="1200" spc="-60" b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Re-judge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960107" y="4514697"/>
            <a:ext cx="365125" cy="76200"/>
          </a:xfrm>
          <a:custGeom>
            <a:avLst/>
            <a:gdLst/>
            <a:ahLst/>
            <a:cxnLst/>
            <a:rect l="l" t="t" r="r" b="b"/>
            <a:pathLst>
              <a:path w="365125" h="76200">
                <a:moveTo>
                  <a:pt x="288417" y="0"/>
                </a:moveTo>
                <a:lnTo>
                  <a:pt x="288417" y="76200"/>
                </a:lnTo>
                <a:lnTo>
                  <a:pt x="351917" y="44450"/>
                </a:lnTo>
                <a:lnTo>
                  <a:pt x="301117" y="44450"/>
                </a:lnTo>
                <a:lnTo>
                  <a:pt x="301117" y="31750"/>
                </a:lnTo>
                <a:lnTo>
                  <a:pt x="351917" y="31750"/>
                </a:lnTo>
                <a:lnTo>
                  <a:pt x="288417" y="0"/>
                </a:lnTo>
                <a:close/>
              </a:path>
              <a:path w="365125" h="76200">
                <a:moveTo>
                  <a:pt x="176022" y="16154"/>
                </a:moveTo>
                <a:lnTo>
                  <a:pt x="176022" y="44450"/>
                </a:lnTo>
                <a:lnTo>
                  <a:pt x="288417" y="44450"/>
                </a:lnTo>
                <a:lnTo>
                  <a:pt x="288417" y="38100"/>
                </a:lnTo>
                <a:lnTo>
                  <a:pt x="188722" y="38100"/>
                </a:lnTo>
                <a:lnTo>
                  <a:pt x="182372" y="31750"/>
                </a:lnTo>
                <a:lnTo>
                  <a:pt x="188722" y="31750"/>
                </a:lnTo>
                <a:lnTo>
                  <a:pt x="188722" y="22504"/>
                </a:lnTo>
                <a:lnTo>
                  <a:pt x="182372" y="22504"/>
                </a:lnTo>
                <a:lnTo>
                  <a:pt x="176022" y="16154"/>
                </a:lnTo>
                <a:close/>
              </a:path>
              <a:path w="365125" h="76200">
                <a:moveTo>
                  <a:pt x="351917" y="31750"/>
                </a:moveTo>
                <a:lnTo>
                  <a:pt x="301117" y="31750"/>
                </a:lnTo>
                <a:lnTo>
                  <a:pt x="301117" y="44450"/>
                </a:lnTo>
                <a:lnTo>
                  <a:pt x="351917" y="44450"/>
                </a:lnTo>
                <a:lnTo>
                  <a:pt x="364617" y="38100"/>
                </a:lnTo>
                <a:lnTo>
                  <a:pt x="351917" y="31750"/>
                </a:lnTo>
                <a:close/>
              </a:path>
              <a:path w="365125" h="76200">
                <a:moveTo>
                  <a:pt x="188722" y="31750"/>
                </a:moveTo>
                <a:lnTo>
                  <a:pt x="182372" y="31750"/>
                </a:lnTo>
                <a:lnTo>
                  <a:pt x="188722" y="38100"/>
                </a:lnTo>
                <a:lnTo>
                  <a:pt x="188722" y="31750"/>
                </a:lnTo>
                <a:close/>
              </a:path>
              <a:path w="365125" h="76200">
                <a:moveTo>
                  <a:pt x="288417" y="31750"/>
                </a:moveTo>
                <a:lnTo>
                  <a:pt x="188722" y="31750"/>
                </a:lnTo>
                <a:lnTo>
                  <a:pt x="188722" y="38100"/>
                </a:lnTo>
                <a:lnTo>
                  <a:pt x="288417" y="38100"/>
                </a:lnTo>
                <a:lnTo>
                  <a:pt x="288417" y="31750"/>
                </a:lnTo>
                <a:close/>
              </a:path>
              <a:path w="365125" h="76200">
                <a:moveTo>
                  <a:pt x="188722" y="9804"/>
                </a:moveTo>
                <a:lnTo>
                  <a:pt x="0" y="9804"/>
                </a:lnTo>
                <a:lnTo>
                  <a:pt x="0" y="22504"/>
                </a:lnTo>
                <a:lnTo>
                  <a:pt x="176022" y="22504"/>
                </a:lnTo>
                <a:lnTo>
                  <a:pt x="176022" y="16154"/>
                </a:lnTo>
                <a:lnTo>
                  <a:pt x="188722" y="16154"/>
                </a:lnTo>
                <a:lnTo>
                  <a:pt x="188722" y="9804"/>
                </a:lnTo>
                <a:close/>
              </a:path>
              <a:path w="365125" h="76200">
                <a:moveTo>
                  <a:pt x="188722" y="16154"/>
                </a:moveTo>
                <a:lnTo>
                  <a:pt x="176022" y="16154"/>
                </a:lnTo>
                <a:lnTo>
                  <a:pt x="182372" y="22504"/>
                </a:lnTo>
                <a:lnTo>
                  <a:pt x="188722" y="22504"/>
                </a:lnTo>
                <a:lnTo>
                  <a:pt x="188722" y="16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79464" y="4061459"/>
            <a:ext cx="76200" cy="313055"/>
          </a:xfrm>
          <a:custGeom>
            <a:avLst/>
            <a:gdLst/>
            <a:ahLst/>
            <a:cxnLst/>
            <a:rect l="l" t="t" r="r" b="b"/>
            <a:pathLst>
              <a:path w="76200" h="313054">
                <a:moveTo>
                  <a:pt x="31750" y="156324"/>
                </a:moveTo>
                <a:lnTo>
                  <a:pt x="31750" y="312648"/>
                </a:lnTo>
                <a:lnTo>
                  <a:pt x="44450" y="312648"/>
                </a:lnTo>
                <a:lnTo>
                  <a:pt x="44450" y="162674"/>
                </a:lnTo>
                <a:lnTo>
                  <a:pt x="38100" y="162674"/>
                </a:lnTo>
                <a:lnTo>
                  <a:pt x="31750" y="156324"/>
                </a:lnTo>
                <a:close/>
              </a:path>
              <a:path w="76200" h="313054">
                <a:moveTo>
                  <a:pt x="44450" y="63500"/>
                </a:moveTo>
                <a:lnTo>
                  <a:pt x="31750" y="63500"/>
                </a:lnTo>
                <a:lnTo>
                  <a:pt x="31750" y="156324"/>
                </a:lnTo>
                <a:lnTo>
                  <a:pt x="38100" y="162674"/>
                </a:lnTo>
                <a:lnTo>
                  <a:pt x="44450" y="162674"/>
                </a:lnTo>
                <a:lnTo>
                  <a:pt x="44450" y="156324"/>
                </a:lnTo>
                <a:lnTo>
                  <a:pt x="38100" y="149974"/>
                </a:lnTo>
                <a:lnTo>
                  <a:pt x="44450" y="149974"/>
                </a:lnTo>
                <a:lnTo>
                  <a:pt x="44450" y="63500"/>
                </a:lnTo>
                <a:close/>
              </a:path>
              <a:path w="76200" h="313054">
                <a:moveTo>
                  <a:pt x="44450" y="149974"/>
                </a:moveTo>
                <a:lnTo>
                  <a:pt x="38100" y="149974"/>
                </a:lnTo>
                <a:lnTo>
                  <a:pt x="44450" y="156324"/>
                </a:lnTo>
                <a:lnTo>
                  <a:pt x="44450" y="149974"/>
                </a:lnTo>
                <a:close/>
              </a:path>
              <a:path w="76200" h="31305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1305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147564" y="1591436"/>
            <a:ext cx="1680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 b="0">
                <a:latin typeface="Malgun Gothic Semilight"/>
                <a:cs typeface="Malgun Gothic Semilight"/>
              </a:rPr>
              <a:t>AOI </a:t>
            </a:r>
            <a:r>
              <a:rPr dirty="0" sz="1200" spc="5" b="0">
                <a:latin typeface="Malgun Gothic Semilight"/>
                <a:cs typeface="Malgun Gothic Semilight"/>
              </a:rPr>
              <a:t>PC </a:t>
            </a:r>
            <a:r>
              <a:rPr dirty="0" sz="1200" b="0">
                <a:latin typeface="Malgun Gothic Semilight"/>
                <a:cs typeface="Malgun Gothic Semilight"/>
              </a:rPr>
              <a:t>&amp; </a:t>
            </a:r>
            <a:r>
              <a:rPr dirty="0" sz="1200" spc="15" b="0">
                <a:latin typeface="Malgun Gothic Semilight"/>
                <a:cs typeface="Malgun Gothic Semilight"/>
              </a:rPr>
              <a:t>AI </a:t>
            </a:r>
            <a:r>
              <a:rPr dirty="0" sz="1200" spc="5" b="0">
                <a:latin typeface="Malgun Gothic Semilight"/>
                <a:cs typeface="Malgun Gothic Semilight"/>
              </a:rPr>
              <a:t>PC</a:t>
            </a:r>
            <a:r>
              <a:rPr dirty="0" sz="1200" spc="-229" b="0"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latin typeface="Malgun Gothic Semilight"/>
                <a:cs typeface="Malgun Gothic Semilight"/>
              </a:rPr>
              <a:t>upgrade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04815" y="1167383"/>
            <a:ext cx="2078736" cy="4328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230367" y="1182623"/>
            <a:ext cx="1627632" cy="4297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32247" y="1194815"/>
            <a:ext cx="1969135" cy="323215"/>
          </a:xfrm>
          <a:custGeom>
            <a:avLst/>
            <a:gdLst/>
            <a:ahLst/>
            <a:cxnLst/>
            <a:rect l="l" t="t" r="r" b="b"/>
            <a:pathLst>
              <a:path w="1969134" h="323215">
                <a:moveTo>
                  <a:pt x="1915159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269240"/>
                </a:lnTo>
                <a:lnTo>
                  <a:pt x="4234" y="290191"/>
                </a:lnTo>
                <a:lnTo>
                  <a:pt x="15779" y="307308"/>
                </a:lnTo>
                <a:lnTo>
                  <a:pt x="32896" y="318853"/>
                </a:lnTo>
                <a:lnTo>
                  <a:pt x="53848" y="323088"/>
                </a:lnTo>
                <a:lnTo>
                  <a:pt x="1915159" y="323088"/>
                </a:lnTo>
                <a:lnTo>
                  <a:pt x="1936111" y="318853"/>
                </a:lnTo>
                <a:lnTo>
                  <a:pt x="1953228" y="307308"/>
                </a:lnTo>
                <a:lnTo>
                  <a:pt x="1964773" y="290191"/>
                </a:lnTo>
                <a:lnTo>
                  <a:pt x="1969007" y="269240"/>
                </a:lnTo>
                <a:lnTo>
                  <a:pt x="1969007" y="53848"/>
                </a:lnTo>
                <a:lnTo>
                  <a:pt x="1964773" y="32896"/>
                </a:lnTo>
                <a:lnTo>
                  <a:pt x="1953228" y="15779"/>
                </a:lnTo>
                <a:lnTo>
                  <a:pt x="1936111" y="4234"/>
                </a:lnTo>
                <a:lnTo>
                  <a:pt x="1915159" y="0"/>
                </a:lnTo>
                <a:close/>
              </a:path>
            </a:pathLst>
          </a:custGeom>
          <a:solidFill>
            <a:srgbClr val="43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339334" y="1242440"/>
            <a:ext cx="1360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Equipment</a:t>
            </a:r>
            <a:r>
              <a:rPr dirty="0" sz="1200" spc="-140" b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upgrade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04815" y="2048255"/>
            <a:ext cx="2124456" cy="43281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64479" y="2066544"/>
            <a:ext cx="1402079" cy="4297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032247" y="2075688"/>
            <a:ext cx="2014855" cy="323215"/>
          </a:xfrm>
          <a:custGeom>
            <a:avLst/>
            <a:gdLst/>
            <a:ahLst/>
            <a:cxnLst/>
            <a:rect l="l" t="t" r="r" b="b"/>
            <a:pathLst>
              <a:path w="2014854" h="323214">
                <a:moveTo>
                  <a:pt x="1960879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269240"/>
                </a:lnTo>
                <a:lnTo>
                  <a:pt x="4234" y="290191"/>
                </a:lnTo>
                <a:lnTo>
                  <a:pt x="15779" y="307308"/>
                </a:lnTo>
                <a:lnTo>
                  <a:pt x="32896" y="318853"/>
                </a:lnTo>
                <a:lnTo>
                  <a:pt x="53848" y="323088"/>
                </a:lnTo>
                <a:lnTo>
                  <a:pt x="1960879" y="323088"/>
                </a:lnTo>
                <a:lnTo>
                  <a:pt x="1981831" y="318853"/>
                </a:lnTo>
                <a:lnTo>
                  <a:pt x="1998948" y="307308"/>
                </a:lnTo>
                <a:lnTo>
                  <a:pt x="2010493" y="290191"/>
                </a:lnTo>
                <a:lnTo>
                  <a:pt x="2014727" y="269240"/>
                </a:lnTo>
                <a:lnTo>
                  <a:pt x="2014727" y="53848"/>
                </a:lnTo>
                <a:lnTo>
                  <a:pt x="2010493" y="32896"/>
                </a:lnTo>
                <a:lnTo>
                  <a:pt x="1998948" y="15779"/>
                </a:lnTo>
                <a:lnTo>
                  <a:pt x="1981831" y="4234"/>
                </a:lnTo>
                <a:lnTo>
                  <a:pt x="1960879" y="0"/>
                </a:lnTo>
                <a:close/>
              </a:path>
            </a:pathLst>
          </a:custGeom>
          <a:solidFill>
            <a:srgbClr val="43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472810" y="2124582"/>
            <a:ext cx="1132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Big </a:t>
            </a:r>
            <a:r>
              <a:rPr dirty="0" sz="1200" spc="15" b="0">
                <a:solidFill>
                  <a:srgbClr val="FFFFFF"/>
                </a:solidFill>
                <a:latin typeface="Malgun Gothic Semilight"/>
                <a:cs typeface="Malgun Gothic Semilight"/>
              </a:rPr>
              <a:t>data</a:t>
            </a:r>
            <a:r>
              <a:rPr dirty="0" sz="1200" spc="-175" b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analysis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004815" y="2938272"/>
            <a:ext cx="2170176" cy="4328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65064" y="2953511"/>
            <a:ext cx="1249680" cy="4297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32247" y="2965703"/>
            <a:ext cx="2060575" cy="323215"/>
          </a:xfrm>
          <a:custGeom>
            <a:avLst/>
            <a:gdLst/>
            <a:ahLst/>
            <a:cxnLst/>
            <a:rect l="l" t="t" r="r" b="b"/>
            <a:pathLst>
              <a:path w="2060575" h="323214">
                <a:moveTo>
                  <a:pt x="2006600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7"/>
                </a:lnTo>
                <a:lnTo>
                  <a:pt x="0" y="269239"/>
                </a:lnTo>
                <a:lnTo>
                  <a:pt x="4234" y="290191"/>
                </a:lnTo>
                <a:lnTo>
                  <a:pt x="15779" y="307308"/>
                </a:lnTo>
                <a:lnTo>
                  <a:pt x="32896" y="318853"/>
                </a:lnTo>
                <a:lnTo>
                  <a:pt x="53848" y="323088"/>
                </a:lnTo>
                <a:lnTo>
                  <a:pt x="2006600" y="323088"/>
                </a:lnTo>
                <a:lnTo>
                  <a:pt x="2027551" y="318853"/>
                </a:lnTo>
                <a:lnTo>
                  <a:pt x="2044668" y="307308"/>
                </a:lnTo>
                <a:lnTo>
                  <a:pt x="2056213" y="290191"/>
                </a:lnTo>
                <a:lnTo>
                  <a:pt x="2060448" y="269239"/>
                </a:lnTo>
                <a:lnTo>
                  <a:pt x="2060448" y="53847"/>
                </a:lnTo>
                <a:lnTo>
                  <a:pt x="2056213" y="32896"/>
                </a:lnTo>
                <a:lnTo>
                  <a:pt x="2044668" y="15779"/>
                </a:lnTo>
                <a:lnTo>
                  <a:pt x="2027551" y="4234"/>
                </a:lnTo>
                <a:lnTo>
                  <a:pt x="2006600" y="0"/>
                </a:lnTo>
                <a:close/>
              </a:path>
            </a:pathLst>
          </a:custGeom>
          <a:solidFill>
            <a:srgbClr val="43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573648" y="3013659"/>
            <a:ext cx="9848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 b="0">
                <a:solidFill>
                  <a:srgbClr val="FFFFFF"/>
                </a:solidFill>
                <a:latin typeface="Malgun Gothic Semilight"/>
                <a:cs typeface="Malgun Gothic Semilight"/>
              </a:rPr>
              <a:t>AI</a:t>
            </a:r>
            <a:r>
              <a:rPr dirty="0" sz="1200" spc="-95" b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dirty="0" sz="1200" spc="5" b="0">
                <a:solidFill>
                  <a:srgbClr val="FFFFFF"/>
                </a:solidFill>
                <a:latin typeface="Malgun Gothic Semilight"/>
                <a:cs typeface="Malgun Gothic Semilight"/>
              </a:rPr>
              <a:t>Introducing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678051" y="4585740"/>
            <a:ext cx="179070" cy="1600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800" spc="25" b="0">
                <a:solidFill>
                  <a:srgbClr val="0000FF"/>
                </a:solidFill>
                <a:latin typeface="Malgun Gothic Semilight"/>
                <a:cs typeface="Malgun Gothic Semilight"/>
              </a:rPr>
              <a:t>NG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40076" y="4593387"/>
            <a:ext cx="487045" cy="15938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800" b="0">
                <a:solidFill>
                  <a:srgbClr val="FFFFFF"/>
                </a:solidFill>
                <a:latin typeface="Malgun Gothic Semilight"/>
                <a:cs typeface="Malgun Gothic Semilight"/>
              </a:rPr>
              <a:t>inspection</a:t>
            </a:r>
            <a:endParaRPr sz="800">
              <a:latin typeface="Malgun Gothic Semilight"/>
              <a:cs typeface="Malgun Gothic Semilight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</a:t>
            </a:r>
            <a:r>
              <a:rPr dirty="0" spc="-10"/>
              <a:t> </a:t>
            </a:r>
            <a:r>
              <a:rPr dirty="0" spc="5"/>
              <a:t>2020</a:t>
            </a:r>
            <a:r>
              <a:rPr dirty="0" spc="-30"/>
              <a:t> </a:t>
            </a:r>
            <a:r>
              <a:rPr dirty="0"/>
              <a:t>AU</a:t>
            </a:r>
            <a:r>
              <a:rPr dirty="0" spc="-15"/>
              <a:t> </a:t>
            </a:r>
            <a:r>
              <a:rPr dirty="0"/>
              <a:t>Optronics</a:t>
            </a:r>
            <a:r>
              <a:rPr dirty="0" spc="-40"/>
              <a:t> </a:t>
            </a:r>
            <a:r>
              <a:rPr dirty="0"/>
              <a:t>Corporation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Proprietary</a:t>
            </a:r>
            <a:r>
              <a:rPr dirty="0" spc="-25"/>
              <a:t> </a:t>
            </a:r>
            <a:r>
              <a:rPr dirty="0" spc="5"/>
              <a:t>and</a:t>
            </a:r>
            <a:r>
              <a:rPr dirty="0" spc="-4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corpcom</dc:creator>
  <dc:title>投影片 1</dc:title>
  <dcterms:created xsi:type="dcterms:W3CDTF">2023-01-03T08:22:47Z</dcterms:created>
  <dcterms:modified xsi:type="dcterms:W3CDTF">2023-01-03T08:22:47Z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2023-01-03T00:00:00Z</vt:filetime>
  </property>
</Properties>
</file>