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2855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2855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2855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299" y="82372"/>
            <a:ext cx="11979401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2855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505838"/>
            <a:ext cx="11303000" cy="417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www.gartner.com/technology/about/policies/usage_policy.jsp#_blank" TargetMode="External"/><Relationship Id="rId4" Type="http://schemas.openxmlformats.org/officeDocument/2006/relationships/hyperlink" Target="https://www.gartner.com/technology/about/ombudsman/omb_guide2.jsp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11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11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12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jpg"/><Relationship Id="rId11" Type="http://schemas.openxmlformats.org/officeDocument/2006/relationships/image" Target="../media/image11.png"/><Relationship Id="rId12" Type="http://schemas.openxmlformats.org/officeDocument/2006/relationships/image" Target="../media/image12.jp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jp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jp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jp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jpg"/><Relationship Id="rId40" Type="http://schemas.openxmlformats.org/officeDocument/2006/relationships/image" Target="../media/image40.jpg"/><Relationship Id="rId41" Type="http://schemas.openxmlformats.org/officeDocument/2006/relationships/image" Target="../media/image41.jp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jpg"/><Relationship Id="rId46" Type="http://schemas.openxmlformats.org/officeDocument/2006/relationships/image" Target="../media/image46.png"/><Relationship Id="rId47" Type="http://schemas.openxmlformats.org/officeDocument/2006/relationships/image" Target="../media/image47.png"/><Relationship Id="rId48" Type="http://schemas.openxmlformats.org/officeDocument/2006/relationships/image" Target="../media/image48.png"/><Relationship Id="rId49" Type="http://schemas.openxmlformats.org/officeDocument/2006/relationships/image" Target="../media/image49.jpg"/><Relationship Id="rId50" Type="http://schemas.openxmlformats.org/officeDocument/2006/relationships/image" Target="../media/image50.png"/><Relationship Id="rId51" Type="http://schemas.openxmlformats.org/officeDocument/2006/relationships/image" Target="../media/image51.png"/><Relationship Id="rId52" Type="http://schemas.openxmlformats.org/officeDocument/2006/relationships/image" Target="../media/image52.png"/><Relationship Id="rId53" Type="http://schemas.openxmlformats.org/officeDocument/2006/relationships/image" Target="../media/image53.jpg"/><Relationship Id="rId54" Type="http://schemas.openxmlformats.org/officeDocument/2006/relationships/image" Target="../media/image54.png"/><Relationship Id="rId55" Type="http://schemas.openxmlformats.org/officeDocument/2006/relationships/image" Target="../media/image55.png"/><Relationship Id="rId56" Type="http://schemas.openxmlformats.org/officeDocument/2006/relationships/image" Target="../media/image56.jpg"/><Relationship Id="rId57" Type="http://schemas.openxmlformats.org/officeDocument/2006/relationships/image" Target="../media/image57.png"/><Relationship Id="rId58" Type="http://schemas.openxmlformats.org/officeDocument/2006/relationships/image" Target="../media/image58.png"/><Relationship Id="rId59" Type="http://schemas.openxmlformats.org/officeDocument/2006/relationships/image" Target="../media/image59.png"/><Relationship Id="rId60" Type="http://schemas.openxmlformats.org/officeDocument/2006/relationships/image" Target="../media/image60.jpg"/><Relationship Id="rId61" Type="http://schemas.openxmlformats.org/officeDocument/2006/relationships/image" Target="../media/image61.png"/><Relationship Id="rId62" Type="http://schemas.openxmlformats.org/officeDocument/2006/relationships/image" Target="../media/image62.png"/><Relationship Id="rId63" Type="http://schemas.openxmlformats.org/officeDocument/2006/relationships/image" Target="../media/image63.png"/><Relationship Id="rId64" Type="http://schemas.openxmlformats.org/officeDocument/2006/relationships/image" Target="../media/image64.png"/><Relationship Id="rId65" Type="http://schemas.openxmlformats.org/officeDocument/2006/relationships/image" Target="../media/image65.png"/><Relationship Id="rId66" Type="http://schemas.openxmlformats.org/officeDocument/2006/relationships/image" Target="../media/image66.png"/><Relationship Id="rId67" Type="http://schemas.openxmlformats.org/officeDocument/2006/relationships/image" Target="../media/image67.png"/><Relationship Id="rId68" Type="http://schemas.openxmlformats.org/officeDocument/2006/relationships/image" Target="../media/image68.png"/><Relationship Id="rId69" Type="http://schemas.openxmlformats.org/officeDocument/2006/relationships/image" Target="../media/image69.png"/><Relationship Id="rId70" Type="http://schemas.openxmlformats.org/officeDocument/2006/relationships/image" Target="../media/image70.jpg"/><Relationship Id="rId71" Type="http://schemas.openxmlformats.org/officeDocument/2006/relationships/image" Target="../media/image7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Relationship Id="rId19" Type="http://schemas.openxmlformats.org/officeDocument/2006/relationships/image" Target="../media/image105.png"/><Relationship Id="rId20" Type="http://schemas.openxmlformats.org/officeDocument/2006/relationships/image" Target="../media/image106.png"/><Relationship Id="rId21" Type="http://schemas.openxmlformats.org/officeDocument/2006/relationships/image" Target="../media/image107.jpg"/><Relationship Id="rId22" Type="http://schemas.openxmlformats.org/officeDocument/2006/relationships/image" Target="../media/image108.png"/><Relationship Id="rId23" Type="http://schemas.openxmlformats.org/officeDocument/2006/relationships/image" Target="../media/image10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88068" y="5975603"/>
            <a:ext cx="2052827" cy="469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35923" y="1620011"/>
            <a:ext cx="160020" cy="3291840"/>
          </a:xfrm>
          <a:custGeom>
            <a:avLst/>
            <a:gdLst/>
            <a:ahLst/>
            <a:cxnLst/>
            <a:rect l="l" t="t" r="r" b="b"/>
            <a:pathLst>
              <a:path w="160020" h="3291840">
                <a:moveTo>
                  <a:pt x="160020" y="0"/>
                </a:moveTo>
                <a:lnTo>
                  <a:pt x="0" y="0"/>
                </a:lnTo>
                <a:lnTo>
                  <a:pt x="0" y="3291840"/>
                </a:lnTo>
                <a:lnTo>
                  <a:pt x="160020" y="3291840"/>
                </a:lnTo>
                <a:lnTo>
                  <a:pt x="160020" y="0"/>
                </a:lnTo>
                <a:close/>
              </a:path>
            </a:pathLst>
          </a:custGeom>
          <a:solidFill>
            <a:srgbClr val="FDC1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0248" y="1620011"/>
            <a:ext cx="160020" cy="3291840"/>
          </a:xfrm>
          <a:custGeom>
            <a:avLst/>
            <a:gdLst/>
            <a:ahLst/>
            <a:cxnLst/>
            <a:rect l="l" t="t" r="r" b="b"/>
            <a:pathLst>
              <a:path w="160020" h="3291840">
                <a:moveTo>
                  <a:pt x="160020" y="0"/>
                </a:moveTo>
                <a:lnTo>
                  <a:pt x="0" y="0"/>
                </a:lnTo>
                <a:lnTo>
                  <a:pt x="0" y="3291840"/>
                </a:lnTo>
                <a:lnTo>
                  <a:pt x="160020" y="3291840"/>
                </a:lnTo>
                <a:lnTo>
                  <a:pt x="160020" y="0"/>
                </a:lnTo>
                <a:close/>
              </a:path>
            </a:pathLst>
          </a:custGeom>
          <a:solidFill>
            <a:srgbClr val="FDC1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7548" y="5813856"/>
            <a:ext cx="7719059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©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2022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Gartner,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Inc. and/or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its affiliates. All rights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reserved.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Gartner is a registered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trademark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of Gartner,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Inc. and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its affiliates. This publication may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not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be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reproduced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or distributed in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any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form 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without Gartner’s prior written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permission.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It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consists of the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opinions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of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Gartner’s research organization, which should not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be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construed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as statements of fact. </a:t>
            </a:r>
            <a:r>
              <a:rPr dirty="0" sz="700">
                <a:solidFill>
                  <a:srgbClr val="969D9D"/>
                </a:solidFill>
                <a:latin typeface="Arial"/>
                <a:cs typeface="Arial"/>
              </a:rPr>
              <a:t>While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the information contained in this  publication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has been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obtained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from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sources believed to be reliable, Gartner disclaims all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warranties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as to the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accuracy,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completeness or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adequacy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of such information. Although Gartner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research 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may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address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legal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and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financial issues, Gartner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does not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provide legal or investment advice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and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its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research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should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not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be construed or used as such.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Your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access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and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use of this publication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are  governed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by </a:t>
            </a:r>
            <a:r>
              <a:rPr dirty="0" u="sng" sz="700" spc="-550">
                <a:solidFill>
                  <a:srgbClr val="969D9D"/>
                </a:solidFill>
                <a:uFill>
                  <a:solidFill>
                    <a:srgbClr val="969D9D"/>
                  </a:solidFill>
                </a:uFill>
                <a:latin typeface="Arial"/>
                <a:cs typeface="Arial"/>
                <a:hlinkClick r:id="rId3"/>
              </a:rPr>
              <a:t>G</a:t>
            </a:r>
            <a:r>
              <a:rPr dirty="0" sz="700" spc="400">
                <a:solidFill>
                  <a:srgbClr val="969D9D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u="sng" sz="700" spc="-10">
                <a:solidFill>
                  <a:srgbClr val="969D9D"/>
                </a:solidFill>
                <a:uFill>
                  <a:solidFill>
                    <a:srgbClr val="969D9D"/>
                  </a:solidFill>
                </a:uFill>
                <a:latin typeface="Arial"/>
                <a:cs typeface="Arial"/>
                <a:hlinkClick r:id="rId3"/>
              </a:rPr>
              <a:t>artner’s Usage Policy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.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Gartner prides itself on its reputation for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independence and objectivity. Its research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is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produced independently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by its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research organization without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input or  influence from any third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party. For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further information, see “</a:t>
            </a:r>
            <a:r>
              <a:rPr dirty="0" u="sng" sz="700" spc="-5">
                <a:solidFill>
                  <a:srgbClr val="969D9D"/>
                </a:solidFill>
                <a:uFill>
                  <a:solidFill>
                    <a:srgbClr val="969D9D"/>
                  </a:solidFill>
                </a:uFill>
                <a:latin typeface="Arial"/>
                <a:cs typeface="Arial"/>
                <a:hlinkClick r:id="rId4"/>
              </a:rPr>
              <a:t>Guiding Principles on </a:t>
            </a:r>
            <a:r>
              <a:rPr dirty="0" u="sng" sz="700" spc="-10">
                <a:solidFill>
                  <a:srgbClr val="969D9D"/>
                </a:solidFill>
                <a:uFill>
                  <a:solidFill>
                    <a:srgbClr val="969D9D"/>
                  </a:solidFill>
                </a:uFill>
                <a:latin typeface="Arial"/>
                <a:cs typeface="Arial"/>
                <a:hlinkClick r:id="rId4"/>
              </a:rPr>
              <a:t>Independence </a:t>
            </a:r>
            <a:r>
              <a:rPr dirty="0" u="sng" sz="700" spc="-5">
                <a:solidFill>
                  <a:srgbClr val="969D9D"/>
                </a:solidFill>
                <a:uFill>
                  <a:solidFill>
                    <a:srgbClr val="969D9D"/>
                  </a:solidFill>
                </a:uFill>
                <a:latin typeface="Arial"/>
                <a:cs typeface="Arial"/>
                <a:hlinkClick r:id="rId4"/>
              </a:rPr>
              <a:t>and</a:t>
            </a:r>
            <a:r>
              <a:rPr dirty="0" u="sng" sz="700" spc="35">
                <a:solidFill>
                  <a:srgbClr val="969D9D"/>
                </a:solidFill>
                <a:uFill>
                  <a:solidFill>
                    <a:srgbClr val="969D9D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700" spc="-5">
                <a:solidFill>
                  <a:srgbClr val="969D9D"/>
                </a:solidFill>
                <a:uFill>
                  <a:solidFill>
                    <a:srgbClr val="969D9D"/>
                  </a:solidFill>
                </a:uFill>
                <a:latin typeface="Arial"/>
                <a:cs typeface="Arial"/>
                <a:hlinkClick r:id="rId4"/>
              </a:rPr>
              <a:t>Objectivity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.”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4852" y="4169791"/>
            <a:ext cx="1408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Paul</a:t>
            </a:r>
            <a:r>
              <a:rPr dirty="0" sz="18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DeBeasi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4852" y="2725292"/>
            <a:ext cx="45567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5">
                <a:solidFill>
                  <a:srgbClr val="FFFFFF"/>
                </a:solidFill>
              </a:rPr>
              <a:t>Internet </a:t>
            </a:r>
            <a:r>
              <a:rPr dirty="0" sz="3600">
                <a:solidFill>
                  <a:srgbClr val="FFFFFF"/>
                </a:solidFill>
              </a:rPr>
              <a:t>of</a:t>
            </a:r>
            <a:r>
              <a:rPr dirty="0" sz="3600" spc="125">
                <a:solidFill>
                  <a:srgbClr val="FFFFFF"/>
                </a:solidFill>
              </a:rPr>
              <a:t> </a:t>
            </a:r>
            <a:r>
              <a:rPr dirty="0" sz="3600" spc="15">
                <a:solidFill>
                  <a:srgbClr val="FFFFFF"/>
                </a:solidFill>
              </a:rPr>
              <a:t>Things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3116" y="6240779"/>
            <a:ext cx="1280159" cy="29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500" y="6427723"/>
            <a:ext cx="749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279653"/>
            <a:ext cx="107962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Categorize </a:t>
            </a:r>
            <a:r>
              <a:rPr dirty="0" spc="-10"/>
              <a:t>Devices </a:t>
            </a:r>
            <a:r>
              <a:rPr dirty="0" spc="-5"/>
              <a:t>Prior </a:t>
            </a:r>
            <a:r>
              <a:rPr dirty="0"/>
              <a:t>to </a:t>
            </a:r>
            <a:r>
              <a:rPr dirty="0" spc="5"/>
              <a:t>Network</a:t>
            </a:r>
            <a:r>
              <a:rPr dirty="0" spc="-75"/>
              <a:t> </a:t>
            </a:r>
            <a:r>
              <a:rPr dirty="0"/>
              <a:t>Connection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744979" y="1107947"/>
            <a:ext cx="8700516" cy="2711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7852" y="3927227"/>
            <a:ext cx="10979785" cy="263207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Corporate devices are owned, managed and deployed by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 spc="-75"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Guest devices or </a:t>
            </a:r>
            <a:r>
              <a:rPr dirty="0" sz="2000" spc="-5">
                <a:latin typeface="Arial"/>
                <a:cs typeface="Arial"/>
              </a:rPr>
              <a:t>BYOD </a:t>
            </a:r>
            <a:r>
              <a:rPr dirty="0" sz="2000">
                <a:latin typeface="Arial"/>
                <a:cs typeface="Arial"/>
              </a:rPr>
              <a:t>policies will connect to the guest </a:t>
            </a:r>
            <a:r>
              <a:rPr dirty="0" sz="2000" spc="-5">
                <a:latin typeface="Arial"/>
                <a:cs typeface="Arial"/>
              </a:rPr>
              <a:t>SSID </a:t>
            </a:r>
            <a:r>
              <a:rPr dirty="0" sz="2000">
                <a:latin typeface="Arial"/>
                <a:cs typeface="Arial"/>
              </a:rPr>
              <a:t>for wireless</a:t>
            </a:r>
            <a:r>
              <a:rPr dirty="0" sz="2000" spc="-20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connectivity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ts val="2160"/>
              </a:lnSpc>
              <a:spcBef>
                <a:spcPts val="99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Arial"/>
                <a:cs typeface="Arial"/>
              </a:rPr>
              <a:t>Trusted </a:t>
            </a:r>
            <a:r>
              <a:rPr dirty="0" sz="2000">
                <a:latin typeface="Arial"/>
                <a:cs typeface="Arial"/>
              </a:rPr>
              <a:t>or known IoT devices are devices the IT organization is aware of and has approved</a:t>
            </a:r>
            <a:r>
              <a:rPr dirty="0" sz="2000" spc="-3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  use </a:t>
            </a:r>
            <a:r>
              <a:rPr dirty="0" sz="2000" spc="-5">
                <a:latin typeface="Arial"/>
                <a:cs typeface="Arial"/>
              </a:rPr>
              <a:t>but don’t </a:t>
            </a:r>
            <a:r>
              <a:rPr dirty="0" sz="2000">
                <a:latin typeface="Arial"/>
                <a:cs typeface="Arial"/>
              </a:rPr>
              <a:t>match the standard user </a:t>
            </a:r>
            <a:r>
              <a:rPr dirty="0" sz="2000" spc="-5">
                <a:latin typeface="Arial"/>
                <a:cs typeface="Arial"/>
              </a:rPr>
              <a:t>endpoint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profile.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An untrusted or unknown device is one that does not fit </a:t>
            </a:r>
            <a:r>
              <a:rPr dirty="0" sz="2000" spc="-5">
                <a:latin typeface="Arial"/>
                <a:cs typeface="Arial"/>
              </a:rPr>
              <a:t>into </a:t>
            </a:r>
            <a:r>
              <a:rPr dirty="0" sz="2000">
                <a:latin typeface="Arial"/>
                <a:cs typeface="Arial"/>
              </a:rPr>
              <a:t>any of the categories</a:t>
            </a:r>
            <a:r>
              <a:rPr dirty="0" sz="2000" spc="-2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already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dirty="0" sz="2000">
                <a:latin typeface="Arial"/>
                <a:cs typeface="Arial"/>
              </a:rPr>
              <a:t>identified</a:t>
            </a:r>
            <a:endParaRPr sz="2000">
              <a:latin typeface="Arial"/>
              <a:cs typeface="Arial"/>
            </a:endParaRPr>
          </a:p>
          <a:p>
            <a:pPr marL="224154">
              <a:lnSpc>
                <a:spcPct val="100000"/>
              </a:lnSpc>
              <a:spcBef>
                <a:spcPts val="190"/>
              </a:spcBef>
            </a:pPr>
            <a:r>
              <a:rPr dirty="0" sz="1400">
                <a:latin typeface="Arial"/>
                <a:cs typeface="Arial"/>
              </a:rPr>
              <a:t>Source: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Segmentation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Isolation: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Implementing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Best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Practices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for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Connecting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‘All’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Device</a:t>
            </a:r>
            <a:endParaRPr sz="1400">
              <a:latin typeface="Arial"/>
              <a:cs typeface="Arial"/>
            </a:endParaRPr>
          </a:p>
          <a:p>
            <a:pPr marL="237490">
              <a:lnSpc>
                <a:spcPct val="100000"/>
              </a:lnSpc>
              <a:spcBef>
                <a:spcPts val="1020"/>
              </a:spcBef>
            </a:pP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©</a:t>
            </a:r>
            <a:r>
              <a:rPr dirty="0" sz="700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2022</a:t>
            </a:r>
            <a:r>
              <a:rPr dirty="0" sz="700" spc="1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Gartner,</a:t>
            </a:r>
            <a:r>
              <a:rPr dirty="0" sz="700" spc="5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Inc.</a:t>
            </a:r>
            <a:r>
              <a:rPr dirty="0" sz="700" spc="40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and/or</a:t>
            </a:r>
            <a:r>
              <a:rPr dirty="0" sz="700" spc="2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its</a:t>
            </a:r>
            <a:r>
              <a:rPr dirty="0" sz="700" spc="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affiliates.</a:t>
            </a:r>
            <a:r>
              <a:rPr dirty="0" sz="700" spc="3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All</a:t>
            </a:r>
            <a:r>
              <a:rPr dirty="0" sz="700" spc="-1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rights</a:t>
            </a:r>
            <a:r>
              <a:rPr dirty="0" sz="700" spc="30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reserved.</a:t>
            </a:r>
            <a:r>
              <a:rPr dirty="0" sz="700" spc="4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</a:t>
            </a:r>
            <a:r>
              <a:rPr dirty="0" sz="700" spc="50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is a</a:t>
            </a:r>
            <a:r>
              <a:rPr dirty="0" sz="700" spc="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registered</a:t>
            </a:r>
            <a:r>
              <a:rPr dirty="0" sz="700" spc="4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trademark</a:t>
            </a:r>
            <a:r>
              <a:rPr dirty="0" sz="700" spc="40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of</a:t>
            </a:r>
            <a:r>
              <a:rPr dirty="0" sz="700" spc="1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Gartner,</a:t>
            </a:r>
            <a:r>
              <a:rPr dirty="0" sz="700" spc="5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Inc.</a:t>
            </a:r>
            <a:r>
              <a:rPr dirty="0" sz="700" spc="40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and</a:t>
            </a:r>
            <a:r>
              <a:rPr dirty="0" sz="700" spc="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its</a:t>
            </a:r>
            <a:r>
              <a:rPr dirty="0" sz="700" spc="10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affiliates.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3116" y="6240779"/>
            <a:ext cx="1280159" cy="29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279653"/>
            <a:ext cx="100126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 </a:t>
            </a:r>
            <a:r>
              <a:rPr dirty="0" spc="30"/>
              <a:t>Virtual </a:t>
            </a:r>
            <a:r>
              <a:rPr dirty="0"/>
              <a:t>Segmentation and</a:t>
            </a:r>
            <a:r>
              <a:rPr dirty="0" spc="-75"/>
              <a:t> </a:t>
            </a:r>
            <a:r>
              <a:rPr dirty="0" spc="-10"/>
              <a:t>Isolation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379" y="1211326"/>
            <a:ext cx="4839970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8890" indent="-342900">
              <a:lnSpc>
                <a:spcPct val="100000"/>
              </a:lnSpc>
              <a:spcBef>
                <a:spcPts val="105"/>
              </a:spcBef>
              <a:buClr>
                <a:srgbClr val="002855"/>
              </a:buClr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Arial"/>
                <a:cs typeface="Arial"/>
              </a:rPr>
              <a:t>Virtual </a:t>
            </a:r>
            <a:r>
              <a:rPr dirty="0" sz="2000" b="1">
                <a:latin typeface="Arial"/>
                <a:cs typeface="Arial"/>
              </a:rPr>
              <a:t>segmentation </a:t>
            </a:r>
            <a:r>
              <a:rPr dirty="0" sz="2000">
                <a:latin typeface="Arial"/>
                <a:cs typeface="Arial"/>
              </a:rPr>
              <a:t>is the ability to  set up a tunnel </a:t>
            </a:r>
            <a:r>
              <a:rPr dirty="0" sz="2000" spc="-5">
                <a:latin typeface="Arial"/>
                <a:cs typeface="Arial"/>
              </a:rPr>
              <a:t>from </a:t>
            </a:r>
            <a:r>
              <a:rPr dirty="0" sz="2000">
                <a:latin typeface="Arial"/>
                <a:cs typeface="Arial"/>
              </a:rPr>
              <a:t>a device to a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target  application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across an L3 (switch or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router) </a:t>
            </a:r>
            <a:r>
              <a:rPr dirty="0" u="sng" sz="20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boundary,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usually by</a:t>
            </a:r>
            <a:r>
              <a:rPr dirty="0" u="sng" sz="2000" spc="-1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tagging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marR="39370" indent="-342900">
              <a:lnSpc>
                <a:spcPct val="100000"/>
              </a:lnSpc>
              <a:buClr>
                <a:srgbClr val="002855"/>
              </a:buClr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Each vendor has a </a:t>
            </a:r>
            <a:r>
              <a:rPr dirty="0" sz="2000" spc="-5">
                <a:latin typeface="Arial"/>
                <a:cs typeface="Arial"/>
              </a:rPr>
              <a:t>different  </a:t>
            </a:r>
            <a:r>
              <a:rPr dirty="0" sz="2000">
                <a:latin typeface="Arial"/>
                <a:cs typeface="Arial"/>
              </a:rPr>
              <a:t>implementation that is not supported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by  </a:t>
            </a:r>
            <a:r>
              <a:rPr dirty="0" sz="2000" spc="-5">
                <a:latin typeface="Arial"/>
                <a:cs typeface="Arial"/>
              </a:rPr>
              <a:t>other </a:t>
            </a:r>
            <a:r>
              <a:rPr dirty="0" sz="2000">
                <a:latin typeface="Arial"/>
                <a:cs typeface="Arial"/>
              </a:rPr>
              <a:t>vendors </a:t>
            </a:r>
            <a:r>
              <a:rPr dirty="0" sz="2000" spc="-5">
                <a:latin typeface="Arial"/>
                <a:cs typeface="Arial"/>
              </a:rPr>
              <a:t>(e.g., </a:t>
            </a:r>
            <a:r>
              <a:rPr dirty="0" sz="2000">
                <a:latin typeface="Arial"/>
                <a:cs typeface="Arial"/>
              </a:rPr>
              <a:t>Cisco </a:t>
            </a:r>
            <a:r>
              <a:rPr dirty="0" sz="2000" spc="-5">
                <a:latin typeface="Arial"/>
                <a:cs typeface="Arial"/>
              </a:rPr>
              <a:t>Aruba’s</a:t>
            </a:r>
            <a:r>
              <a:rPr dirty="0" sz="2000" spc="-2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GRE  tunnels).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002855"/>
              </a:buClr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Ensure that the same </a:t>
            </a:r>
            <a:r>
              <a:rPr dirty="0" sz="2000" spc="5">
                <a:latin typeface="Arial"/>
                <a:cs typeface="Arial"/>
              </a:rPr>
              <a:t>vendor’s  </a:t>
            </a:r>
            <a:r>
              <a:rPr dirty="0" sz="2000">
                <a:latin typeface="Arial"/>
                <a:cs typeface="Arial"/>
              </a:rPr>
              <a:t>equipment is on the end generating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 terminating the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tunnel.</a:t>
            </a:r>
            <a:endParaRPr sz="2000">
              <a:latin typeface="Arial"/>
              <a:cs typeface="Arial"/>
            </a:endParaRPr>
          </a:p>
          <a:p>
            <a:pPr marL="355600" marR="47625" indent="-342900">
              <a:lnSpc>
                <a:spcPct val="100000"/>
              </a:lnSpc>
              <a:spcBef>
                <a:spcPts val="5"/>
              </a:spcBef>
              <a:buClr>
                <a:srgbClr val="002855"/>
              </a:buClr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Isolation </a:t>
            </a:r>
            <a:r>
              <a:rPr dirty="0" sz="2000">
                <a:latin typeface="Arial"/>
                <a:cs typeface="Arial"/>
              </a:rPr>
              <a:t>may be needed in addition to  segmentation. If required, then the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packet must be encrypted in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dirty="0" u="sng" sz="2000" spc="-16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tunnel</a:t>
            </a:r>
            <a:r>
              <a:rPr dirty="0" sz="200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6084214"/>
            <a:ext cx="7367905" cy="47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Source: </a:t>
            </a:r>
            <a:r>
              <a:rPr dirty="0" sz="1400" spc="-5">
                <a:latin typeface="Arial"/>
                <a:cs typeface="Arial"/>
              </a:rPr>
              <a:t>Segmentation or Isolation: Implementing </a:t>
            </a:r>
            <a:r>
              <a:rPr dirty="0" sz="1400">
                <a:latin typeface="Arial"/>
                <a:cs typeface="Arial"/>
              </a:rPr>
              <a:t>Best </a:t>
            </a:r>
            <a:r>
              <a:rPr dirty="0" sz="1400" spc="-5">
                <a:latin typeface="Arial"/>
                <a:cs typeface="Arial"/>
              </a:rPr>
              <a:t>Practices for Connecting ‘All’</a:t>
            </a:r>
            <a:r>
              <a:rPr dirty="0" sz="1400" spc="-2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Device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240665" algn="l"/>
              </a:tabLst>
            </a:pP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10	©</a:t>
            </a:r>
            <a:r>
              <a:rPr dirty="0" sz="700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2022</a:t>
            </a:r>
            <a:r>
              <a:rPr dirty="0" sz="700" spc="1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Gartner,</a:t>
            </a:r>
            <a:r>
              <a:rPr dirty="0" sz="700" spc="60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Inc.</a:t>
            </a:r>
            <a:r>
              <a:rPr dirty="0" sz="700" spc="40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and/or</a:t>
            </a:r>
            <a:r>
              <a:rPr dirty="0" sz="700" spc="2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its</a:t>
            </a:r>
            <a:r>
              <a:rPr dirty="0" sz="700" spc="10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affiliates.</a:t>
            </a:r>
            <a:r>
              <a:rPr dirty="0" sz="700" spc="30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All</a:t>
            </a:r>
            <a:r>
              <a:rPr dirty="0" sz="700" spc="-1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rights</a:t>
            </a:r>
            <a:r>
              <a:rPr dirty="0" sz="700" spc="3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reserved.</a:t>
            </a:r>
            <a:r>
              <a:rPr dirty="0" sz="700" spc="4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</a:t>
            </a:r>
            <a:r>
              <a:rPr dirty="0" sz="700" spc="50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is</a:t>
            </a:r>
            <a:r>
              <a:rPr dirty="0" sz="700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a</a:t>
            </a:r>
            <a:r>
              <a:rPr dirty="0" sz="700" spc="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registered</a:t>
            </a:r>
            <a:r>
              <a:rPr dirty="0" sz="700" spc="40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trademark</a:t>
            </a:r>
            <a:r>
              <a:rPr dirty="0" sz="700" spc="4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of</a:t>
            </a:r>
            <a:r>
              <a:rPr dirty="0" sz="700" spc="1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Gartner,</a:t>
            </a:r>
            <a:r>
              <a:rPr dirty="0" sz="700" spc="5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Inc.</a:t>
            </a:r>
            <a:r>
              <a:rPr dirty="0" sz="700" spc="4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and</a:t>
            </a:r>
            <a:r>
              <a:rPr dirty="0" sz="700" spc="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its</a:t>
            </a:r>
            <a:r>
              <a:rPr dirty="0" sz="700" spc="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affiliates.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93664" y="1007363"/>
            <a:ext cx="5475099" cy="4258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3116" y="6240779"/>
            <a:ext cx="1280159" cy="29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500" y="6427723"/>
            <a:ext cx="52203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</a:tabLst>
            </a:pP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11	©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2022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Gartner,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Inc. and/or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its affiliates. All rights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reserved.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 is a registered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trademark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of Gartner,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Inc. and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its</a:t>
            </a:r>
            <a:r>
              <a:rPr dirty="0" sz="700" spc="1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affiliates.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895" y="3209544"/>
            <a:ext cx="4198620" cy="3055620"/>
          </a:xfrm>
          <a:custGeom>
            <a:avLst/>
            <a:gdLst/>
            <a:ahLst/>
            <a:cxnLst/>
            <a:rect l="l" t="t" r="r" b="b"/>
            <a:pathLst>
              <a:path w="4198620" h="3055620">
                <a:moveTo>
                  <a:pt x="4198620" y="0"/>
                </a:moveTo>
                <a:lnTo>
                  <a:pt x="0" y="0"/>
                </a:lnTo>
                <a:lnTo>
                  <a:pt x="0" y="3055619"/>
                </a:lnTo>
                <a:lnTo>
                  <a:pt x="4198620" y="3055619"/>
                </a:lnTo>
                <a:lnTo>
                  <a:pt x="419862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2592" y="127761"/>
            <a:ext cx="53467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IoT </a:t>
            </a:r>
            <a:r>
              <a:rPr dirty="0" sz="2400" spc="-10"/>
              <a:t>Device </a:t>
            </a:r>
            <a:r>
              <a:rPr dirty="0" sz="2400" spc="-5"/>
              <a:t>Security</a:t>
            </a:r>
            <a:r>
              <a:rPr dirty="0" sz="2400" spc="-50"/>
              <a:t> </a:t>
            </a:r>
            <a:r>
              <a:rPr dirty="0" sz="2400" spc="-5"/>
              <a:t>“Cookbook”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62404" y="4360164"/>
            <a:ext cx="3650842" cy="1314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82921" y="5166105"/>
            <a:ext cx="5422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Arial"/>
                <a:cs typeface="Arial"/>
              </a:rPr>
              <a:t>S</a:t>
            </a:r>
            <a:r>
              <a:rPr dirty="0" sz="1000" spc="-5" b="1">
                <a:latin typeface="Arial"/>
                <a:cs typeface="Arial"/>
              </a:rPr>
              <a:t>D-</a:t>
            </a:r>
            <a:r>
              <a:rPr dirty="0" sz="1000" b="1">
                <a:latin typeface="Arial"/>
                <a:cs typeface="Arial"/>
              </a:rPr>
              <a:t>W</a:t>
            </a:r>
            <a:r>
              <a:rPr dirty="0" sz="1000" spc="-40" b="1">
                <a:latin typeface="Arial"/>
                <a:cs typeface="Arial"/>
              </a:rPr>
              <a:t>A</a:t>
            </a:r>
            <a:r>
              <a:rPr dirty="0" sz="1000" spc="-5" b="1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6729" y="5253050"/>
            <a:ext cx="902969" cy="478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175">
              <a:lnSpc>
                <a:spcPts val="1140"/>
              </a:lnSpc>
              <a:spcBef>
                <a:spcPts val="95"/>
              </a:spcBef>
            </a:pPr>
            <a:r>
              <a:rPr dirty="0" sz="1000" spc="-5" b="1">
                <a:latin typeface="Arial"/>
                <a:cs typeface="Arial"/>
              </a:rPr>
              <a:t>Local</a:t>
            </a:r>
            <a:endParaRPr sz="1000">
              <a:latin typeface="Arial"/>
              <a:cs typeface="Arial"/>
            </a:endParaRPr>
          </a:p>
          <a:p>
            <a:pPr algn="ctr" marR="3175">
              <a:lnSpc>
                <a:spcPts val="1140"/>
              </a:lnSpc>
            </a:pPr>
            <a:r>
              <a:rPr dirty="0" sz="1000" spc="-5" b="1">
                <a:latin typeface="Arial"/>
                <a:cs typeface="Arial"/>
              </a:rPr>
              <a:t>Comms</a:t>
            </a:r>
            <a:endParaRPr sz="10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85"/>
              </a:spcBef>
            </a:pPr>
            <a:r>
              <a:rPr dirty="0" sz="1000" spc="-5">
                <a:latin typeface="Arial"/>
                <a:cs typeface="Arial"/>
              </a:rPr>
              <a:t>(traffic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isolation)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2446" y="4360926"/>
            <a:ext cx="637540" cy="401955"/>
          </a:xfrm>
          <a:custGeom>
            <a:avLst/>
            <a:gdLst/>
            <a:ahLst/>
            <a:cxnLst/>
            <a:rect l="l" t="t" r="r" b="b"/>
            <a:pathLst>
              <a:path w="637539" h="401954">
                <a:moveTo>
                  <a:pt x="530354" y="356865"/>
                </a:moveTo>
                <a:lnTo>
                  <a:pt x="510031" y="389128"/>
                </a:lnTo>
                <a:lnTo>
                  <a:pt x="637285" y="401700"/>
                </a:lnTo>
                <a:lnTo>
                  <a:pt x="616265" y="367030"/>
                </a:lnTo>
                <a:lnTo>
                  <a:pt x="546480" y="367030"/>
                </a:lnTo>
                <a:lnTo>
                  <a:pt x="530354" y="356865"/>
                </a:lnTo>
                <a:close/>
              </a:path>
              <a:path w="637539" h="401954">
                <a:moveTo>
                  <a:pt x="550674" y="324607"/>
                </a:moveTo>
                <a:lnTo>
                  <a:pt x="530354" y="356865"/>
                </a:lnTo>
                <a:lnTo>
                  <a:pt x="546480" y="367030"/>
                </a:lnTo>
                <a:lnTo>
                  <a:pt x="566801" y="334772"/>
                </a:lnTo>
                <a:lnTo>
                  <a:pt x="550674" y="324607"/>
                </a:lnTo>
                <a:close/>
              </a:path>
              <a:path w="637539" h="401954">
                <a:moveTo>
                  <a:pt x="570991" y="292354"/>
                </a:moveTo>
                <a:lnTo>
                  <a:pt x="550674" y="324607"/>
                </a:lnTo>
                <a:lnTo>
                  <a:pt x="566801" y="334772"/>
                </a:lnTo>
                <a:lnTo>
                  <a:pt x="546480" y="367030"/>
                </a:lnTo>
                <a:lnTo>
                  <a:pt x="616265" y="367030"/>
                </a:lnTo>
                <a:lnTo>
                  <a:pt x="570991" y="292354"/>
                </a:lnTo>
                <a:close/>
              </a:path>
              <a:path w="637539" h="401954">
                <a:moveTo>
                  <a:pt x="106804" y="44835"/>
                </a:moveTo>
                <a:lnTo>
                  <a:pt x="86484" y="77093"/>
                </a:lnTo>
                <a:lnTo>
                  <a:pt x="530354" y="356865"/>
                </a:lnTo>
                <a:lnTo>
                  <a:pt x="550674" y="324607"/>
                </a:lnTo>
                <a:lnTo>
                  <a:pt x="106804" y="44835"/>
                </a:lnTo>
                <a:close/>
              </a:path>
              <a:path w="637539" h="401954">
                <a:moveTo>
                  <a:pt x="0" y="0"/>
                </a:moveTo>
                <a:lnTo>
                  <a:pt x="66166" y="109347"/>
                </a:lnTo>
                <a:lnTo>
                  <a:pt x="86484" y="77093"/>
                </a:lnTo>
                <a:lnTo>
                  <a:pt x="70357" y="66929"/>
                </a:lnTo>
                <a:lnTo>
                  <a:pt x="90678" y="34671"/>
                </a:lnTo>
                <a:lnTo>
                  <a:pt x="113206" y="34671"/>
                </a:lnTo>
                <a:lnTo>
                  <a:pt x="127126" y="12573"/>
                </a:lnTo>
                <a:lnTo>
                  <a:pt x="0" y="0"/>
                </a:lnTo>
                <a:close/>
              </a:path>
              <a:path w="637539" h="401954">
                <a:moveTo>
                  <a:pt x="90678" y="34671"/>
                </a:moveTo>
                <a:lnTo>
                  <a:pt x="70357" y="66929"/>
                </a:lnTo>
                <a:lnTo>
                  <a:pt x="86484" y="77093"/>
                </a:lnTo>
                <a:lnTo>
                  <a:pt x="106804" y="44835"/>
                </a:lnTo>
                <a:lnTo>
                  <a:pt x="90678" y="34671"/>
                </a:lnTo>
                <a:close/>
              </a:path>
              <a:path w="637539" h="401954">
                <a:moveTo>
                  <a:pt x="113206" y="34671"/>
                </a:moveTo>
                <a:lnTo>
                  <a:pt x="90678" y="34671"/>
                </a:lnTo>
                <a:lnTo>
                  <a:pt x="106804" y="44835"/>
                </a:lnTo>
                <a:lnTo>
                  <a:pt x="113206" y="346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33677" y="5147309"/>
            <a:ext cx="633095" cy="374650"/>
          </a:xfrm>
          <a:custGeom>
            <a:avLst/>
            <a:gdLst/>
            <a:ahLst/>
            <a:cxnLst/>
            <a:rect l="l" t="t" r="r" b="b"/>
            <a:pathLst>
              <a:path w="633094" h="374650">
                <a:moveTo>
                  <a:pt x="69341" y="266953"/>
                </a:moveTo>
                <a:lnTo>
                  <a:pt x="0" y="374268"/>
                </a:lnTo>
                <a:lnTo>
                  <a:pt x="127508" y="365378"/>
                </a:lnTo>
                <a:lnTo>
                  <a:pt x="113848" y="342264"/>
                </a:lnTo>
                <a:lnTo>
                  <a:pt x="91693" y="342264"/>
                </a:lnTo>
                <a:lnTo>
                  <a:pt x="72262" y="309498"/>
                </a:lnTo>
                <a:lnTo>
                  <a:pt x="88730" y="299762"/>
                </a:lnTo>
                <a:lnTo>
                  <a:pt x="69341" y="266953"/>
                </a:lnTo>
                <a:close/>
              </a:path>
              <a:path w="633094" h="374650">
                <a:moveTo>
                  <a:pt x="88730" y="299762"/>
                </a:moveTo>
                <a:lnTo>
                  <a:pt x="72262" y="309498"/>
                </a:lnTo>
                <a:lnTo>
                  <a:pt x="91693" y="342264"/>
                </a:lnTo>
                <a:lnTo>
                  <a:pt x="108111" y="332558"/>
                </a:lnTo>
                <a:lnTo>
                  <a:pt x="88730" y="299762"/>
                </a:lnTo>
                <a:close/>
              </a:path>
              <a:path w="633094" h="374650">
                <a:moveTo>
                  <a:pt x="108111" y="332558"/>
                </a:moveTo>
                <a:lnTo>
                  <a:pt x="91693" y="342264"/>
                </a:lnTo>
                <a:lnTo>
                  <a:pt x="113848" y="342264"/>
                </a:lnTo>
                <a:lnTo>
                  <a:pt x="108111" y="332558"/>
                </a:lnTo>
                <a:close/>
              </a:path>
              <a:path w="633094" h="374650">
                <a:moveTo>
                  <a:pt x="525032" y="41808"/>
                </a:moveTo>
                <a:lnTo>
                  <a:pt x="88730" y="299762"/>
                </a:lnTo>
                <a:lnTo>
                  <a:pt x="108111" y="332558"/>
                </a:lnTo>
                <a:lnTo>
                  <a:pt x="544463" y="74574"/>
                </a:lnTo>
                <a:lnTo>
                  <a:pt x="525032" y="41808"/>
                </a:lnTo>
                <a:close/>
              </a:path>
              <a:path w="633094" h="374650">
                <a:moveTo>
                  <a:pt x="612371" y="32131"/>
                </a:moveTo>
                <a:lnTo>
                  <a:pt x="541401" y="32131"/>
                </a:lnTo>
                <a:lnTo>
                  <a:pt x="560832" y="64896"/>
                </a:lnTo>
                <a:lnTo>
                  <a:pt x="544463" y="74574"/>
                </a:lnTo>
                <a:lnTo>
                  <a:pt x="563879" y="107314"/>
                </a:lnTo>
                <a:lnTo>
                  <a:pt x="612371" y="32131"/>
                </a:lnTo>
                <a:close/>
              </a:path>
              <a:path w="633094" h="374650">
                <a:moveTo>
                  <a:pt x="541401" y="32131"/>
                </a:moveTo>
                <a:lnTo>
                  <a:pt x="525032" y="41808"/>
                </a:lnTo>
                <a:lnTo>
                  <a:pt x="544463" y="74574"/>
                </a:lnTo>
                <a:lnTo>
                  <a:pt x="560832" y="64896"/>
                </a:lnTo>
                <a:lnTo>
                  <a:pt x="541401" y="32131"/>
                </a:lnTo>
                <a:close/>
              </a:path>
              <a:path w="633094" h="374650">
                <a:moveTo>
                  <a:pt x="633095" y="0"/>
                </a:moveTo>
                <a:lnTo>
                  <a:pt x="505586" y="9016"/>
                </a:lnTo>
                <a:lnTo>
                  <a:pt x="525032" y="41808"/>
                </a:lnTo>
                <a:lnTo>
                  <a:pt x="541401" y="32131"/>
                </a:lnTo>
                <a:lnTo>
                  <a:pt x="612371" y="32131"/>
                </a:lnTo>
                <a:lnTo>
                  <a:pt x="633095" y="0"/>
                </a:lnTo>
                <a:close/>
              </a:path>
            </a:pathLst>
          </a:custGeom>
          <a:solidFill>
            <a:srgbClr val="00A7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4060" y="3233420"/>
            <a:ext cx="572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Ed</a:t>
            </a:r>
            <a:r>
              <a:rPr dirty="0" sz="1800" spc="5" b="1">
                <a:latin typeface="Arial"/>
                <a:cs typeface="Arial"/>
              </a:rPr>
              <a:t>g</a:t>
            </a:r>
            <a:r>
              <a:rPr dirty="0" sz="1800" spc="-5" b="1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6270" y="3371850"/>
            <a:ext cx="6673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IoT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security</a:t>
            </a:r>
            <a:endParaRPr sz="1000">
              <a:latin typeface="Arial"/>
              <a:cs typeface="Arial"/>
            </a:endParaRPr>
          </a:p>
          <a:p>
            <a:pPr marL="4826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Appliance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528" y="4386198"/>
            <a:ext cx="5321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1333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Facilities  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 spc="-5">
                <a:latin typeface="Arial"/>
                <a:cs typeface="Arial"/>
              </a:rPr>
              <a:t>He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g</a:t>
            </a:r>
            <a:r>
              <a:rPr dirty="0" sz="1000" spc="-5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5319" y="3803903"/>
            <a:ext cx="550164" cy="550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50229" y="5081778"/>
            <a:ext cx="827405" cy="558800"/>
          </a:xfrm>
          <a:custGeom>
            <a:avLst/>
            <a:gdLst/>
            <a:ahLst/>
            <a:cxnLst/>
            <a:rect l="l" t="t" r="r" b="b"/>
            <a:pathLst>
              <a:path w="827404" h="558800">
                <a:moveTo>
                  <a:pt x="721522" y="510106"/>
                </a:moveTo>
                <a:lnTo>
                  <a:pt x="700151" y="541718"/>
                </a:lnTo>
                <a:lnTo>
                  <a:pt x="826897" y="558317"/>
                </a:lnTo>
                <a:lnTo>
                  <a:pt x="805745" y="520801"/>
                </a:lnTo>
                <a:lnTo>
                  <a:pt x="737362" y="520801"/>
                </a:lnTo>
                <a:lnTo>
                  <a:pt x="721522" y="510106"/>
                </a:lnTo>
                <a:close/>
              </a:path>
              <a:path w="827404" h="558800">
                <a:moveTo>
                  <a:pt x="742876" y="478520"/>
                </a:moveTo>
                <a:lnTo>
                  <a:pt x="721522" y="510106"/>
                </a:lnTo>
                <a:lnTo>
                  <a:pt x="737362" y="520801"/>
                </a:lnTo>
                <a:lnTo>
                  <a:pt x="758698" y="489204"/>
                </a:lnTo>
                <a:lnTo>
                  <a:pt x="742876" y="478520"/>
                </a:lnTo>
                <a:close/>
              </a:path>
              <a:path w="827404" h="558800">
                <a:moveTo>
                  <a:pt x="764159" y="447040"/>
                </a:moveTo>
                <a:lnTo>
                  <a:pt x="742876" y="478520"/>
                </a:lnTo>
                <a:lnTo>
                  <a:pt x="758698" y="489204"/>
                </a:lnTo>
                <a:lnTo>
                  <a:pt x="737362" y="520801"/>
                </a:lnTo>
                <a:lnTo>
                  <a:pt x="805745" y="520801"/>
                </a:lnTo>
                <a:lnTo>
                  <a:pt x="764159" y="447040"/>
                </a:lnTo>
                <a:close/>
              </a:path>
              <a:path w="827404" h="558800">
                <a:moveTo>
                  <a:pt x="105465" y="48135"/>
                </a:moveTo>
                <a:lnTo>
                  <a:pt x="84110" y="79744"/>
                </a:lnTo>
                <a:lnTo>
                  <a:pt x="721522" y="510106"/>
                </a:lnTo>
                <a:lnTo>
                  <a:pt x="742876" y="478520"/>
                </a:lnTo>
                <a:lnTo>
                  <a:pt x="105465" y="48135"/>
                </a:lnTo>
                <a:close/>
              </a:path>
              <a:path w="827404" h="558800">
                <a:moveTo>
                  <a:pt x="0" y="0"/>
                </a:moveTo>
                <a:lnTo>
                  <a:pt x="62737" y="111379"/>
                </a:lnTo>
                <a:lnTo>
                  <a:pt x="84110" y="79744"/>
                </a:lnTo>
                <a:lnTo>
                  <a:pt x="68325" y="69088"/>
                </a:lnTo>
                <a:lnTo>
                  <a:pt x="89662" y="37465"/>
                </a:lnTo>
                <a:lnTo>
                  <a:pt x="112674" y="37465"/>
                </a:lnTo>
                <a:lnTo>
                  <a:pt x="126746" y="16637"/>
                </a:lnTo>
                <a:lnTo>
                  <a:pt x="0" y="0"/>
                </a:lnTo>
                <a:close/>
              </a:path>
              <a:path w="827404" h="558800">
                <a:moveTo>
                  <a:pt x="89662" y="37465"/>
                </a:moveTo>
                <a:lnTo>
                  <a:pt x="68325" y="69088"/>
                </a:lnTo>
                <a:lnTo>
                  <a:pt x="84110" y="79744"/>
                </a:lnTo>
                <a:lnTo>
                  <a:pt x="105465" y="48135"/>
                </a:lnTo>
                <a:lnTo>
                  <a:pt x="89662" y="37465"/>
                </a:lnTo>
                <a:close/>
              </a:path>
              <a:path w="827404" h="558800">
                <a:moveTo>
                  <a:pt x="112674" y="37465"/>
                </a:moveTo>
                <a:lnTo>
                  <a:pt x="89662" y="37465"/>
                </a:lnTo>
                <a:lnTo>
                  <a:pt x="105465" y="48135"/>
                </a:lnTo>
                <a:lnTo>
                  <a:pt x="112674" y="374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93846" y="5173167"/>
            <a:ext cx="41275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Arial"/>
                <a:cs typeface="Arial"/>
              </a:rPr>
              <a:t>Edge</a:t>
            </a:r>
            <a:endParaRPr sz="8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G</a:t>
            </a:r>
            <a:r>
              <a:rPr dirty="0" sz="800" spc="-5">
                <a:latin typeface="Arial"/>
                <a:cs typeface="Arial"/>
              </a:rPr>
              <a:t>a</a:t>
            </a:r>
            <a:r>
              <a:rPr dirty="0" sz="800">
                <a:latin typeface="Arial"/>
                <a:cs typeface="Arial"/>
              </a:rPr>
              <a:t>t</a:t>
            </a:r>
            <a:r>
              <a:rPr dirty="0" sz="800" spc="-5">
                <a:latin typeface="Arial"/>
                <a:cs typeface="Arial"/>
              </a:rPr>
              <a:t>e</a:t>
            </a:r>
            <a:r>
              <a:rPr dirty="0" sz="800" spc="-20">
                <a:latin typeface="Arial"/>
                <a:cs typeface="Arial"/>
              </a:rPr>
              <a:t>w</a:t>
            </a:r>
            <a:r>
              <a:rPr dirty="0" sz="800" spc="-5">
                <a:latin typeface="Arial"/>
                <a:cs typeface="Arial"/>
              </a:rPr>
              <a:t>a</a:t>
            </a:r>
            <a:r>
              <a:rPr dirty="0" sz="80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04608" y="4793396"/>
            <a:ext cx="367030" cy="373380"/>
          </a:xfrm>
          <a:custGeom>
            <a:avLst/>
            <a:gdLst/>
            <a:ahLst/>
            <a:cxnLst/>
            <a:rect l="l" t="t" r="r" b="b"/>
            <a:pathLst>
              <a:path w="367029" h="373379">
                <a:moveTo>
                  <a:pt x="98322" y="321528"/>
                </a:moveTo>
                <a:lnTo>
                  <a:pt x="57055" y="321528"/>
                </a:lnTo>
                <a:lnTo>
                  <a:pt x="84562" y="343529"/>
                </a:lnTo>
                <a:lnTo>
                  <a:pt x="115284" y="359612"/>
                </a:lnTo>
                <a:lnTo>
                  <a:pt x="148388" y="369480"/>
                </a:lnTo>
                <a:lnTo>
                  <a:pt x="183039" y="372836"/>
                </a:lnTo>
                <a:lnTo>
                  <a:pt x="194491" y="372475"/>
                </a:lnTo>
                <a:lnTo>
                  <a:pt x="263019" y="354314"/>
                </a:lnTo>
                <a:lnTo>
                  <a:pt x="273670" y="347741"/>
                </a:lnTo>
                <a:lnTo>
                  <a:pt x="182295" y="347741"/>
                </a:lnTo>
                <a:lnTo>
                  <a:pt x="142764" y="342419"/>
                </a:lnTo>
                <a:lnTo>
                  <a:pt x="105972" y="327286"/>
                </a:lnTo>
                <a:lnTo>
                  <a:pt x="98322" y="321528"/>
                </a:lnTo>
                <a:close/>
              </a:path>
              <a:path w="367029" h="373379">
                <a:moveTo>
                  <a:pt x="105569" y="276316"/>
                </a:moveTo>
                <a:lnTo>
                  <a:pt x="30766" y="276316"/>
                </a:lnTo>
                <a:lnTo>
                  <a:pt x="30766" y="352389"/>
                </a:lnTo>
                <a:lnTo>
                  <a:pt x="57055" y="352389"/>
                </a:lnTo>
                <a:lnTo>
                  <a:pt x="57055" y="321528"/>
                </a:lnTo>
                <a:lnTo>
                  <a:pt x="98322" y="321528"/>
                </a:lnTo>
                <a:lnTo>
                  <a:pt x="73692" y="302986"/>
                </a:lnTo>
                <a:lnTo>
                  <a:pt x="105569" y="302986"/>
                </a:lnTo>
                <a:lnTo>
                  <a:pt x="105569" y="276316"/>
                </a:lnTo>
                <a:close/>
              </a:path>
              <a:path w="367029" h="373379">
                <a:moveTo>
                  <a:pt x="360966" y="140172"/>
                </a:moveTo>
                <a:lnTo>
                  <a:pt x="337090" y="146395"/>
                </a:lnTo>
                <a:lnTo>
                  <a:pt x="341894" y="177843"/>
                </a:lnTo>
                <a:lnTo>
                  <a:pt x="340566" y="209196"/>
                </a:lnTo>
                <a:lnTo>
                  <a:pt x="319945" y="268569"/>
                </a:lnTo>
                <a:lnTo>
                  <a:pt x="278702" y="315495"/>
                </a:lnTo>
                <a:lnTo>
                  <a:pt x="222790" y="342610"/>
                </a:lnTo>
                <a:lnTo>
                  <a:pt x="182295" y="347741"/>
                </a:lnTo>
                <a:lnTo>
                  <a:pt x="273670" y="347741"/>
                </a:lnTo>
                <a:lnTo>
                  <a:pt x="319792" y="310967"/>
                </a:lnTo>
                <a:lnTo>
                  <a:pt x="356465" y="247935"/>
                </a:lnTo>
                <a:lnTo>
                  <a:pt x="366457" y="177843"/>
                </a:lnTo>
                <a:lnTo>
                  <a:pt x="366440" y="176018"/>
                </a:lnTo>
                <a:lnTo>
                  <a:pt x="360966" y="140172"/>
                </a:lnTo>
                <a:close/>
              </a:path>
              <a:path w="367029" h="373379">
                <a:moveTo>
                  <a:pt x="225584" y="248249"/>
                </a:moveTo>
                <a:lnTo>
                  <a:pt x="141256" y="248249"/>
                </a:lnTo>
                <a:lnTo>
                  <a:pt x="147870" y="252384"/>
                </a:lnTo>
                <a:lnTo>
                  <a:pt x="154924" y="255805"/>
                </a:lnTo>
                <a:lnTo>
                  <a:pt x="162383" y="258464"/>
                </a:lnTo>
                <a:lnTo>
                  <a:pt x="170212" y="260314"/>
                </a:lnTo>
                <a:lnTo>
                  <a:pt x="170212" y="286730"/>
                </a:lnTo>
                <a:lnTo>
                  <a:pt x="196501" y="286730"/>
                </a:lnTo>
                <a:lnTo>
                  <a:pt x="196501" y="260314"/>
                </a:lnTo>
                <a:lnTo>
                  <a:pt x="204331" y="258464"/>
                </a:lnTo>
                <a:lnTo>
                  <a:pt x="211804" y="255805"/>
                </a:lnTo>
                <a:lnTo>
                  <a:pt x="218896" y="252384"/>
                </a:lnTo>
                <a:lnTo>
                  <a:pt x="225584" y="248249"/>
                </a:lnTo>
                <a:close/>
              </a:path>
              <a:path w="367029" h="373379">
                <a:moveTo>
                  <a:pt x="120301" y="103469"/>
                </a:moveTo>
                <a:lnTo>
                  <a:pt x="101632" y="122265"/>
                </a:lnTo>
                <a:lnTo>
                  <a:pt x="122587" y="143601"/>
                </a:lnTo>
                <a:lnTo>
                  <a:pt x="118471" y="150330"/>
                </a:lnTo>
                <a:lnTo>
                  <a:pt x="115094" y="157523"/>
                </a:lnTo>
                <a:lnTo>
                  <a:pt x="112478" y="165121"/>
                </a:lnTo>
                <a:lnTo>
                  <a:pt x="110649" y="173065"/>
                </a:lnTo>
                <a:lnTo>
                  <a:pt x="81439" y="173065"/>
                </a:lnTo>
                <a:lnTo>
                  <a:pt x="81439" y="199735"/>
                </a:lnTo>
                <a:lnTo>
                  <a:pt x="110649" y="199735"/>
                </a:lnTo>
                <a:lnTo>
                  <a:pt x="112478" y="207734"/>
                </a:lnTo>
                <a:lnTo>
                  <a:pt x="115094" y="215340"/>
                </a:lnTo>
                <a:lnTo>
                  <a:pt x="118471" y="222541"/>
                </a:lnTo>
                <a:lnTo>
                  <a:pt x="122587" y="229326"/>
                </a:lnTo>
                <a:lnTo>
                  <a:pt x="101632" y="250535"/>
                </a:lnTo>
                <a:lnTo>
                  <a:pt x="120301" y="269458"/>
                </a:lnTo>
                <a:lnTo>
                  <a:pt x="141256" y="248249"/>
                </a:lnTo>
                <a:lnTo>
                  <a:pt x="262822" y="248249"/>
                </a:lnTo>
                <a:lnTo>
                  <a:pt x="249647" y="234914"/>
                </a:lnTo>
                <a:lnTo>
                  <a:pt x="183420" y="234914"/>
                </a:lnTo>
                <a:lnTo>
                  <a:pt x="164814" y="231102"/>
                </a:lnTo>
                <a:lnTo>
                  <a:pt x="149638" y="220706"/>
                </a:lnTo>
                <a:lnTo>
                  <a:pt x="139414" y="205285"/>
                </a:lnTo>
                <a:lnTo>
                  <a:pt x="135668" y="186400"/>
                </a:lnTo>
                <a:lnTo>
                  <a:pt x="139414" y="167588"/>
                </a:lnTo>
                <a:lnTo>
                  <a:pt x="149638" y="152205"/>
                </a:lnTo>
                <a:lnTo>
                  <a:pt x="164814" y="141823"/>
                </a:lnTo>
                <a:lnTo>
                  <a:pt x="183420" y="138013"/>
                </a:lnTo>
                <a:lnTo>
                  <a:pt x="249614" y="138013"/>
                </a:lnTo>
                <a:lnTo>
                  <a:pt x="262711" y="124678"/>
                </a:lnTo>
                <a:lnTo>
                  <a:pt x="141256" y="124678"/>
                </a:lnTo>
                <a:lnTo>
                  <a:pt x="120301" y="103469"/>
                </a:lnTo>
                <a:close/>
              </a:path>
              <a:path w="367029" h="373379">
                <a:moveTo>
                  <a:pt x="262822" y="248249"/>
                </a:moveTo>
                <a:lnTo>
                  <a:pt x="225584" y="248249"/>
                </a:lnTo>
                <a:lnTo>
                  <a:pt x="246412" y="269458"/>
                </a:lnTo>
                <a:lnTo>
                  <a:pt x="265081" y="250535"/>
                </a:lnTo>
                <a:lnTo>
                  <a:pt x="262822" y="248249"/>
                </a:lnTo>
                <a:close/>
              </a:path>
              <a:path w="367029" h="373379">
                <a:moveTo>
                  <a:pt x="249614" y="138013"/>
                </a:moveTo>
                <a:lnTo>
                  <a:pt x="183420" y="138013"/>
                </a:lnTo>
                <a:lnTo>
                  <a:pt x="201952" y="141823"/>
                </a:lnTo>
                <a:lnTo>
                  <a:pt x="217091" y="152205"/>
                </a:lnTo>
                <a:lnTo>
                  <a:pt x="227300" y="167588"/>
                </a:lnTo>
                <a:lnTo>
                  <a:pt x="231045" y="186400"/>
                </a:lnTo>
                <a:lnTo>
                  <a:pt x="227282" y="205285"/>
                </a:lnTo>
                <a:lnTo>
                  <a:pt x="217043" y="220706"/>
                </a:lnTo>
                <a:lnTo>
                  <a:pt x="201898" y="231102"/>
                </a:lnTo>
                <a:lnTo>
                  <a:pt x="183420" y="234914"/>
                </a:lnTo>
                <a:lnTo>
                  <a:pt x="249647" y="234914"/>
                </a:lnTo>
                <a:lnTo>
                  <a:pt x="244126" y="229326"/>
                </a:lnTo>
                <a:lnTo>
                  <a:pt x="248241" y="222541"/>
                </a:lnTo>
                <a:lnTo>
                  <a:pt x="251619" y="215340"/>
                </a:lnTo>
                <a:lnTo>
                  <a:pt x="254234" y="207734"/>
                </a:lnTo>
                <a:lnTo>
                  <a:pt x="256064" y="199735"/>
                </a:lnTo>
                <a:lnTo>
                  <a:pt x="278797" y="199735"/>
                </a:lnTo>
                <a:lnTo>
                  <a:pt x="278797" y="173065"/>
                </a:lnTo>
                <a:lnTo>
                  <a:pt x="256064" y="173065"/>
                </a:lnTo>
                <a:lnTo>
                  <a:pt x="254234" y="165121"/>
                </a:lnTo>
                <a:lnTo>
                  <a:pt x="251619" y="157523"/>
                </a:lnTo>
                <a:lnTo>
                  <a:pt x="248241" y="150330"/>
                </a:lnTo>
                <a:lnTo>
                  <a:pt x="244126" y="143601"/>
                </a:lnTo>
                <a:lnTo>
                  <a:pt x="249614" y="138013"/>
                </a:lnTo>
                <a:close/>
              </a:path>
              <a:path w="367029" h="373379">
                <a:moveTo>
                  <a:pt x="184624" y="0"/>
                </a:moveTo>
                <a:lnTo>
                  <a:pt x="137827" y="5933"/>
                </a:lnTo>
                <a:lnTo>
                  <a:pt x="92298" y="24684"/>
                </a:lnTo>
                <a:lnTo>
                  <a:pt x="54477" y="53958"/>
                </a:lnTo>
                <a:lnTo>
                  <a:pt x="25638" y="91578"/>
                </a:lnTo>
                <a:lnTo>
                  <a:pt x="7054" y="135369"/>
                </a:lnTo>
                <a:lnTo>
                  <a:pt x="0" y="183154"/>
                </a:lnTo>
                <a:lnTo>
                  <a:pt x="5747" y="232755"/>
                </a:lnTo>
                <a:lnTo>
                  <a:pt x="29623" y="226532"/>
                </a:lnTo>
                <a:lnTo>
                  <a:pt x="25026" y="175169"/>
                </a:lnTo>
                <a:lnTo>
                  <a:pt x="36042" y="126586"/>
                </a:lnTo>
                <a:lnTo>
                  <a:pt x="60786" y="84050"/>
                </a:lnTo>
                <a:lnTo>
                  <a:pt x="97374" y="50829"/>
                </a:lnTo>
                <a:lnTo>
                  <a:pt x="143923" y="30190"/>
                </a:lnTo>
                <a:lnTo>
                  <a:pt x="184523" y="25058"/>
                </a:lnTo>
                <a:lnTo>
                  <a:pt x="274616" y="25058"/>
                </a:lnTo>
                <a:lnTo>
                  <a:pt x="272504" y="23471"/>
                </a:lnTo>
                <a:lnTo>
                  <a:pt x="230172" y="6092"/>
                </a:lnTo>
                <a:lnTo>
                  <a:pt x="184624" y="0"/>
                </a:lnTo>
                <a:close/>
              </a:path>
              <a:path w="367029" h="373379">
                <a:moveTo>
                  <a:pt x="183420" y="159730"/>
                </a:moveTo>
                <a:lnTo>
                  <a:pt x="173131" y="161825"/>
                </a:lnTo>
                <a:lnTo>
                  <a:pt x="164735" y="167540"/>
                </a:lnTo>
                <a:lnTo>
                  <a:pt x="159078" y="176018"/>
                </a:lnTo>
                <a:lnTo>
                  <a:pt x="157004" y="186400"/>
                </a:lnTo>
                <a:lnTo>
                  <a:pt x="159078" y="196855"/>
                </a:lnTo>
                <a:lnTo>
                  <a:pt x="164735" y="205370"/>
                </a:lnTo>
                <a:lnTo>
                  <a:pt x="173131" y="211099"/>
                </a:lnTo>
                <a:lnTo>
                  <a:pt x="183420" y="213197"/>
                </a:lnTo>
                <a:lnTo>
                  <a:pt x="193635" y="211099"/>
                </a:lnTo>
                <a:lnTo>
                  <a:pt x="201994" y="205370"/>
                </a:lnTo>
                <a:lnTo>
                  <a:pt x="207637" y="196855"/>
                </a:lnTo>
                <a:lnTo>
                  <a:pt x="209709" y="186400"/>
                </a:lnTo>
                <a:lnTo>
                  <a:pt x="207637" y="176018"/>
                </a:lnTo>
                <a:lnTo>
                  <a:pt x="201994" y="167540"/>
                </a:lnTo>
                <a:lnTo>
                  <a:pt x="193635" y="161825"/>
                </a:lnTo>
                <a:lnTo>
                  <a:pt x="183420" y="159730"/>
                </a:lnTo>
                <a:close/>
              </a:path>
              <a:path w="367029" h="373379">
                <a:moveTo>
                  <a:pt x="196501" y="86197"/>
                </a:moveTo>
                <a:lnTo>
                  <a:pt x="170212" y="86197"/>
                </a:lnTo>
                <a:lnTo>
                  <a:pt x="170212" y="112486"/>
                </a:lnTo>
                <a:lnTo>
                  <a:pt x="162383" y="114355"/>
                </a:lnTo>
                <a:lnTo>
                  <a:pt x="154924" y="117058"/>
                </a:lnTo>
                <a:lnTo>
                  <a:pt x="147870" y="120523"/>
                </a:lnTo>
                <a:lnTo>
                  <a:pt x="141256" y="124678"/>
                </a:lnTo>
                <a:lnTo>
                  <a:pt x="225584" y="124678"/>
                </a:lnTo>
                <a:lnTo>
                  <a:pt x="218896" y="120523"/>
                </a:lnTo>
                <a:lnTo>
                  <a:pt x="211804" y="117058"/>
                </a:lnTo>
                <a:lnTo>
                  <a:pt x="204331" y="114355"/>
                </a:lnTo>
                <a:lnTo>
                  <a:pt x="196501" y="112486"/>
                </a:lnTo>
                <a:lnTo>
                  <a:pt x="196501" y="86197"/>
                </a:lnTo>
                <a:close/>
              </a:path>
              <a:path w="367029" h="373379">
                <a:moveTo>
                  <a:pt x="246412" y="103469"/>
                </a:moveTo>
                <a:lnTo>
                  <a:pt x="225584" y="124678"/>
                </a:lnTo>
                <a:lnTo>
                  <a:pt x="262711" y="124678"/>
                </a:lnTo>
                <a:lnTo>
                  <a:pt x="265081" y="122265"/>
                </a:lnTo>
                <a:lnTo>
                  <a:pt x="246412" y="103469"/>
                </a:lnTo>
                <a:close/>
              </a:path>
              <a:path w="367029" h="373379">
                <a:moveTo>
                  <a:pt x="274616" y="25058"/>
                </a:moveTo>
                <a:lnTo>
                  <a:pt x="184523" y="25058"/>
                </a:lnTo>
                <a:lnTo>
                  <a:pt x="224028" y="30380"/>
                </a:lnTo>
                <a:lnTo>
                  <a:pt x="260723" y="45513"/>
                </a:lnTo>
                <a:lnTo>
                  <a:pt x="292894" y="69814"/>
                </a:lnTo>
                <a:lnTo>
                  <a:pt x="261144" y="69814"/>
                </a:lnTo>
                <a:lnTo>
                  <a:pt x="261144" y="96484"/>
                </a:lnTo>
                <a:lnTo>
                  <a:pt x="335947" y="96611"/>
                </a:lnTo>
                <a:lnTo>
                  <a:pt x="336022" y="51399"/>
                </a:lnTo>
                <a:lnTo>
                  <a:pt x="309658" y="51399"/>
                </a:lnTo>
                <a:lnTo>
                  <a:pt x="274616" y="25058"/>
                </a:lnTo>
                <a:close/>
              </a:path>
              <a:path w="367029" h="373379">
                <a:moveTo>
                  <a:pt x="336074" y="20538"/>
                </a:moveTo>
                <a:lnTo>
                  <a:pt x="309785" y="20538"/>
                </a:lnTo>
                <a:lnTo>
                  <a:pt x="309658" y="51399"/>
                </a:lnTo>
                <a:lnTo>
                  <a:pt x="336022" y="51399"/>
                </a:lnTo>
                <a:lnTo>
                  <a:pt x="336074" y="20538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85188" y="3694176"/>
            <a:ext cx="748284" cy="734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2083" y="5216652"/>
            <a:ext cx="507491" cy="507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11708" y="5748934"/>
            <a:ext cx="4616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762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M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al  </a:t>
            </a:r>
            <a:r>
              <a:rPr dirty="0" sz="1000" spc="-5">
                <a:latin typeface="Arial"/>
                <a:cs typeface="Arial"/>
              </a:rPr>
              <a:t>De</a:t>
            </a:r>
            <a:r>
              <a:rPr dirty="0" sz="1000" spc="-15">
                <a:latin typeface="Arial"/>
                <a:cs typeface="Arial"/>
              </a:rPr>
              <a:t>v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69202" y="2724150"/>
            <a:ext cx="3360420" cy="1929764"/>
          </a:xfrm>
          <a:custGeom>
            <a:avLst/>
            <a:gdLst/>
            <a:ahLst/>
            <a:cxnLst/>
            <a:rect l="l" t="t" r="r" b="b"/>
            <a:pathLst>
              <a:path w="3360420" h="1929764">
                <a:moveTo>
                  <a:pt x="3360420" y="0"/>
                </a:moveTo>
                <a:lnTo>
                  <a:pt x="0" y="0"/>
                </a:lnTo>
                <a:lnTo>
                  <a:pt x="0" y="1929383"/>
                </a:lnTo>
                <a:lnTo>
                  <a:pt x="3360420" y="1929383"/>
                </a:lnTo>
                <a:lnTo>
                  <a:pt x="336042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69202" y="2724150"/>
            <a:ext cx="3360420" cy="1929764"/>
          </a:xfrm>
          <a:custGeom>
            <a:avLst/>
            <a:gdLst/>
            <a:ahLst/>
            <a:cxnLst/>
            <a:rect l="l" t="t" r="r" b="b"/>
            <a:pathLst>
              <a:path w="3360420" h="1929764">
                <a:moveTo>
                  <a:pt x="0" y="1929383"/>
                </a:moveTo>
                <a:lnTo>
                  <a:pt x="3360420" y="1929383"/>
                </a:lnTo>
                <a:lnTo>
                  <a:pt x="3360420" y="0"/>
                </a:lnTo>
                <a:lnTo>
                  <a:pt x="0" y="0"/>
                </a:lnTo>
                <a:lnTo>
                  <a:pt x="0" y="1929383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10473" y="4021835"/>
            <a:ext cx="378460" cy="76200"/>
          </a:xfrm>
          <a:custGeom>
            <a:avLst/>
            <a:gdLst/>
            <a:ahLst/>
            <a:cxnLst/>
            <a:rect l="l" t="t" r="r" b="b"/>
            <a:pathLst>
              <a:path w="378459" h="76200">
                <a:moveTo>
                  <a:pt x="301751" y="0"/>
                </a:moveTo>
                <a:lnTo>
                  <a:pt x="301751" y="76200"/>
                </a:lnTo>
                <a:lnTo>
                  <a:pt x="365251" y="44450"/>
                </a:lnTo>
                <a:lnTo>
                  <a:pt x="318007" y="44450"/>
                </a:lnTo>
                <a:lnTo>
                  <a:pt x="320801" y="41656"/>
                </a:lnTo>
                <a:lnTo>
                  <a:pt x="320801" y="34543"/>
                </a:lnTo>
                <a:lnTo>
                  <a:pt x="318007" y="31750"/>
                </a:lnTo>
                <a:lnTo>
                  <a:pt x="365251" y="31750"/>
                </a:lnTo>
                <a:lnTo>
                  <a:pt x="301751" y="0"/>
                </a:lnTo>
                <a:close/>
              </a:path>
              <a:path w="378459" h="76200">
                <a:moveTo>
                  <a:pt x="301751" y="31750"/>
                </a:moveTo>
                <a:lnTo>
                  <a:pt x="2794" y="31750"/>
                </a:lnTo>
                <a:lnTo>
                  <a:pt x="0" y="34543"/>
                </a:lnTo>
                <a:lnTo>
                  <a:pt x="0" y="41656"/>
                </a:lnTo>
                <a:lnTo>
                  <a:pt x="2794" y="44450"/>
                </a:lnTo>
                <a:lnTo>
                  <a:pt x="301751" y="44450"/>
                </a:lnTo>
                <a:lnTo>
                  <a:pt x="301751" y="31750"/>
                </a:lnTo>
                <a:close/>
              </a:path>
              <a:path w="378459" h="76200">
                <a:moveTo>
                  <a:pt x="365251" y="31750"/>
                </a:moveTo>
                <a:lnTo>
                  <a:pt x="318007" y="31750"/>
                </a:lnTo>
                <a:lnTo>
                  <a:pt x="320801" y="34543"/>
                </a:lnTo>
                <a:lnTo>
                  <a:pt x="320801" y="41656"/>
                </a:lnTo>
                <a:lnTo>
                  <a:pt x="318007" y="44450"/>
                </a:lnTo>
                <a:lnTo>
                  <a:pt x="365251" y="44450"/>
                </a:lnTo>
                <a:lnTo>
                  <a:pt x="377951" y="38100"/>
                </a:lnTo>
                <a:lnTo>
                  <a:pt x="36525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686800" y="3592067"/>
            <a:ext cx="76200" cy="311785"/>
          </a:xfrm>
          <a:custGeom>
            <a:avLst/>
            <a:gdLst/>
            <a:ahLst/>
            <a:cxnLst/>
            <a:rect l="l" t="t" r="r" b="b"/>
            <a:pathLst>
              <a:path w="76200" h="311785">
                <a:moveTo>
                  <a:pt x="31750" y="235331"/>
                </a:moveTo>
                <a:lnTo>
                  <a:pt x="0" y="235331"/>
                </a:lnTo>
                <a:lnTo>
                  <a:pt x="38100" y="311531"/>
                </a:lnTo>
                <a:lnTo>
                  <a:pt x="66675" y="254381"/>
                </a:lnTo>
                <a:lnTo>
                  <a:pt x="34544" y="254381"/>
                </a:lnTo>
                <a:lnTo>
                  <a:pt x="31750" y="251587"/>
                </a:lnTo>
                <a:lnTo>
                  <a:pt x="31750" y="235331"/>
                </a:lnTo>
                <a:close/>
              </a:path>
              <a:path w="76200" h="311785">
                <a:moveTo>
                  <a:pt x="41655" y="57150"/>
                </a:moveTo>
                <a:lnTo>
                  <a:pt x="34544" y="57150"/>
                </a:lnTo>
                <a:lnTo>
                  <a:pt x="31750" y="59944"/>
                </a:lnTo>
                <a:lnTo>
                  <a:pt x="31750" y="251587"/>
                </a:lnTo>
                <a:lnTo>
                  <a:pt x="34544" y="254381"/>
                </a:lnTo>
                <a:lnTo>
                  <a:pt x="41655" y="254381"/>
                </a:lnTo>
                <a:lnTo>
                  <a:pt x="44450" y="251587"/>
                </a:lnTo>
                <a:lnTo>
                  <a:pt x="44450" y="59944"/>
                </a:lnTo>
                <a:lnTo>
                  <a:pt x="41655" y="57150"/>
                </a:lnTo>
                <a:close/>
              </a:path>
              <a:path w="76200" h="311785">
                <a:moveTo>
                  <a:pt x="76200" y="235331"/>
                </a:moveTo>
                <a:lnTo>
                  <a:pt x="44450" y="235331"/>
                </a:lnTo>
                <a:lnTo>
                  <a:pt x="44450" y="251587"/>
                </a:lnTo>
                <a:lnTo>
                  <a:pt x="41655" y="254381"/>
                </a:lnTo>
                <a:lnTo>
                  <a:pt x="66675" y="254381"/>
                </a:lnTo>
                <a:lnTo>
                  <a:pt x="76200" y="235331"/>
                </a:lnTo>
                <a:close/>
              </a:path>
              <a:path w="76200" h="31178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59944"/>
                </a:lnTo>
                <a:lnTo>
                  <a:pt x="34544" y="57150"/>
                </a:lnTo>
                <a:lnTo>
                  <a:pt x="66675" y="57150"/>
                </a:lnTo>
                <a:lnTo>
                  <a:pt x="38100" y="0"/>
                </a:lnTo>
                <a:close/>
              </a:path>
              <a:path w="76200" h="311785">
                <a:moveTo>
                  <a:pt x="66675" y="57150"/>
                </a:moveTo>
                <a:lnTo>
                  <a:pt x="41655" y="57150"/>
                </a:lnTo>
                <a:lnTo>
                  <a:pt x="44450" y="59944"/>
                </a:lnTo>
                <a:lnTo>
                  <a:pt x="44450" y="76200"/>
                </a:lnTo>
                <a:lnTo>
                  <a:pt x="76200" y="76200"/>
                </a:lnTo>
                <a:lnTo>
                  <a:pt x="6667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96125" y="3755516"/>
            <a:ext cx="411480" cy="212090"/>
          </a:xfrm>
          <a:custGeom>
            <a:avLst/>
            <a:gdLst/>
            <a:ahLst/>
            <a:cxnLst/>
            <a:rect l="l" t="t" r="r" b="b"/>
            <a:pathLst>
              <a:path w="411479" h="212089">
                <a:moveTo>
                  <a:pt x="340234" y="183246"/>
                </a:moveTo>
                <a:lnTo>
                  <a:pt x="325881" y="211581"/>
                </a:lnTo>
                <a:lnTo>
                  <a:pt x="410972" y="212089"/>
                </a:lnTo>
                <a:lnTo>
                  <a:pt x="395083" y="190626"/>
                </a:lnTo>
                <a:lnTo>
                  <a:pt x="354710" y="190626"/>
                </a:lnTo>
                <a:lnTo>
                  <a:pt x="351535" y="188975"/>
                </a:lnTo>
                <a:lnTo>
                  <a:pt x="340234" y="183246"/>
                </a:lnTo>
                <a:close/>
              </a:path>
              <a:path w="411479" h="212089">
                <a:moveTo>
                  <a:pt x="345960" y="171943"/>
                </a:moveTo>
                <a:lnTo>
                  <a:pt x="340234" y="183246"/>
                </a:lnTo>
                <a:lnTo>
                  <a:pt x="351535" y="188975"/>
                </a:lnTo>
                <a:lnTo>
                  <a:pt x="354710" y="190626"/>
                </a:lnTo>
                <a:lnTo>
                  <a:pt x="358521" y="189356"/>
                </a:lnTo>
                <a:lnTo>
                  <a:pt x="360045" y="186181"/>
                </a:lnTo>
                <a:lnTo>
                  <a:pt x="361696" y="183133"/>
                </a:lnTo>
                <a:lnTo>
                  <a:pt x="360425" y="179323"/>
                </a:lnTo>
                <a:lnTo>
                  <a:pt x="357250" y="177672"/>
                </a:lnTo>
                <a:lnTo>
                  <a:pt x="345960" y="171943"/>
                </a:lnTo>
                <a:close/>
              </a:path>
              <a:path w="411479" h="212089">
                <a:moveTo>
                  <a:pt x="360299" y="143636"/>
                </a:moveTo>
                <a:lnTo>
                  <a:pt x="345960" y="171943"/>
                </a:lnTo>
                <a:lnTo>
                  <a:pt x="357250" y="177672"/>
                </a:lnTo>
                <a:lnTo>
                  <a:pt x="360425" y="179323"/>
                </a:lnTo>
                <a:lnTo>
                  <a:pt x="361696" y="183133"/>
                </a:lnTo>
                <a:lnTo>
                  <a:pt x="360045" y="186181"/>
                </a:lnTo>
                <a:lnTo>
                  <a:pt x="358521" y="189356"/>
                </a:lnTo>
                <a:lnTo>
                  <a:pt x="354710" y="190626"/>
                </a:lnTo>
                <a:lnTo>
                  <a:pt x="395083" y="190626"/>
                </a:lnTo>
                <a:lnTo>
                  <a:pt x="360299" y="143636"/>
                </a:lnTo>
                <a:close/>
              </a:path>
              <a:path w="411479" h="212089">
                <a:moveTo>
                  <a:pt x="6984" y="0"/>
                </a:moveTo>
                <a:lnTo>
                  <a:pt x="3175" y="1269"/>
                </a:lnTo>
                <a:lnTo>
                  <a:pt x="1524" y="4317"/>
                </a:lnTo>
                <a:lnTo>
                  <a:pt x="0" y="7492"/>
                </a:lnTo>
                <a:lnTo>
                  <a:pt x="1270" y="11302"/>
                </a:lnTo>
                <a:lnTo>
                  <a:pt x="4318" y="12953"/>
                </a:lnTo>
                <a:lnTo>
                  <a:pt x="340234" y="183246"/>
                </a:lnTo>
                <a:lnTo>
                  <a:pt x="345960" y="171943"/>
                </a:lnTo>
                <a:lnTo>
                  <a:pt x="10159" y="1523"/>
                </a:lnTo>
                <a:lnTo>
                  <a:pt x="6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45275" y="3914902"/>
            <a:ext cx="440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950" marR="5080" indent="-10858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Pla</a:t>
            </a:r>
            <a:r>
              <a:rPr dirty="0" sz="900">
                <a:latin typeface="Arial"/>
                <a:cs typeface="Arial"/>
              </a:rPr>
              <a:t>tf</a:t>
            </a:r>
            <a:r>
              <a:rPr dirty="0" sz="900" spc="-5">
                <a:latin typeface="Arial"/>
                <a:cs typeface="Arial"/>
              </a:rPr>
              <a:t>o</a:t>
            </a:r>
            <a:r>
              <a:rPr dirty="0" sz="900">
                <a:latin typeface="Arial"/>
                <a:cs typeface="Arial"/>
              </a:rPr>
              <a:t>rm  </a:t>
            </a:r>
            <a:r>
              <a:rPr dirty="0" sz="900" spc="-5">
                <a:latin typeface="Arial"/>
                <a:cs typeface="Arial"/>
              </a:rPr>
              <a:t>Hub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63434" y="3514379"/>
            <a:ext cx="372745" cy="340360"/>
          </a:xfrm>
          <a:custGeom>
            <a:avLst/>
            <a:gdLst/>
            <a:ahLst/>
            <a:cxnLst/>
            <a:rect l="l" t="t" r="r" b="b"/>
            <a:pathLst>
              <a:path w="372745" h="340360">
                <a:moveTo>
                  <a:pt x="99832" y="293207"/>
                </a:moveTo>
                <a:lnTo>
                  <a:pt x="57913" y="293207"/>
                </a:lnTo>
                <a:lnTo>
                  <a:pt x="85845" y="313261"/>
                </a:lnTo>
                <a:lnTo>
                  <a:pt x="117064" y="327910"/>
                </a:lnTo>
                <a:lnTo>
                  <a:pt x="150711" y="336891"/>
                </a:lnTo>
                <a:lnTo>
                  <a:pt x="185929" y="339943"/>
                </a:lnTo>
                <a:lnTo>
                  <a:pt x="197570" y="339609"/>
                </a:lnTo>
                <a:lnTo>
                  <a:pt x="267164" y="323119"/>
                </a:lnTo>
                <a:lnTo>
                  <a:pt x="278019" y="317107"/>
                </a:lnTo>
                <a:lnTo>
                  <a:pt x="185211" y="317107"/>
                </a:lnTo>
                <a:lnTo>
                  <a:pt x="145004" y="312257"/>
                </a:lnTo>
                <a:lnTo>
                  <a:pt x="107606" y="298453"/>
                </a:lnTo>
                <a:lnTo>
                  <a:pt x="99832" y="293207"/>
                </a:lnTo>
                <a:close/>
              </a:path>
              <a:path w="372745" h="340360">
                <a:moveTo>
                  <a:pt x="107316" y="251932"/>
                </a:moveTo>
                <a:lnTo>
                  <a:pt x="31243" y="251932"/>
                </a:lnTo>
                <a:lnTo>
                  <a:pt x="31243" y="321274"/>
                </a:lnTo>
                <a:lnTo>
                  <a:pt x="57913" y="321274"/>
                </a:lnTo>
                <a:lnTo>
                  <a:pt x="57913" y="293207"/>
                </a:lnTo>
                <a:lnTo>
                  <a:pt x="99832" y="293207"/>
                </a:lnTo>
                <a:lnTo>
                  <a:pt x="74804" y="276316"/>
                </a:lnTo>
                <a:lnTo>
                  <a:pt x="107316" y="276316"/>
                </a:lnTo>
                <a:lnTo>
                  <a:pt x="107316" y="251932"/>
                </a:lnTo>
                <a:close/>
              </a:path>
              <a:path w="372745" h="340360">
                <a:moveTo>
                  <a:pt x="366777" y="127726"/>
                </a:moveTo>
                <a:lnTo>
                  <a:pt x="342520" y="133441"/>
                </a:lnTo>
                <a:lnTo>
                  <a:pt x="347392" y="162167"/>
                </a:lnTo>
                <a:lnTo>
                  <a:pt x="346060" y="190750"/>
                </a:lnTo>
                <a:lnTo>
                  <a:pt x="325121" y="244820"/>
                </a:lnTo>
                <a:lnTo>
                  <a:pt x="283164" y="287651"/>
                </a:lnTo>
                <a:lnTo>
                  <a:pt x="226442" y="312384"/>
                </a:lnTo>
                <a:lnTo>
                  <a:pt x="185211" y="317107"/>
                </a:lnTo>
                <a:lnTo>
                  <a:pt x="278019" y="317107"/>
                </a:lnTo>
                <a:lnTo>
                  <a:pt x="324889" y="283567"/>
                </a:lnTo>
                <a:lnTo>
                  <a:pt x="362187" y="226060"/>
                </a:lnTo>
                <a:lnTo>
                  <a:pt x="372330" y="162167"/>
                </a:lnTo>
                <a:lnTo>
                  <a:pt x="372322" y="160474"/>
                </a:lnTo>
                <a:lnTo>
                  <a:pt x="366777" y="127726"/>
                </a:lnTo>
                <a:close/>
              </a:path>
              <a:path w="372745" h="340360">
                <a:moveTo>
                  <a:pt x="229109" y="226278"/>
                </a:moveTo>
                <a:lnTo>
                  <a:pt x="143384" y="226278"/>
                </a:lnTo>
                <a:lnTo>
                  <a:pt x="150167" y="230076"/>
                </a:lnTo>
                <a:lnTo>
                  <a:pt x="157354" y="233231"/>
                </a:lnTo>
                <a:lnTo>
                  <a:pt x="164923" y="235672"/>
                </a:lnTo>
                <a:lnTo>
                  <a:pt x="172848" y="237327"/>
                </a:lnTo>
                <a:lnTo>
                  <a:pt x="172848" y="261457"/>
                </a:lnTo>
                <a:lnTo>
                  <a:pt x="199645" y="261457"/>
                </a:lnTo>
                <a:lnTo>
                  <a:pt x="199645" y="237327"/>
                </a:lnTo>
                <a:lnTo>
                  <a:pt x="207589" y="235672"/>
                </a:lnTo>
                <a:lnTo>
                  <a:pt x="215187" y="233231"/>
                </a:lnTo>
                <a:lnTo>
                  <a:pt x="222380" y="230076"/>
                </a:lnTo>
                <a:lnTo>
                  <a:pt x="229109" y="226278"/>
                </a:lnTo>
                <a:close/>
              </a:path>
              <a:path w="372745" h="340360">
                <a:moveTo>
                  <a:pt x="122175" y="94198"/>
                </a:moveTo>
                <a:lnTo>
                  <a:pt x="103252" y="111470"/>
                </a:lnTo>
                <a:lnTo>
                  <a:pt x="124461" y="130901"/>
                </a:lnTo>
                <a:lnTo>
                  <a:pt x="120326" y="137036"/>
                </a:lnTo>
                <a:lnTo>
                  <a:pt x="116905" y="143601"/>
                </a:lnTo>
                <a:lnTo>
                  <a:pt x="114246" y="150546"/>
                </a:lnTo>
                <a:lnTo>
                  <a:pt x="112396" y="157825"/>
                </a:lnTo>
                <a:lnTo>
                  <a:pt x="82678" y="157825"/>
                </a:lnTo>
                <a:lnTo>
                  <a:pt x="82678" y="182209"/>
                </a:lnTo>
                <a:lnTo>
                  <a:pt x="112396" y="182209"/>
                </a:lnTo>
                <a:lnTo>
                  <a:pt x="114246" y="189414"/>
                </a:lnTo>
                <a:lnTo>
                  <a:pt x="116905" y="196322"/>
                </a:lnTo>
                <a:lnTo>
                  <a:pt x="120326" y="202872"/>
                </a:lnTo>
                <a:lnTo>
                  <a:pt x="124461" y="209006"/>
                </a:lnTo>
                <a:lnTo>
                  <a:pt x="103252" y="228437"/>
                </a:lnTo>
                <a:lnTo>
                  <a:pt x="122175" y="245709"/>
                </a:lnTo>
                <a:lnTo>
                  <a:pt x="143384" y="226278"/>
                </a:lnTo>
                <a:lnTo>
                  <a:pt x="266885" y="226278"/>
                </a:lnTo>
                <a:lnTo>
                  <a:pt x="253716" y="214213"/>
                </a:lnTo>
                <a:lnTo>
                  <a:pt x="186310" y="214213"/>
                </a:lnTo>
                <a:lnTo>
                  <a:pt x="167425" y="210736"/>
                </a:lnTo>
                <a:lnTo>
                  <a:pt x="152004" y="201259"/>
                </a:lnTo>
                <a:lnTo>
                  <a:pt x="141608" y="187209"/>
                </a:lnTo>
                <a:lnTo>
                  <a:pt x="137796" y="170017"/>
                </a:lnTo>
                <a:lnTo>
                  <a:pt x="141608" y="152824"/>
                </a:lnTo>
                <a:lnTo>
                  <a:pt x="152004" y="138775"/>
                </a:lnTo>
                <a:lnTo>
                  <a:pt x="167425" y="129297"/>
                </a:lnTo>
                <a:lnTo>
                  <a:pt x="186310" y="125821"/>
                </a:lnTo>
                <a:lnTo>
                  <a:pt x="253577" y="125821"/>
                </a:lnTo>
                <a:lnTo>
                  <a:pt x="266885" y="113629"/>
                </a:lnTo>
                <a:lnTo>
                  <a:pt x="143384" y="113629"/>
                </a:lnTo>
                <a:lnTo>
                  <a:pt x="122175" y="94198"/>
                </a:lnTo>
                <a:close/>
              </a:path>
              <a:path w="372745" h="340360">
                <a:moveTo>
                  <a:pt x="266885" y="226278"/>
                </a:moveTo>
                <a:lnTo>
                  <a:pt x="229109" y="226278"/>
                </a:lnTo>
                <a:lnTo>
                  <a:pt x="250318" y="245709"/>
                </a:lnTo>
                <a:lnTo>
                  <a:pt x="269241" y="228437"/>
                </a:lnTo>
                <a:lnTo>
                  <a:pt x="266885" y="226278"/>
                </a:lnTo>
                <a:close/>
              </a:path>
              <a:path w="372745" h="340360">
                <a:moveTo>
                  <a:pt x="253577" y="125821"/>
                </a:moveTo>
                <a:lnTo>
                  <a:pt x="186310" y="125821"/>
                </a:lnTo>
                <a:lnTo>
                  <a:pt x="205122" y="129297"/>
                </a:lnTo>
                <a:lnTo>
                  <a:pt x="220505" y="138775"/>
                </a:lnTo>
                <a:lnTo>
                  <a:pt x="230887" y="152824"/>
                </a:lnTo>
                <a:lnTo>
                  <a:pt x="234697" y="170017"/>
                </a:lnTo>
                <a:lnTo>
                  <a:pt x="230887" y="187209"/>
                </a:lnTo>
                <a:lnTo>
                  <a:pt x="220505" y="201259"/>
                </a:lnTo>
                <a:lnTo>
                  <a:pt x="205122" y="210736"/>
                </a:lnTo>
                <a:lnTo>
                  <a:pt x="186310" y="214213"/>
                </a:lnTo>
                <a:lnTo>
                  <a:pt x="253716" y="214213"/>
                </a:lnTo>
                <a:lnTo>
                  <a:pt x="248032" y="209006"/>
                </a:lnTo>
                <a:lnTo>
                  <a:pt x="252188" y="202872"/>
                </a:lnTo>
                <a:lnTo>
                  <a:pt x="255652" y="196322"/>
                </a:lnTo>
                <a:lnTo>
                  <a:pt x="258355" y="189414"/>
                </a:lnTo>
                <a:lnTo>
                  <a:pt x="260224" y="182209"/>
                </a:lnTo>
                <a:lnTo>
                  <a:pt x="283211" y="182209"/>
                </a:lnTo>
                <a:lnTo>
                  <a:pt x="283211" y="157825"/>
                </a:lnTo>
                <a:lnTo>
                  <a:pt x="260224" y="157825"/>
                </a:lnTo>
                <a:lnTo>
                  <a:pt x="258355" y="150546"/>
                </a:lnTo>
                <a:lnTo>
                  <a:pt x="255652" y="143601"/>
                </a:lnTo>
                <a:lnTo>
                  <a:pt x="252188" y="137036"/>
                </a:lnTo>
                <a:lnTo>
                  <a:pt x="248032" y="130901"/>
                </a:lnTo>
                <a:lnTo>
                  <a:pt x="253577" y="125821"/>
                </a:lnTo>
                <a:close/>
              </a:path>
              <a:path w="372745" h="340360">
                <a:moveTo>
                  <a:pt x="187529" y="0"/>
                </a:moveTo>
                <a:lnTo>
                  <a:pt x="139955" y="5425"/>
                </a:lnTo>
                <a:lnTo>
                  <a:pt x="93676" y="22504"/>
                </a:lnTo>
                <a:lnTo>
                  <a:pt x="55260" y="49179"/>
                </a:lnTo>
                <a:lnTo>
                  <a:pt x="25989" y="83466"/>
                </a:lnTo>
                <a:lnTo>
                  <a:pt x="7141" y="123384"/>
                </a:lnTo>
                <a:lnTo>
                  <a:pt x="0" y="166950"/>
                </a:lnTo>
                <a:lnTo>
                  <a:pt x="5843" y="212181"/>
                </a:lnTo>
                <a:lnTo>
                  <a:pt x="30100" y="206593"/>
                </a:lnTo>
                <a:lnTo>
                  <a:pt x="25421" y="159721"/>
                </a:lnTo>
                <a:lnTo>
                  <a:pt x="36615" y="115415"/>
                </a:lnTo>
                <a:lnTo>
                  <a:pt x="61757" y="76638"/>
                </a:lnTo>
                <a:lnTo>
                  <a:pt x="98920" y="46353"/>
                </a:lnTo>
                <a:lnTo>
                  <a:pt x="146178" y="27523"/>
                </a:lnTo>
                <a:lnTo>
                  <a:pt x="187443" y="22854"/>
                </a:lnTo>
                <a:lnTo>
                  <a:pt x="279034" y="22854"/>
                </a:lnTo>
                <a:lnTo>
                  <a:pt x="276865" y="21391"/>
                </a:lnTo>
                <a:lnTo>
                  <a:pt x="233840" y="5552"/>
                </a:lnTo>
                <a:lnTo>
                  <a:pt x="187529" y="0"/>
                </a:lnTo>
                <a:close/>
              </a:path>
              <a:path w="372745" h="340360">
                <a:moveTo>
                  <a:pt x="186310" y="145633"/>
                </a:moveTo>
                <a:lnTo>
                  <a:pt x="175855" y="147532"/>
                </a:lnTo>
                <a:lnTo>
                  <a:pt x="167340" y="152729"/>
                </a:lnTo>
                <a:lnTo>
                  <a:pt x="161611" y="160474"/>
                </a:lnTo>
                <a:lnTo>
                  <a:pt x="159513" y="170017"/>
                </a:lnTo>
                <a:lnTo>
                  <a:pt x="161611" y="179506"/>
                </a:lnTo>
                <a:lnTo>
                  <a:pt x="167340" y="187257"/>
                </a:lnTo>
                <a:lnTo>
                  <a:pt x="175855" y="192484"/>
                </a:lnTo>
                <a:lnTo>
                  <a:pt x="186310" y="194401"/>
                </a:lnTo>
                <a:lnTo>
                  <a:pt x="196693" y="192484"/>
                </a:lnTo>
                <a:lnTo>
                  <a:pt x="205170" y="187257"/>
                </a:lnTo>
                <a:lnTo>
                  <a:pt x="210885" y="179506"/>
                </a:lnTo>
                <a:lnTo>
                  <a:pt x="212980" y="170017"/>
                </a:lnTo>
                <a:lnTo>
                  <a:pt x="210885" y="160474"/>
                </a:lnTo>
                <a:lnTo>
                  <a:pt x="205170" y="152729"/>
                </a:lnTo>
                <a:lnTo>
                  <a:pt x="196693" y="147532"/>
                </a:lnTo>
                <a:lnTo>
                  <a:pt x="186310" y="145633"/>
                </a:lnTo>
                <a:close/>
              </a:path>
              <a:path w="372745" h="340360">
                <a:moveTo>
                  <a:pt x="199645" y="78577"/>
                </a:moveTo>
                <a:lnTo>
                  <a:pt x="172848" y="78577"/>
                </a:lnTo>
                <a:lnTo>
                  <a:pt x="172848" y="102580"/>
                </a:lnTo>
                <a:lnTo>
                  <a:pt x="164923" y="104288"/>
                </a:lnTo>
                <a:lnTo>
                  <a:pt x="157354" y="106723"/>
                </a:lnTo>
                <a:lnTo>
                  <a:pt x="150167" y="109849"/>
                </a:lnTo>
                <a:lnTo>
                  <a:pt x="143384" y="113629"/>
                </a:lnTo>
                <a:lnTo>
                  <a:pt x="229109" y="113629"/>
                </a:lnTo>
                <a:lnTo>
                  <a:pt x="222380" y="109849"/>
                </a:lnTo>
                <a:lnTo>
                  <a:pt x="215187" y="106723"/>
                </a:lnTo>
                <a:lnTo>
                  <a:pt x="207589" y="104288"/>
                </a:lnTo>
                <a:lnTo>
                  <a:pt x="199645" y="102580"/>
                </a:lnTo>
                <a:lnTo>
                  <a:pt x="199645" y="78577"/>
                </a:lnTo>
                <a:close/>
              </a:path>
              <a:path w="372745" h="340360">
                <a:moveTo>
                  <a:pt x="250318" y="94198"/>
                </a:moveTo>
                <a:lnTo>
                  <a:pt x="229109" y="113629"/>
                </a:lnTo>
                <a:lnTo>
                  <a:pt x="266885" y="113629"/>
                </a:lnTo>
                <a:lnTo>
                  <a:pt x="269241" y="111470"/>
                </a:lnTo>
                <a:lnTo>
                  <a:pt x="250318" y="94198"/>
                </a:lnTo>
                <a:close/>
              </a:path>
              <a:path w="372745" h="340360">
                <a:moveTo>
                  <a:pt x="279034" y="22854"/>
                </a:moveTo>
                <a:lnTo>
                  <a:pt x="187443" y="22854"/>
                </a:lnTo>
                <a:lnTo>
                  <a:pt x="227601" y="27697"/>
                </a:lnTo>
                <a:lnTo>
                  <a:pt x="264925" y="41471"/>
                </a:lnTo>
                <a:lnTo>
                  <a:pt x="297689" y="63591"/>
                </a:lnTo>
                <a:lnTo>
                  <a:pt x="265304" y="63591"/>
                </a:lnTo>
                <a:lnTo>
                  <a:pt x="265304" y="87975"/>
                </a:lnTo>
                <a:lnTo>
                  <a:pt x="341377" y="87975"/>
                </a:lnTo>
                <a:lnTo>
                  <a:pt x="341377" y="46827"/>
                </a:lnTo>
                <a:lnTo>
                  <a:pt x="314580" y="46827"/>
                </a:lnTo>
                <a:lnTo>
                  <a:pt x="279034" y="22854"/>
                </a:lnTo>
                <a:close/>
              </a:path>
              <a:path w="372745" h="340360">
                <a:moveTo>
                  <a:pt x="341377" y="18633"/>
                </a:moveTo>
                <a:lnTo>
                  <a:pt x="314707" y="18633"/>
                </a:lnTo>
                <a:lnTo>
                  <a:pt x="314580" y="46827"/>
                </a:lnTo>
                <a:lnTo>
                  <a:pt x="341377" y="46827"/>
                </a:lnTo>
                <a:lnTo>
                  <a:pt x="341377" y="18633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323196" y="3352927"/>
            <a:ext cx="5740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Da</a:t>
            </a:r>
            <a:r>
              <a:rPr dirty="0" sz="900">
                <a:latin typeface="Arial"/>
                <a:cs typeface="Arial"/>
              </a:rPr>
              <a:t>s</a:t>
            </a:r>
            <a:r>
              <a:rPr dirty="0" sz="900" spc="-5">
                <a:latin typeface="Arial"/>
                <a:cs typeface="Arial"/>
              </a:rPr>
              <a:t>hboard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410700" y="3005327"/>
            <a:ext cx="407034" cy="230504"/>
          </a:xfrm>
          <a:custGeom>
            <a:avLst/>
            <a:gdLst/>
            <a:ahLst/>
            <a:cxnLst/>
            <a:rect l="l" t="t" r="r" b="b"/>
            <a:pathLst>
              <a:path w="407034" h="230505">
                <a:moveTo>
                  <a:pt x="195833" y="108712"/>
                </a:moveTo>
                <a:lnTo>
                  <a:pt x="91185" y="108712"/>
                </a:lnTo>
                <a:lnTo>
                  <a:pt x="91185" y="202946"/>
                </a:lnTo>
                <a:lnTo>
                  <a:pt x="195833" y="202946"/>
                </a:lnTo>
                <a:lnTo>
                  <a:pt x="195833" y="108712"/>
                </a:lnTo>
                <a:close/>
              </a:path>
              <a:path w="407034" h="230505">
                <a:moveTo>
                  <a:pt x="315722" y="108712"/>
                </a:moveTo>
                <a:lnTo>
                  <a:pt x="211074" y="108712"/>
                </a:lnTo>
                <a:lnTo>
                  <a:pt x="211074" y="202946"/>
                </a:lnTo>
                <a:lnTo>
                  <a:pt x="315722" y="202946"/>
                </a:lnTo>
                <a:lnTo>
                  <a:pt x="315722" y="108712"/>
                </a:lnTo>
                <a:close/>
              </a:path>
              <a:path w="407034" h="230505">
                <a:moveTo>
                  <a:pt x="79375" y="108712"/>
                </a:moveTo>
                <a:lnTo>
                  <a:pt x="0" y="134112"/>
                </a:lnTo>
                <a:lnTo>
                  <a:pt x="0" y="230124"/>
                </a:lnTo>
                <a:lnTo>
                  <a:pt x="79375" y="202946"/>
                </a:lnTo>
                <a:lnTo>
                  <a:pt x="79375" y="108712"/>
                </a:lnTo>
                <a:close/>
              </a:path>
              <a:path w="407034" h="230505">
                <a:moveTo>
                  <a:pt x="79375" y="0"/>
                </a:moveTo>
                <a:lnTo>
                  <a:pt x="0" y="26288"/>
                </a:lnTo>
                <a:lnTo>
                  <a:pt x="0" y="121412"/>
                </a:lnTo>
                <a:lnTo>
                  <a:pt x="79375" y="95123"/>
                </a:lnTo>
                <a:lnTo>
                  <a:pt x="79375" y="0"/>
                </a:lnTo>
                <a:close/>
              </a:path>
              <a:path w="407034" h="230505">
                <a:moveTo>
                  <a:pt x="195833" y="0"/>
                </a:moveTo>
                <a:lnTo>
                  <a:pt x="91185" y="0"/>
                </a:lnTo>
                <a:lnTo>
                  <a:pt x="91185" y="95123"/>
                </a:lnTo>
                <a:lnTo>
                  <a:pt x="195833" y="95123"/>
                </a:lnTo>
                <a:lnTo>
                  <a:pt x="195833" y="0"/>
                </a:lnTo>
                <a:close/>
              </a:path>
              <a:path w="407034" h="230505">
                <a:moveTo>
                  <a:pt x="327532" y="108712"/>
                </a:moveTo>
                <a:lnTo>
                  <a:pt x="327532" y="202946"/>
                </a:lnTo>
                <a:lnTo>
                  <a:pt x="406907" y="230124"/>
                </a:lnTo>
                <a:lnTo>
                  <a:pt x="406907" y="134112"/>
                </a:lnTo>
                <a:lnTo>
                  <a:pt x="327532" y="108712"/>
                </a:lnTo>
                <a:close/>
              </a:path>
              <a:path w="407034" h="230505">
                <a:moveTo>
                  <a:pt x="327532" y="0"/>
                </a:moveTo>
                <a:lnTo>
                  <a:pt x="327532" y="95123"/>
                </a:lnTo>
                <a:lnTo>
                  <a:pt x="406907" y="121412"/>
                </a:lnTo>
                <a:lnTo>
                  <a:pt x="406907" y="26288"/>
                </a:lnTo>
                <a:lnTo>
                  <a:pt x="327532" y="0"/>
                </a:lnTo>
                <a:close/>
              </a:path>
              <a:path w="407034" h="230505">
                <a:moveTo>
                  <a:pt x="315722" y="0"/>
                </a:moveTo>
                <a:lnTo>
                  <a:pt x="211074" y="0"/>
                </a:lnTo>
                <a:lnTo>
                  <a:pt x="211074" y="95123"/>
                </a:lnTo>
                <a:lnTo>
                  <a:pt x="315722" y="95123"/>
                </a:lnTo>
                <a:lnTo>
                  <a:pt x="315722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418319" y="3017520"/>
            <a:ext cx="388620" cy="190500"/>
          </a:xfrm>
          <a:custGeom>
            <a:avLst/>
            <a:gdLst/>
            <a:ahLst/>
            <a:cxnLst/>
            <a:rect l="l" t="t" r="r" b="b"/>
            <a:pathLst>
              <a:path w="388620" h="190500">
                <a:moveTo>
                  <a:pt x="151764" y="109346"/>
                </a:moveTo>
                <a:lnTo>
                  <a:pt x="142112" y="109346"/>
                </a:lnTo>
                <a:lnTo>
                  <a:pt x="142112" y="172846"/>
                </a:lnTo>
                <a:lnTo>
                  <a:pt x="151764" y="172846"/>
                </a:lnTo>
                <a:lnTo>
                  <a:pt x="151764" y="109346"/>
                </a:lnTo>
                <a:close/>
              </a:path>
              <a:path w="388620" h="190500">
                <a:moveTo>
                  <a:pt x="169163" y="109346"/>
                </a:moveTo>
                <a:lnTo>
                  <a:pt x="159511" y="109346"/>
                </a:lnTo>
                <a:lnTo>
                  <a:pt x="159511" y="172846"/>
                </a:lnTo>
                <a:lnTo>
                  <a:pt x="169163" y="172846"/>
                </a:lnTo>
                <a:lnTo>
                  <a:pt x="169163" y="109346"/>
                </a:lnTo>
                <a:close/>
              </a:path>
              <a:path w="388620" h="190500">
                <a:moveTo>
                  <a:pt x="134365" y="108203"/>
                </a:moveTo>
                <a:lnTo>
                  <a:pt x="97662" y="108203"/>
                </a:lnTo>
                <a:lnTo>
                  <a:pt x="97662" y="125983"/>
                </a:lnTo>
                <a:lnTo>
                  <a:pt x="134365" y="125983"/>
                </a:lnTo>
                <a:lnTo>
                  <a:pt x="134365" y="108203"/>
                </a:lnTo>
                <a:close/>
              </a:path>
              <a:path w="388620" h="190500">
                <a:moveTo>
                  <a:pt x="134365" y="137413"/>
                </a:moveTo>
                <a:lnTo>
                  <a:pt x="97662" y="137413"/>
                </a:lnTo>
                <a:lnTo>
                  <a:pt x="97662" y="172846"/>
                </a:lnTo>
                <a:lnTo>
                  <a:pt x="134365" y="172846"/>
                </a:lnTo>
                <a:lnTo>
                  <a:pt x="134365" y="137413"/>
                </a:lnTo>
                <a:close/>
              </a:path>
              <a:path w="388620" h="190500">
                <a:moveTo>
                  <a:pt x="294894" y="114553"/>
                </a:moveTo>
                <a:lnTo>
                  <a:pt x="272669" y="114553"/>
                </a:lnTo>
                <a:lnTo>
                  <a:pt x="272669" y="132206"/>
                </a:lnTo>
                <a:lnTo>
                  <a:pt x="294894" y="132206"/>
                </a:lnTo>
                <a:lnTo>
                  <a:pt x="294894" y="114553"/>
                </a:lnTo>
                <a:close/>
              </a:path>
              <a:path w="388620" h="190500">
                <a:moveTo>
                  <a:pt x="265810" y="114553"/>
                </a:moveTo>
                <a:lnTo>
                  <a:pt x="244601" y="114553"/>
                </a:lnTo>
                <a:lnTo>
                  <a:pt x="244601" y="132206"/>
                </a:lnTo>
                <a:lnTo>
                  <a:pt x="265810" y="132206"/>
                </a:lnTo>
                <a:lnTo>
                  <a:pt x="265810" y="114553"/>
                </a:lnTo>
                <a:close/>
              </a:path>
              <a:path w="388620" h="190500">
                <a:moveTo>
                  <a:pt x="237871" y="114553"/>
                </a:moveTo>
                <a:lnTo>
                  <a:pt x="216534" y="114553"/>
                </a:lnTo>
                <a:lnTo>
                  <a:pt x="216534" y="132206"/>
                </a:lnTo>
                <a:lnTo>
                  <a:pt x="237871" y="132206"/>
                </a:lnTo>
                <a:lnTo>
                  <a:pt x="237871" y="114553"/>
                </a:lnTo>
                <a:close/>
              </a:path>
              <a:path w="388620" h="190500">
                <a:moveTo>
                  <a:pt x="294894" y="152018"/>
                </a:moveTo>
                <a:lnTo>
                  <a:pt x="272669" y="152018"/>
                </a:lnTo>
                <a:lnTo>
                  <a:pt x="272669" y="168655"/>
                </a:lnTo>
                <a:lnTo>
                  <a:pt x="294894" y="168655"/>
                </a:lnTo>
                <a:lnTo>
                  <a:pt x="294894" y="152018"/>
                </a:lnTo>
                <a:close/>
              </a:path>
              <a:path w="388620" h="190500">
                <a:moveTo>
                  <a:pt x="265810" y="152018"/>
                </a:moveTo>
                <a:lnTo>
                  <a:pt x="244601" y="152018"/>
                </a:lnTo>
                <a:lnTo>
                  <a:pt x="244601" y="168655"/>
                </a:lnTo>
                <a:lnTo>
                  <a:pt x="265810" y="168655"/>
                </a:lnTo>
                <a:lnTo>
                  <a:pt x="265810" y="152018"/>
                </a:lnTo>
                <a:close/>
              </a:path>
              <a:path w="388620" h="190500">
                <a:moveTo>
                  <a:pt x="237871" y="152018"/>
                </a:moveTo>
                <a:lnTo>
                  <a:pt x="216534" y="152018"/>
                </a:lnTo>
                <a:lnTo>
                  <a:pt x="216534" y="168655"/>
                </a:lnTo>
                <a:lnTo>
                  <a:pt x="237871" y="168655"/>
                </a:lnTo>
                <a:lnTo>
                  <a:pt x="237871" y="152018"/>
                </a:lnTo>
                <a:close/>
              </a:path>
              <a:path w="388620" h="190500">
                <a:moveTo>
                  <a:pt x="235838" y="44703"/>
                </a:moveTo>
                <a:lnTo>
                  <a:pt x="225298" y="44703"/>
                </a:lnTo>
                <a:lnTo>
                  <a:pt x="219455" y="51053"/>
                </a:lnTo>
                <a:lnTo>
                  <a:pt x="219455" y="67690"/>
                </a:lnTo>
                <a:lnTo>
                  <a:pt x="225298" y="73913"/>
                </a:lnTo>
                <a:lnTo>
                  <a:pt x="240664" y="73913"/>
                </a:lnTo>
                <a:lnTo>
                  <a:pt x="247523" y="67690"/>
                </a:lnTo>
                <a:lnTo>
                  <a:pt x="247523" y="57276"/>
                </a:lnTo>
                <a:lnTo>
                  <a:pt x="246506" y="55117"/>
                </a:lnTo>
                <a:lnTo>
                  <a:pt x="245490" y="53085"/>
                </a:lnTo>
                <a:lnTo>
                  <a:pt x="251745" y="46862"/>
                </a:lnTo>
                <a:lnTo>
                  <a:pt x="240664" y="46862"/>
                </a:lnTo>
                <a:lnTo>
                  <a:pt x="237871" y="45846"/>
                </a:lnTo>
                <a:lnTo>
                  <a:pt x="235838" y="44703"/>
                </a:lnTo>
                <a:close/>
              </a:path>
              <a:path w="388620" h="190500">
                <a:moveTo>
                  <a:pt x="285241" y="44703"/>
                </a:moveTo>
                <a:lnTo>
                  <a:pt x="269748" y="44703"/>
                </a:lnTo>
                <a:lnTo>
                  <a:pt x="263905" y="51053"/>
                </a:lnTo>
                <a:lnTo>
                  <a:pt x="263905" y="67690"/>
                </a:lnTo>
                <a:lnTo>
                  <a:pt x="269748" y="73913"/>
                </a:lnTo>
                <a:lnTo>
                  <a:pt x="285241" y="73913"/>
                </a:lnTo>
                <a:lnTo>
                  <a:pt x="291973" y="67690"/>
                </a:lnTo>
                <a:lnTo>
                  <a:pt x="291973" y="51053"/>
                </a:lnTo>
                <a:lnTo>
                  <a:pt x="285241" y="44703"/>
                </a:lnTo>
                <a:close/>
              </a:path>
              <a:path w="388620" h="190500">
                <a:moveTo>
                  <a:pt x="291973" y="19812"/>
                </a:moveTo>
                <a:lnTo>
                  <a:pt x="264922" y="19812"/>
                </a:lnTo>
                <a:lnTo>
                  <a:pt x="264922" y="21843"/>
                </a:lnTo>
                <a:lnTo>
                  <a:pt x="240664" y="46862"/>
                </a:lnTo>
                <a:lnTo>
                  <a:pt x="251745" y="46862"/>
                </a:lnTo>
                <a:lnTo>
                  <a:pt x="270636" y="28066"/>
                </a:lnTo>
                <a:lnTo>
                  <a:pt x="287577" y="28066"/>
                </a:lnTo>
                <a:lnTo>
                  <a:pt x="291973" y="24002"/>
                </a:lnTo>
                <a:lnTo>
                  <a:pt x="291973" y="19812"/>
                </a:lnTo>
                <a:close/>
              </a:path>
              <a:path w="388620" h="190500">
                <a:moveTo>
                  <a:pt x="239775" y="1015"/>
                </a:moveTo>
                <a:lnTo>
                  <a:pt x="225298" y="1015"/>
                </a:lnTo>
                <a:lnTo>
                  <a:pt x="219455" y="7238"/>
                </a:lnTo>
                <a:lnTo>
                  <a:pt x="219455" y="24002"/>
                </a:lnTo>
                <a:lnTo>
                  <a:pt x="225298" y="30225"/>
                </a:lnTo>
                <a:lnTo>
                  <a:pt x="239775" y="30225"/>
                </a:lnTo>
                <a:lnTo>
                  <a:pt x="244601" y="26034"/>
                </a:lnTo>
                <a:lnTo>
                  <a:pt x="246506" y="19812"/>
                </a:lnTo>
                <a:lnTo>
                  <a:pt x="291973" y="19812"/>
                </a:lnTo>
                <a:lnTo>
                  <a:pt x="291973" y="11429"/>
                </a:lnTo>
                <a:lnTo>
                  <a:pt x="246506" y="11429"/>
                </a:lnTo>
                <a:lnTo>
                  <a:pt x="244601" y="5206"/>
                </a:lnTo>
                <a:lnTo>
                  <a:pt x="239775" y="1015"/>
                </a:lnTo>
                <a:close/>
              </a:path>
              <a:path w="388620" h="190500">
                <a:moveTo>
                  <a:pt x="287577" y="28066"/>
                </a:moveTo>
                <a:lnTo>
                  <a:pt x="270636" y="28066"/>
                </a:lnTo>
                <a:lnTo>
                  <a:pt x="272669" y="29209"/>
                </a:lnTo>
                <a:lnTo>
                  <a:pt x="275462" y="30225"/>
                </a:lnTo>
                <a:lnTo>
                  <a:pt x="285241" y="30225"/>
                </a:lnTo>
                <a:lnTo>
                  <a:pt x="287577" y="28066"/>
                </a:lnTo>
                <a:close/>
              </a:path>
              <a:path w="388620" h="190500">
                <a:moveTo>
                  <a:pt x="285241" y="1015"/>
                </a:moveTo>
                <a:lnTo>
                  <a:pt x="271652" y="1015"/>
                </a:lnTo>
                <a:lnTo>
                  <a:pt x="265810" y="5206"/>
                </a:lnTo>
                <a:lnTo>
                  <a:pt x="264922" y="11429"/>
                </a:lnTo>
                <a:lnTo>
                  <a:pt x="291973" y="11429"/>
                </a:lnTo>
                <a:lnTo>
                  <a:pt x="291973" y="7238"/>
                </a:lnTo>
                <a:lnTo>
                  <a:pt x="285241" y="1015"/>
                </a:lnTo>
                <a:close/>
              </a:path>
              <a:path w="388620" h="190500">
                <a:moveTo>
                  <a:pt x="172084" y="63500"/>
                </a:moveTo>
                <a:lnTo>
                  <a:pt x="95757" y="63500"/>
                </a:lnTo>
                <a:lnTo>
                  <a:pt x="93725" y="65531"/>
                </a:lnTo>
                <a:lnTo>
                  <a:pt x="93725" y="70738"/>
                </a:lnTo>
                <a:lnTo>
                  <a:pt x="95757" y="71881"/>
                </a:lnTo>
                <a:lnTo>
                  <a:pt x="172084" y="71881"/>
                </a:lnTo>
                <a:lnTo>
                  <a:pt x="173989" y="70738"/>
                </a:lnTo>
                <a:lnTo>
                  <a:pt x="173989" y="65531"/>
                </a:lnTo>
                <a:lnTo>
                  <a:pt x="172084" y="63500"/>
                </a:lnTo>
                <a:close/>
              </a:path>
              <a:path w="388620" h="190500">
                <a:moveTo>
                  <a:pt x="122808" y="15620"/>
                </a:moveTo>
                <a:lnTo>
                  <a:pt x="114046" y="15620"/>
                </a:lnTo>
                <a:lnTo>
                  <a:pt x="114046" y="57276"/>
                </a:lnTo>
                <a:lnTo>
                  <a:pt x="122808" y="57276"/>
                </a:lnTo>
                <a:lnTo>
                  <a:pt x="122808" y="15620"/>
                </a:lnTo>
                <a:close/>
              </a:path>
              <a:path w="388620" h="190500">
                <a:moveTo>
                  <a:pt x="107314" y="0"/>
                </a:moveTo>
                <a:lnTo>
                  <a:pt x="97662" y="0"/>
                </a:lnTo>
                <a:lnTo>
                  <a:pt x="97662" y="57276"/>
                </a:lnTo>
                <a:lnTo>
                  <a:pt x="107314" y="57276"/>
                </a:lnTo>
                <a:lnTo>
                  <a:pt x="107314" y="0"/>
                </a:lnTo>
                <a:close/>
              </a:path>
              <a:path w="388620" h="190500">
                <a:moveTo>
                  <a:pt x="138302" y="0"/>
                </a:moveTo>
                <a:lnTo>
                  <a:pt x="129539" y="0"/>
                </a:lnTo>
                <a:lnTo>
                  <a:pt x="129539" y="57276"/>
                </a:lnTo>
                <a:lnTo>
                  <a:pt x="138302" y="57276"/>
                </a:lnTo>
                <a:lnTo>
                  <a:pt x="138302" y="0"/>
                </a:lnTo>
                <a:close/>
              </a:path>
              <a:path w="388620" h="190500">
                <a:moveTo>
                  <a:pt x="154685" y="29209"/>
                </a:moveTo>
                <a:lnTo>
                  <a:pt x="145033" y="29209"/>
                </a:lnTo>
                <a:lnTo>
                  <a:pt x="145033" y="57276"/>
                </a:lnTo>
                <a:lnTo>
                  <a:pt x="154685" y="57276"/>
                </a:lnTo>
                <a:lnTo>
                  <a:pt x="154685" y="29209"/>
                </a:lnTo>
                <a:close/>
              </a:path>
              <a:path w="388620" h="190500">
                <a:moveTo>
                  <a:pt x="170179" y="15620"/>
                </a:moveTo>
                <a:lnTo>
                  <a:pt x="160527" y="15620"/>
                </a:lnTo>
                <a:lnTo>
                  <a:pt x="160527" y="57276"/>
                </a:lnTo>
                <a:lnTo>
                  <a:pt x="170179" y="57276"/>
                </a:lnTo>
                <a:lnTo>
                  <a:pt x="170179" y="15620"/>
                </a:lnTo>
                <a:close/>
              </a:path>
              <a:path w="388620" h="190500">
                <a:moveTo>
                  <a:pt x="60959" y="115569"/>
                </a:moveTo>
                <a:lnTo>
                  <a:pt x="46354" y="119760"/>
                </a:lnTo>
                <a:lnTo>
                  <a:pt x="46354" y="136397"/>
                </a:lnTo>
                <a:lnTo>
                  <a:pt x="60959" y="131190"/>
                </a:lnTo>
                <a:lnTo>
                  <a:pt x="60959" y="115569"/>
                </a:lnTo>
                <a:close/>
              </a:path>
              <a:path w="388620" h="190500">
                <a:moveTo>
                  <a:pt x="38607" y="122808"/>
                </a:moveTo>
                <a:lnTo>
                  <a:pt x="23240" y="128015"/>
                </a:lnTo>
                <a:lnTo>
                  <a:pt x="23240" y="143637"/>
                </a:lnTo>
                <a:lnTo>
                  <a:pt x="38607" y="139445"/>
                </a:lnTo>
                <a:lnTo>
                  <a:pt x="38607" y="122808"/>
                </a:lnTo>
                <a:close/>
              </a:path>
              <a:path w="388620" h="190500">
                <a:moveTo>
                  <a:pt x="15494" y="131190"/>
                </a:moveTo>
                <a:lnTo>
                  <a:pt x="0" y="135381"/>
                </a:lnTo>
                <a:lnTo>
                  <a:pt x="0" y="152018"/>
                </a:lnTo>
                <a:lnTo>
                  <a:pt x="15494" y="146812"/>
                </a:lnTo>
                <a:lnTo>
                  <a:pt x="15494" y="131190"/>
                </a:lnTo>
                <a:close/>
              </a:path>
              <a:path w="388620" h="190500">
                <a:moveTo>
                  <a:pt x="60959" y="154050"/>
                </a:moveTo>
                <a:lnTo>
                  <a:pt x="46354" y="159257"/>
                </a:lnTo>
                <a:lnTo>
                  <a:pt x="46354" y="174878"/>
                </a:lnTo>
                <a:lnTo>
                  <a:pt x="60959" y="170687"/>
                </a:lnTo>
                <a:lnTo>
                  <a:pt x="60959" y="154050"/>
                </a:lnTo>
                <a:close/>
              </a:path>
              <a:path w="388620" h="190500">
                <a:moveTo>
                  <a:pt x="38607" y="162432"/>
                </a:moveTo>
                <a:lnTo>
                  <a:pt x="23240" y="166496"/>
                </a:lnTo>
                <a:lnTo>
                  <a:pt x="23240" y="183260"/>
                </a:lnTo>
                <a:lnTo>
                  <a:pt x="38607" y="178053"/>
                </a:lnTo>
                <a:lnTo>
                  <a:pt x="38607" y="162432"/>
                </a:lnTo>
                <a:close/>
              </a:path>
              <a:path w="388620" h="190500">
                <a:moveTo>
                  <a:pt x="15494" y="169671"/>
                </a:moveTo>
                <a:lnTo>
                  <a:pt x="0" y="174878"/>
                </a:lnTo>
                <a:lnTo>
                  <a:pt x="0" y="190500"/>
                </a:lnTo>
                <a:lnTo>
                  <a:pt x="15494" y="186308"/>
                </a:lnTo>
                <a:lnTo>
                  <a:pt x="15494" y="169671"/>
                </a:lnTo>
                <a:close/>
              </a:path>
              <a:path w="388620" h="190500">
                <a:moveTo>
                  <a:pt x="327659" y="115569"/>
                </a:moveTo>
                <a:lnTo>
                  <a:pt x="327659" y="131190"/>
                </a:lnTo>
                <a:lnTo>
                  <a:pt x="343153" y="136397"/>
                </a:lnTo>
                <a:lnTo>
                  <a:pt x="343153" y="119760"/>
                </a:lnTo>
                <a:lnTo>
                  <a:pt x="327659" y="115569"/>
                </a:lnTo>
                <a:close/>
              </a:path>
              <a:path w="388620" h="190500">
                <a:moveTo>
                  <a:pt x="350900" y="122808"/>
                </a:moveTo>
                <a:lnTo>
                  <a:pt x="350900" y="139445"/>
                </a:lnTo>
                <a:lnTo>
                  <a:pt x="366395" y="143637"/>
                </a:lnTo>
                <a:lnTo>
                  <a:pt x="366395" y="128015"/>
                </a:lnTo>
                <a:lnTo>
                  <a:pt x="350900" y="122808"/>
                </a:lnTo>
                <a:close/>
              </a:path>
              <a:path w="388620" h="190500">
                <a:moveTo>
                  <a:pt x="374141" y="131190"/>
                </a:moveTo>
                <a:lnTo>
                  <a:pt x="374141" y="146812"/>
                </a:lnTo>
                <a:lnTo>
                  <a:pt x="388620" y="152018"/>
                </a:lnTo>
                <a:lnTo>
                  <a:pt x="388620" y="135381"/>
                </a:lnTo>
                <a:lnTo>
                  <a:pt x="374141" y="131190"/>
                </a:lnTo>
                <a:close/>
              </a:path>
              <a:path w="388620" h="190500">
                <a:moveTo>
                  <a:pt x="327659" y="154050"/>
                </a:moveTo>
                <a:lnTo>
                  <a:pt x="327659" y="170687"/>
                </a:lnTo>
                <a:lnTo>
                  <a:pt x="343153" y="174878"/>
                </a:lnTo>
                <a:lnTo>
                  <a:pt x="343153" y="159257"/>
                </a:lnTo>
                <a:lnTo>
                  <a:pt x="327659" y="154050"/>
                </a:lnTo>
                <a:close/>
              </a:path>
              <a:path w="388620" h="190500">
                <a:moveTo>
                  <a:pt x="350900" y="162432"/>
                </a:moveTo>
                <a:lnTo>
                  <a:pt x="350900" y="178053"/>
                </a:lnTo>
                <a:lnTo>
                  <a:pt x="366395" y="183260"/>
                </a:lnTo>
                <a:lnTo>
                  <a:pt x="366395" y="166496"/>
                </a:lnTo>
                <a:lnTo>
                  <a:pt x="350900" y="162432"/>
                </a:lnTo>
                <a:close/>
              </a:path>
              <a:path w="388620" h="190500">
                <a:moveTo>
                  <a:pt x="374141" y="169671"/>
                </a:moveTo>
                <a:lnTo>
                  <a:pt x="374141" y="186308"/>
                </a:lnTo>
                <a:lnTo>
                  <a:pt x="388620" y="190500"/>
                </a:lnTo>
                <a:lnTo>
                  <a:pt x="388620" y="174878"/>
                </a:lnTo>
                <a:lnTo>
                  <a:pt x="374141" y="169671"/>
                </a:lnTo>
                <a:close/>
              </a:path>
              <a:path w="388620" h="190500">
                <a:moveTo>
                  <a:pt x="60959" y="15620"/>
                </a:moveTo>
                <a:lnTo>
                  <a:pt x="46354" y="19812"/>
                </a:lnTo>
                <a:lnTo>
                  <a:pt x="46354" y="36449"/>
                </a:lnTo>
                <a:lnTo>
                  <a:pt x="60959" y="32257"/>
                </a:lnTo>
                <a:lnTo>
                  <a:pt x="60959" y="15620"/>
                </a:lnTo>
                <a:close/>
              </a:path>
              <a:path w="388620" h="190500">
                <a:moveTo>
                  <a:pt x="329691" y="42671"/>
                </a:moveTo>
                <a:lnTo>
                  <a:pt x="329691" y="78104"/>
                </a:lnTo>
                <a:lnTo>
                  <a:pt x="340232" y="81152"/>
                </a:lnTo>
                <a:lnTo>
                  <a:pt x="340232" y="45846"/>
                </a:lnTo>
                <a:lnTo>
                  <a:pt x="329691" y="42671"/>
                </a:lnTo>
                <a:close/>
              </a:path>
              <a:path w="388620" h="190500">
                <a:moveTo>
                  <a:pt x="350900" y="33274"/>
                </a:moveTo>
                <a:lnTo>
                  <a:pt x="350900" y="85343"/>
                </a:lnTo>
                <a:lnTo>
                  <a:pt x="362457" y="89534"/>
                </a:lnTo>
                <a:lnTo>
                  <a:pt x="362457" y="37464"/>
                </a:lnTo>
                <a:lnTo>
                  <a:pt x="350900" y="33274"/>
                </a:lnTo>
                <a:close/>
              </a:path>
              <a:path w="388620" h="190500">
                <a:moveTo>
                  <a:pt x="373125" y="40639"/>
                </a:moveTo>
                <a:lnTo>
                  <a:pt x="373125" y="92709"/>
                </a:lnTo>
                <a:lnTo>
                  <a:pt x="384809" y="96774"/>
                </a:lnTo>
                <a:lnTo>
                  <a:pt x="384809" y="44703"/>
                </a:lnTo>
                <a:lnTo>
                  <a:pt x="373125" y="40639"/>
                </a:lnTo>
                <a:close/>
              </a:path>
              <a:path w="388620" h="190500">
                <a:moveTo>
                  <a:pt x="38607" y="22859"/>
                </a:moveTo>
                <a:lnTo>
                  <a:pt x="23240" y="28066"/>
                </a:lnTo>
                <a:lnTo>
                  <a:pt x="23240" y="44703"/>
                </a:lnTo>
                <a:lnTo>
                  <a:pt x="38607" y="39496"/>
                </a:lnTo>
                <a:lnTo>
                  <a:pt x="38607" y="22859"/>
                </a:lnTo>
                <a:close/>
              </a:path>
              <a:path w="388620" h="190500">
                <a:moveTo>
                  <a:pt x="15494" y="31241"/>
                </a:moveTo>
                <a:lnTo>
                  <a:pt x="0" y="35432"/>
                </a:lnTo>
                <a:lnTo>
                  <a:pt x="0" y="52069"/>
                </a:lnTo>
                <a:lnTo>
                  <a:pt x="15494" y="46862"/>
                </a:lnTo>
                <a:lnTo>
                  <a:pt x="15494" y="31241"/>
                </a:lnTo>
                <a:close/>
              </a:path>
              <a:path w="388620" h="190500">
                <a:moveTo>
                  <a:pt x="60959" y="54101"/>
                </a:moveTo>
                <a:lnTo>
                  <a:pt x="46354" y="59308"/>
                </a:lnTo>
                <a:lnTo>
                  <a:pt x="46354" y="75945"/>
                </a:lnTo>
                <a:lnTo>
                  <a:pt x="60959" y="70738"/>
                </a:lnTo>
                <a:lnTo>
                  <a:pt x="60959" y="54101"/>
                </a:lnTo>
                <a:close/>
              </a:path>
              <a:path w="388620" h="190500">
                <a:moveTo>
                  <a:pt x="38607" y="62483"/>
                </a:moveTo>
                <a:lnTo>
                  <a:pt x="23240" y="67690"/>
                </a:lnTo>
                <a:lnTo>
                  <a:pt x="23240" y="83312"/>
                </a:lnTo>
                <a:lnTo>
                  <a:pt x="38607" y="79120"/>
                </a:lnTo>
                <a:lnTo>
                  <a:pt x="38607" y="62483"/>
                </a:lnTo>
                <a:close/>
              </a:path>
              <a:path w="388620" h="190500">
                <a:moveTo>
                  <a:pt x="15494" y="69722"/>
                </a:moveTo>
                <a:lnTo>
                  <a:pt x="0" y="74929"/>
                </a:lnTo>
                <a:lnTo>
                  <a:pt x="0" y="90550"/>
                </a:lnTo>
                <a:lnTo>
                  <a:pt x="15494" y="86359"/>
                </a:lnTo>
                <a:lnTo>
                  <a:pt x="15494" y="69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540240" y="3104388"/>
            <a:ext cx="146303" cy="173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57643" y="3364991"/>
            <a:ext cx="448309" cy="243204"/>
          </a:xfrm>
          <a:custGeom>
            <a:avLst/>
            <a:gdLst/>
            <a:ahLst/>
            <a:cxnLst/>
            <a:rect l="l" t="t" r="r" b="b"/>
            <a:pathLst>
              <a:path w="448309" h="243204">
                <a:moveTo>
                  <a:pt x="48767" y="173100"/>
                </a:moveTo>
                <a:lnTo>
                  <a:pt x="0" y="242951"/>
                </a:lnTo>
                <a:lnTo>
                  <a:pt x="85089" y="240157"/>
                </a:lnTo>
                <a:lnTo>
                  <a:pt x="74152" y="219963"/>
                </a:lnTo>
                <a:lnTo>
                  <a:pt x="55752" y="219963"/>
                </a:lnTo>
                <a:lnTo>
                  <a:pt x="51942" y="218821"/>
                </a:lnTo>
                <a:lnTo>
                  <a:pt x="50291" y="215773"/>
                </a:lnTo>
                <a:lnTo>
                  <a:pt x="48513" y="212598"/>
                </a:lnTo>
                <a:lnTo>
                  <a:pt x="49656" y="208787"/>
                </a:lnTo>
                <a:lnTo>
                  <a:pt x="52831" y="207137"/>
                </a:lnTo>
                <a:lnTo>
                  <a:pt x="63939" y="201109"/>
                </a:lnTo>
                <a:lnTo>
                  <a:pt x="48767" y="173100"/>
                </a:lnTo>
                <a:close/>
              </a:path>
              <a:path w="448309" h="243204">
                <a:moveTo>
                  <a:pt x="63939" y="201109"/>
                </a:moveTo>
                <a:lnTo>
                  <a:pt x="52831" y="207137"/>
                </a:lnTo>
                <a:lnTo>
                  <a:pt x="49656" y="208787"/>
                </a:lnTo>
                <a:lnTo>
                  <a:pt x="48513" y="212598"/>
                </a:lnTo>
                <a:lnTo>
                  <a:pt x="50291" y="215773"/>
                </a:lnTo>
                <a:lnTo>
                  <a:pt x="51942" y="218821"/>
                </a:lnTo>
                <a:lnTo>
                  <a:pt x="55752" y="219963"/>
                </a:lnTo>
                <a:lnTo>
                  <a:pt x="69974" y="212251"/>
                </a:lnTo>
                <a:lnTo>
                  <a:pt x="63939" y="201109"/>
                </a:lnTo>
                <a:close/>
              </a:path>
              <a:path w="448309" h="243204">
                <a:moveTo>
                  <a:pt x="69974" y="212251"/>
                </a:moveTo>
                <a:lnTo>
                  <a:pt x="55752" y="219963"/>
                </a:lnTo>
                <a:lnTo>
                  <a:pt x="74152" y="219963"/>
                </a:lnTo>
                <a:lnTo>
                  <a:pt x="69974" y="212251"/>
                </a:lnTo>
                <a:close/>
              </a:path>
              <a:path w="448309" h="243204">
                <a:moveTo>
                  <a:pt x="377955" y="30701"/>
                </a:moveTo>
                <a:lnTo>
                  <a:pt x="63939" y="201109"/>
                </a:lnTo>
                <a:lnTo>
                  <a:pt x="69974" y="212251"/>
                </a:lnTo>
                <a:lnTo>
                  <a:pt x="384018" y="41894"/>
                </a:lnTo>
                <a:lnTo>
                  <a:pt x="377955" y="30701"/>
                </a:lnTo>
                <a:close/>
              </a:path>
              <a:path w="448309" h="243204">
                <a:moveTo>
                  <a:pt x="431965" y="22987"/>
                </a:moveTo>
                <a:lnTo>
                  <a:pt x="392302" y="22987"/>
                </a:lnTo>
                <a:lnTo>
                  <a:pt x="396112" y="24130"/>
                </a:lnTo>
                <a:lnTo>
                  <a:pt x="397763" y="27305"/>
                </a:lnTo>
                <a:lnTo>
                  <a:pt x="399414" y="30353"/>
                </a:lnTo>
                <a:lnTo>
                  <a:pt x="398272" y="34162"/>
                </a:lnTo>
                <a:lnTo>
                  <a:pt x="384018" y="41894"/>
                </a:lnTo>
                <a:lnTo>
                  <a:pt x="399160" y="69850"/>
                </a:lnTo>
                <a:lnTo>
                  <a:pt x="431965" y="22987"/>
                </a:lnTo>
                <a:close/>
              </a:path>
              <a:path w="448309" h="243204">
                <a:moveTo>
                  <a:pt x="392302" y="22987"/>
                </a:moveTo>
                <a:lnTo>
                  <a:pt x="389127" y="24637"/>
                </a:lnTo>
                <a:lnTo>
                  <a:pt x="377955" y="30701"/>
                </a:lnTo>
                <a:lnTo>
                  <a:pt x="384018" y="41894"/>
                </a:lnTo>
                <a:lnTo>
                  <a:pt x="398272" y="34162"/>
                </a:lnTo>
                <a:lnTo>
                  <a:pt x="399414" y="30353"/>
                </a:lnTo>
                <a:lnTo>
                  <a:pt x="397763" y="27305"/>
                </a:lnTo>
                <a:lnTo>
                  <a:pt x="396112" y="24130"/>
                </a:lnTo>
                <a:lnTo>
                  <a:pt x="392302" y="22987"/>
                </a:lnTo>
                <a:close/>
              </a:path>
              <a:path w="448309" h="243204">
                <a:moveTo>
                  <a:pt x="448055" y="0"/>
                </a:moveTo>
                <a:lnTo>
                  <a:pt x="362838" y="2794"/>
                </a:lnTo>
                <a:lnTo>
                  <a:pt x="377955" y="30701"/>
                </a:lnTo>
                <a:lnTo>
                  <a:pt x="389127" y="24637"/>
                </a:lnTo>
                <a:lnTo>
                  <a:pt x="392302" y="22987"/>
                </a:lnTo>
                <a:lnTo>
                  <a:pt x="431965" y="22987"/>
                </a:lnTo>
                <a:lnTo>
                  <a:pt x="448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362693" y="3963796"/>
            <a:ext cx="506095" cy="153670"/>
          </a:xfrm>
          <a:custGeom>
            <a:avLst/>
            <a:gdLst/>
            <a:ahLst/>
            <a:cxnLst/>
            <a:rect l="l" t="t" r="r" b="b"/>
            <a:pathLst>
              <a:path w="506095" h="153670">
                <a:moveTo>
                  <a:pt x="109854" y="109981"/>
                </a:moveTo>
                <a:lnTo>
                  <a:pt x="29209" y="109981"/>
                </a:lnTo>
                <a:lnTo>
                  <a:pt x="32003" y="114045"/>
                </a:lnTo>
                <a:lnTo>
                  <a:pt x="35432" y="117855"/>
                </a:lnTo>
                <a:lnTo>
                  <a:pt x="39242" y="121030"/>
                </a:lnTo>
                <a:lnTo>
                  <a:pt x="31114" y="142494"/>
                </a:lnTo>
                <a:lnTo>
                  <a:pt x="54355" y="153161"/>
                </a:lnTo>
                <a:lnTo>
                  <a:pt x="62483" y="131571"/>
                </a:lnTo>
                <a:lnTo>
                  <a:pt x="103813" y="131571"/>
                </a:lnTo>
                <a:lnTo>
                  <a:pt x="99822" y="121030"/>
                </a:lnTo>
                <a:lnTo>
                  <a:pt x="103631" y="117855"/>
                </a:lnTo>
                <a:lnTo>
                  <a:pt x="107060" y="114172"/>
                </a:lnTo>
                <a:lnTo>
                  <a:pt x="109854" y="109981"/>
                </a:lnTo>
                <a:close/>
              </a:path>
              <a:path w="506095" h="153670">
                <a:moveTo>
                  <a:pt x="103813" y="131571"/>
                </a:moveTo>
                <a:lnTo>
                  <a:pt x="76580" y="131571"/>
                </a:lnTo>
                <a:lnTo>
                  <a:pt x="84708" y="153161"/>
                </a:lnTo>
                <a:lnTo>
                  <a:pt x="107950" y="142494"/>
                </a:lnTo>
                <a:lnTo>
                  <a:pt x="103813" y="131571"/>
                </a:lnTo>
                <a:close/>
              </a:path>
              <a:path w="506095" h="153670">
                <a:moveTo>
                  <a:pt x="76580" y="131571"/>
                </a:moveTo>
                <a:lnTo>
                  <a:pt x="62483" y="131571"/>
                </a:lnTo>
                <a:lnTo>
                  <a:pt x="64897" y="131952"/>
                </a:lnTo>
                <a:lnTo>
                  <a:pt x="67182" y="132206"/>
                </a:lnTo>
                <a:lnTo>
                  <a:pt x="72008" y="132206"/>
                </a:lnTo>
                <a:lnTo>
                  <a:pt x="74295" y="131952"/>
                </a:lnTo>
                <a:lnTo>
                  <a:pt x="76580" y="131571"/>
                </a:lnTo>
                <a:close/>
              </a:path>
              <a:path w="506095" h="153670">
                <a:moveTo>
                  <a:pt x="9651" y="34162"/>
                </a:moveTo>
                <a:lnTo>
                  <a:pt x="0" y="59816"/>
                </a:lnTo>
                <a:lnTo>
                  <a:pt x="19557" y="68706"/>
                </a:lnTo>
                <a:lnTo>
                  <a:pt x="18938" y="73913"/>
                </a:lnTo>
                <a:lnTo>
                  <a:pt x="18923" y="79247"/>
                </a:lnTo>
                <a:lnTo>
                  <a:pt x="19557" y="84327"/>
                </a:lnTo>
                <a:lnTo>
                  <a:pt x="0" y="93344"/>
                </a:lnTo>
                <a:lnTo>
                  <a:pt x="9651" y="118871"/>
                </a:lnTo>
                <a:lnTo>
                  <a:pt x="29209" y="109981"/>
                </a:lnTo>
                <a:lnTo>
                  <a:pt x="132774" y="109981"/>
                </a:lnTo>
                <a:lnTo>
                  <a:pt x="134599" y="105155"/>
                </a:lnTo>
                <a:lnTo>
                  <a:pt x="66039" y="105155"/>
                </a:lnTo>
                <a:lnTo>
                  <a:pt x="59816" y="102361"/>
                </a:lnTo>
                <a:lnTo>
                  <a:pt x="51458" y="96200"/>
                </a:lnTo>
                <a:lnTo>
                  <a:pt x="46098" y="87248"/>
                </a:lnTo>
                <a:lnTo>
                  <a:pt x="44172" y="76733"/>
                </a:lnTo>
                <a:lnTo>
                  <a:pt x="46100" y="65785"/>
                </a:lnTo>
                <a:lnTo>
                  <a:pt x="66166" y="48513"/>
                </a:lnTo>
                <a:lnTo>
                  <a:pt x="134812" y="48513"/>
                </a:lnTo>
                <a:lnTo>
                  <a:pt x="132805" y="43179"/>
                </a:lnTo>
                <a:lnTo>
                  <a:pt x="29209" y="43179"/>
                </a:lnTo>
                <a:lnTo>
                  <a:pt x="9651" y="34162"/>
                </a:lnTo>
                <a:close/>
              </a:path>
              <a:path w="506095" h="153670">
                <a:moveTo>
                  <a:pt x="132774" y="109981"/>
                </a:moveTo>
                <a:lnTo>
                  <a:pt x="109854" y="109981"/>
                </a:lnTo>
                <a:lnTo>
                  <a:pt x="129412" y="118871"/>
                </a:lnTo>
                <a:lnTo>
                  <a:pt x="132774" y="109981"/>
                </a:lnTo>
                <a:close/>
              </a:path>
              <a:path w="506095" h="153670">
                <a:moveTo>
                  <a:pt x="134812" y="48513"/>
                </a:moveTo>
                <a:lnTo>
                  <a:pt x="72771" y="48513"/>
                </a:lnTo>
                <a:lnTo>
                  <a:pt x="76073" y="49275"/>
                </a:lnTo>
                <a:lnTo>
                  <a:pt x="79248" y="50672"/>
                </a:lnTo>
                <a:lnTo>
                  <a:pt x="87606" y="56852"/>
                </a:lnTo>
                <a:lnTo>
                  <a:pt x="92964" y="65817"/>
                </a:lnTo>
                <a:lnTo>
                  <a:pt x="94892" y="76354"/>
                </a:lnTo>
                <a:lnTo>
                  <a:pt x="92958" y="87264"/>
                </a:lnTo>
                <a:lnTo>
                  <a:pt x="90424" y="94106"/>
                </a:lnTo>
                <a:lnTo>
                  <a:pt x="85471" y="99567"/>
                </a:lnTo>
                <a:lnTo>
                  <a:pt x="73025" y="105155"/>
                </a:lnTo>
                <a:lnTo>
                  <a:pt x="134599" y="105155"/>
                </a:lnTo>
                <a:lnTo>
                  <a:pt x="139064" y="93344"/>
                </a:lnTo>
                <a:lnTo>
                  <a:pt x="119506" y="84327"/>
                </a:lnTo>
                <a:lnTo>
                  <a:pt x="120126" y="79247"/>
                </a:lnTo>
                <a:lnTo>
                  <a:pt x="120141" y="73913"/>
                </a:lnTo>
                <a:lnTo>
                  <a:pt x="119506" y="68706"/>
                </a:lnTo>
                <a:lnTo>
                  <a:pt x="139064" y="59816"/>
                </a:lnTo>
                <a:lnTo>
                  <a:pt x="134812" y="48513"/>
                </a:lnTo>
                <a:close/>
              </a:path>
              <a:path w="506095" h="153670">
                <a:moveTo>
                  <a:pt x="54355" y="0"/>
                </a:moveTo>
                <a:lnTo>
                  <a:pt x="31114" y="10540"/>
                </a:lnTo>
                <a:lnTo>
                  <a:pt x="39242" y="32130"/>
                </a:lnTo>
                <a:lnTo>
                  <a:pt x="35432" y="35305"/>
                </a:lnTo>
                <a:lnTo>
                  <a:pt x="32003" y="38988"/>
                </a:lnTo>
                <a:lnTo>
                  <a:pt x="29209" y="43179"/>
                </a:lnTo>
                <a:lnTo>
                  <a:pt x="109854" y="43179"/>
                </a:lnTo>
                <a:lnTo>
                  <a:pt x="107060" y="38988"/>
                </a:lnTo>
                <a:lnTo>
                  <a:pt x="103631" y="35305"/>
                </a:lnTo>
                <a:lnTo>
                  <a:pt x="99822" y="32130"/>
                </a:lnTo>
                <a:lnTo>
                  <a:pt x="103790" y="21589"/>
                </a:lnTo>
                <a:lnTo>
                  <a:pt x="62483" y="21589"/>
                </a:lnTo>
                <a:lnTo>
                  <a:pt x="54355" y="0"/>
                </a:lnTo>
                <a:close/>
              </a:path>
              <a:path w="506095" h="153670">
                <a:moveTo>
                  <a:pt x="129412" y="34162"/>
                </a:moveTo>
                <a:lnTo>
                  <a:pt x="109854" y="43179"/>
                </a:lnTo>
                <a:lnTo>
                  <a:pt x="132805" y="43179"/>
                </a:lnTo>
                <a:lnTo>
                  <a:pt x="129412" y="34162"/>
                </a:lnTo>
                <a:close/>
              </a:path>
              <a:path w="506095" h="153670">
                <a:moveTo>
                  <a:pt x="72008" y="20827"/>
                </a:moveTo>
                <a:lnTo>
                  <a:pt x="67182" y="20827"/>
                </a:lnTo>
                <a:lnTo>
                  <a:pt x="62483" y="21589"/>
                </a:lnTo>
                <a:lnTo>
                  <a:pt x="76580" y="21589"/>
                </a:lnTo>
                <a:lnTo>
                  <a:pt x="72008" y="20827"/>
                </a:lnTo>
                <a:close/>
              </a:path>
              <a:path w="506095" h="153670">
                <a:moveTo>
                  <a:pt x="84708" y="0"/>
                </a:moveTo>
                <a:lnTo>
                  <a:pt x="76580" y="21589"/>
                </a:lnTo>
                <a:lnTo>
                  <a:pt x="103790" y="21589"/>
                </a:lnTo>
                <a:lnTo>
                  <a:pt x="107950" y="10540"/>
                </a:lnTo>
                <a:lnTo>
                  <a:pt x="84708" y="0"/>
                </a:lnTo>
                <a:close/>
              </a:path>
              <a:path w="506095" h="153670">
                <a:moveTo>
                  <a:pt x="476630" y="109981"/>
                </a:moveTo>
                <a:lnTo>
                  <a:pt x="395985" y="109981"/>
                </a:lnTo>
                <a:lnTo>
                  <a:pt x="398779" y="114045"/>
                </a:lnTo>
                <a:lnTo>
                  <a:pt x="402208" y="117855"/>
                </a:lnTo>
                <a:lnTo>
                  <a:pt x="406019" y="121030"/>
                </a:lnTo>
                <a:lnTo>
                  <a:pt x="397890" y="142494"/>
                </a:lnTo>
                <a:lnTo>
                  <a:pt x="421131" y="153161"/>
                </a:lnTo>
                <a:lnTo>
                  <a:pt x="429259" y="131571"/>
                </a:lnTo>
                <a:lnTo>
                  <a:pt x="470589" y="131571"/>
                </a:lnTo>
                <a:lnTo>
                  <a:pt x="466598" y="121030"/>
                </a:lnTo>
                <a:lnTo>
                  <a:pt x="470407" y="117855"/>
                </a:lnTo>
                <a:lnTo>
                  <a:pt x="473836" y="114172"/>
                </a:lnTo>
                <a:lnTo>
                  <a:pt x="476630" y="109981"/>
                </a:lnTo>
                <a:close/>
              </a:path>
              <a:path w="506095" h="153670">
                <a:moveTo>
                  <a:pt x="470589" y="131571"/>
                </a:moveTo>
                <a:lnTo>
                  <a:pt x="443356" y="131571"/>
                </a:lnTo>
                <a:lnTo>
                  <a:pt x="451484" y="153161"/>
                </a:lnTo>
                <a:lnTo>
                  <a:pt x="474725" y="142494"/>
                </a:lnTo>
                <a:lnTo>
                  <a:pt x="470589" y="131571"/>
                </a:lnTo>
                <a:close/>
              </a:path>
              <a:path w="506095" h="153670">
                <a:moveTo>
                  <a:pt x="443356" y="131571"/>
                </a:moveTo>
                <a:lnTo>
                  <a:pt x="429259" y="131571"/>
                </a:lnTo>
                <a:lnTo>
                  <a:pt x="431546" y="131952"/>
                </a:lnTo>
                <a:lnTo>
                  <a:pt x="433958" y="132206"/>
                </a:lnTo>
                <a:lnTo>
                  <a:pt x="438657" y="132206"/>
                </a:lnTo>
                <a:lnTo>
                  <a:pt x="441071" y="131952"/>
                </a:lnTo>
                <a:lnTo>
                  <a:pt x="443356" y="131571"/>
                </a:lnTo>
                <a:close/>
              </a:path>
              <a:path w="506095" h="153670">
                <a:moveTo>
                  <a:pt x="376427" y="34162"/>
                </a:moveTo>
                <a:lnTo>
                  <a:pt x="366775" y="59816"/>
                </a:lnTo>
                <a:lnTo>
                  <a:pt x="386333" y="68706"/>
                </a:lnTo>
                <a:lnTo>
                  <a:pt x="385729" y="73786"/>
                </a:lnTo>
                <a:lnTo>
                  <a:pt x="385699" y="79247"/>
                </a:lnTo>
                <a:lnTo>
                  <a:pt x="386333" y="84327"/>
                </a:lnTo>
                <a:lnTo>
                  <a:pt x="366775" y="93344"/>
                </a:lnTo>
                <a:lnTo>
                  <a:pt x="376427" y="118871"/>
                </a:lnTo>
                <a:lnTo>
                  <a:pt x="395985" y="109981"/>
                </a:lnTo>
                <a:lnTo>
                  <a:pt x="499550" y="109981"/>
                </a:lnTo>
                <a:lnTo>
                  <a:pt x="501375" y="105155"/>
                </a:lnTo>
                <a:lnTo>
                  <a:pt x="432815" y="105155"/>
                </a:lnTo>
                <a:lnTo>
                  <a:pt x="426592" y="102361"/>
                </a:lnTo>
                <a:lnTo>
                  <a:pt x="418232" y="96200"/>
                </a:lnTo>
                <a:lnTo>
                  <a:pt x="412858" y="87248"/>
                </a:lnTo>
                <a:lnTo>
                  <a:pt x="410894" y="76733"/>
                </a:lnTo>
                <a:lnTo>
                  <a:pt x="412750" y="65785"/>
                </a:lnTo>
                <a:lnTo>
                  <a:pt x="415416" y="58927"/>
                </a:lnTo>
                <a:lnTo>
                  <a:pt x="420242" y="53593"/>
                </a:lnTo>
                <a:lnTo>
                  <a:pt x="426592" y="50672"/>
                </a:lnTo>
                <a:lnTo>
                  <a:pt x="432815" y="47878"/>
                </a:lnTo>
                <a:lnTo>
                  <a:pt x="501349" y="47878"/>
                </a:lnTo>
                <a:lnTo>
                  <a:pt x="499581" y="43179"/>
                </a:lnTo>
                <a:lnTo>
                  <a:pt x="395985" y="43179"/>
                </a:lnTo>
                <a:lnTo>
                  <a:pt x="376427" y="34162"/>
                </a:lnTo>
                <a:close/>
              </a:path>
              <a:path w="506095" h="153670">
                <a:moveTo>
                  <a:pt x="499550" y="109981"/>
                </a:moveTo>
                <a:lnTo>
                  <a:pt x="476630" y="109981"/>
                </a:lnTo>
                <a:lnTo>
                  <a:pt x="496188" y="118871"/>
                </a:lnTo>
                <a:lnTo>
                  <a:pt x="499550" y="109981"/>
                </a:lnTo>
                <a:close/>
              </a:path>
              <a:path w="506095" h="153670">
                <a:moveTo>
                  <a:pt x="501349" y="47878"/>
                </a:moveTo>
                <a:lnTo>
                  <a:pt x="439674" y="47878"/>
                </a:lnTo>
                <a:lnTo>
                  <a:pt x="445897" y="50672"/>
                </a:lnTo>
                <a:lnTo>
                  <a:pt x="454257" y="56852"/>
                </a:lnTo>
                <a:lnTo>
                  <a:pt x="459628" y="65817"/>
                </a:lnTo>
                <a:lnTo>
                  <a:pt x="461595" y="76354"/>
                </a:lnTo>
                <a:lnTo>
                  <a:pt x="459733" y="87264"/>
                </a:lnTo>
                <a:lnTo>
                  <a:pt x="457073" y="94106"/>
                </a:lnTo>
                <a:lnTo>
                  <a:pt x="452247" y="99567"/>
                </a:lnTo>
                <a:lnTo>
                  <a:pt x="439674" y="105155"/>
                </a:lnTo>
                <a:lnTo>
                  <a:pt x="501375" y="105155"/>
                </a:lnTo>
                <a:lnTo>
                  <a:pt x="505840" y="93344"/>
                </a:lnTo>
                <a:lnTo>
                  <a:pt x="486282" y="84327"/>
                </a:lnTo>
                <a:lnTo>
                  <a:pt x="486902" y="79247"/>
                </a:lnTo>
                <a:lnTo>
                  <a:pt x="486917" y="73786"/>
                </a:lnTo>
                <a:lnTo>
                  <a:pt x="486282" y="68706"/>
                </a:lnTo>
                <a:lnTo>
                  <a:pt x="505840" y="59816"/>
                </a:lnTo>
                <a:lnTo>
                  <a:pt x="501349" y="47878"/>
                </a:lnTo>
                <a:close/>
              </a:path>
              <a:path w="506095" h="153670">
                <a:moveTo>
                  <a:pt x="421131" y="0"/>
                </a:moveTo>
                <a:lnTo>
                  <a:pt x="397890" y="10540"/>
                </a:lnTo>
                <a:lnTo>
                  <a:pt x="406019" y="32130"/>
                </a:lnTo>
                <a:lnTo>
                  <a:pt x="402208" y="35305"/>
                </a:lnTo>
                <a:lnTo>
                  <a:pt x="398779" y="38988"/>
                </a:lnTo>
                <a:lnTo>
                  <a:pt x="395985" y="43179"/>
                </a:lnTo>
                <a:lnTo>
                  <a:pt x="476630" y="43179"/>
                </a:lnTo>
                <a:lnTo>
                  <a:pt x="473836" y="38988"/>
                </a:lnTo>
                <a:lnTo>
                  <a:pt x="470407" y="35305"/>
                </a:lnTo>
                <a:lnTo>
                  <a:pt x="466598" y="32130"/>
                </a:lnTo>
                <a:lnTo>
                  <a:pt x="470566" y="21589"/>
                </a:lnTo>
                <a:lnTo>
                  <a:pt x="429259" y="21589"/>
                </a:lnTo>
                <a:lnTo>
                  <a:pt x="421131" y="0"/>
                </a:lnTo>
                <a:close/>
              </a:path>
              <a:path w="506095" h="153670">
                <a:moveTo>
                  <a:pt x="496188" y="34162"/>
                </a:moveTo>
                <a:lnTo>
                  <a:pt x="476630" y="43179"/>
                </a:lnTo>
                <a:lnTo>
                  <a:pt x="499581" y="43179"/>
                </a:lnTo>
                <a:lnTo>
                  <a:pt x="496188" y="34162"/>
                </a:lnTo>
                <a:close/>
              </a:path>
              <a:path w="506095" h="153670">
                <a:moveTo>
                  <a:pt x="438657" y="20827"/>
                </a:moveTo>
                <a:lnTo>
                  <a:pt x="433831" y="20827"/>
                </a:lnTo>
                <a:lnTo>
                  <a:pt x="429259" y="21589"/>
                </a:lnTo>
                <a:lnTo>
                  <a:pt x="443356" y="21589"/>
                </a:lnTo>
                <a:lnTo>
                  <a:pt x="438657" y="20827"/>
                </a:lnTo>
                <a:close/>
              </a:path>
              <a:path w="506095" h="153670">
                <a:moveTo>
                  <a:pt x="451484" y="0"/>
                </a:moveTo>
                <a:lnTo>
                  <a:pt x="443356" y="21589"/>
                </a:lnTo>
                <a:lnTo>
                  <a:pt x="470566" y="21589"/>
                </a:lnTo>
                <a:lnTo>
                  <a:pt x="474725" y="10540"/>
                </a:lnTo>
                <a:lnTo>
                  <a:pt x="451484" y="0"/>
                </a:lnTo>
                <a:close/>
              </a:path>
              <a:path w="506095" h="153670">
                <a:moveTo>
                  <a:pt x="201167" y="11175"/>
                </a:moveTo>
                <a:lnTo>
                  <a:pt x="141985" y="76580"/>
                </a:lnTo>
                <a:lnTo>
                  <a:pt x="201167" y="141858"/>
                </a:lnTo>
                <a:lnTo>
                  <a:pt x="218948" y="122300"/>
                </a:lnTo>
                <a:lnTo>
                  <a:pt x="190119" y="90423"/>
                </a:lnTo>
                <a:lnTo>
                  <a:pt x="351912" y="90423"/>
                </a:lnTo>
                <a:lnTo>
                  <a:pt x="364489" y="76580"/>
                </a:lnTo>
                <a:lnTo>
                  <a:pt x="351822" y="62610"/>
                </a:lnTo>
                <a:lnTo>
                  <a:pt x="190119" y="62610"/>
                </a:lnTo>
                <a:lnTo>
                  <a:pt x="218948" y="30860"/>
                </a:lnTo>
                <a:lnTo>
                  <a:pt x="201167" y="11175"/>
                </a:lnTo>
                <a:close/>
              </a:path>
              <a:path w="506095" h="153670">
                <a:moveTo>
                  <a:pt x="351912" y="90423"/>
                </a:moveTo>
                <a:lnTo>
                  <a:pt x="316356" y="90423"/>
                </a:lnTo>
                <a:lnTo>
                  <a:pt x="287527" y="122300"/>
                </a:lnTo>
                <a:lnTo>
                  <a:pt x="305180" y="141858"/>
                </a:lnTo>
                <a:lnTo>
                  <a:pt x="351912" y="90423"/>
                </a:lnTo>
                <a:close/>
              </a:path>
              <a:path w="506095" h="153670">
                <a:moveTo>
                  <a:pt x="305180" y="11175"/>
                </a:moveTo>
                <a:lnTo>
                  <a:pt x="287527" y="30860"/>
                </a:lnTo>
                <a:lnTo>
                  <a:pt x="316356" y="62610"/>
                </a:lnTo>
                <a:lnTo>
                  <a:pt x="351822" y="62610"/>
                </a:lnTo>
                <a:lnTo>
                  <a:pt x="305180" y="11175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387840" y="4120642"/>
            <a:ext cx="462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71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API</a:t>
            </a:r>
            <a:endParaRPr sz="9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G</a:t>
            </a:r>
            <a:r>
              <a:rPr dirty="0" sz="900" spc="-5">
                <a:latin typeface="Arial"/>
                <a:cs typeface="Arial"/>
              </a:rPr>
              <a:t>a</a:t>
            </a:r>
            <a:r>
              <a:rPr dirty="0" sz="900">
                <a:latin typeface="Arial"/>
                <a:cs typeface="Arial"/>
              </a:rPr>
              <a:t>te</a:t>
            </a:r>
            <a:r>
              <a:rPr dirty="0" sz="900" spc="-20">
                <a:latin typeface="Arial"/>
                <a:cs typeface="Arial"/>
              </a:rPr>
              <a:t>w</a:t>
            </a:r>
            <a:r>
              <a:rPr dirty="0" sz="900" spc="-5">
                <a:latin typeface="Arial"/>
                <a:cs typeface="Arial"/>
              </a:rPr>
              <a:t>a</a:t>
            </a:r>
            <a:r>
              <a:rPr dirty="0" sz="90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47481" y="4279138"/>
            <a:ext cx="3962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6985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Data  </a:t>
            </a:r>
            <a:r>
              <a:rPr dirty="0" sz="900" spc="5">
                <a:latin typeface="Arial"/>
                <a:cs typeface="Arial"/>
              </a:rPr>
              <a:t>s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-5">
                <a:latin typeface="Arial"/>
                <a:cs typeface="Arial"/>
              </a:rPr>
              <a:t>rage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618219" y="3951732"/>
            <a:ext cx="251460" cy="320040"/>
          </a:xfrm>
          <a:custGeom>
            <a:avLst/>
            <a:gdLst/>
            <a:ahLst/>
            <a:cxnLst/>
            <a:rect l="l" t="t" r="r" b="b"/>
            <a:pathLst>
              <a:path w="251459" h="320039">
                <a:moveTo>
                  <a:pt x="125729" y="0"/>
                </a:moveTo>
                <a:lnTo>
                  <a:pt x="76884" y="3232"/>
                </a:lnTo>
                <a:lnTo>
                  <a:pt x="36909" y="11953"/>
                </a:lnTo>
                <a:lnTo>
                  <a:pt x="9911" y="24699"/>
                </a:lnTo>
                <a:lnTo>
                  <a:pt x="0" y="40005"/>
                </a:lnTo>
                <a:lnTo>
                  <a:pt x="0" y="280035"/>
                </a:lnTo>
                <a:lnTo>
                  <a:pt x="9911" y="295340"/>
                </a:lnTo>
                <a:lnTo>
                  <a:pt x="36909" y="308086"/>
                </a:lnTo>
                <a:lnTo>
                  <a:pt x="76884" y="316807"/>
                </a:lnTo>
                <a:lnTo>
                  <a:pt x="125729" y="320040"/>
                </a:lnTo>
                <a:lnTo>
                  <a:pt x="174521" y="316807"/>
                </a:lnTo>
                <a:lnTo>
                  <a:pt x="214502" y="308086"/>
                </a:lnTo>
                <a:lnTo>
                  <a:pt x="237629" y="297180"/>
                </a:lnTo>
                <a:lnTo>
                  <a:pt x="125729" y="297180"/>
                </a:lnTo>
                <a:lnTo>
                  <a:pt x="87225" y="295062"/>
                </a:lnTo>
                <a:lnTo>
                  <a:pt x="57150" y="289861"/>
                </a:lnTo>
                <a:lnTo>
                  <a:pt x="36218" y="283303"/>
                </a:lnTo>
                <a:lnTo>
                  <a:pt x="25146" y="277114"/>
                </a:lnTo>
                <a:lnTo>
                  <a:pt x="25146" y="64262"/>
                </a:lnTo>
                <a:lnTo>
                  <a:pt x="251459" y="64262"/>
                </a:lnTo>
                <a:lnTo>
                  <a:pt x="251459" y="57150"/>
                </a:lnTo>
                <a:lnTo>
                  <a:pt x="125729" y="57150"/>
                </a:lnTo>
                <a:lnTo>
                  <a:pt x="91060" y="55471"/>
                </a:lnTo>
                <a:lnTo>
                  <a:pt x="62880" y="51244"/>
                </a:lnTo>
                <a:lnTo>
                  <a:pt x="41773" y="45684"/>
                </a:lnTo>
                <a:lnTo>
                  <a:pt x="28321" y="40005"/>
                </a:lnTo>
                <a:lnTo>
                  <a:pt x="41773" y="34325"/>
                </a:lnTo>
                <a:lnTo>
                  <a:pt x="62880" y="28765"/>
                </a:lnTo>
                <a:lnTo>
                  <a:pt x="91060" y="24538"/>
                </a:lnTo>
                <a:lnTo>
                  <a:pt x="125729" y="22860"/>
                </a:lnTo>
                <a:lnTo>
                  <a:pt x="237629" y="22860"/>
                </a:lnTo>
                <a:lnTo>
                  <a:pt x="214502" y="11953"/>
                </a:lnTo>
                <a:lnTo>
                  <a:pt x="174521" y="3232"/>
                </a:lnTo>
                <a:lnTo>
                  <a:pt x="125729" y="0"/>
                </a:lnTo>
                <a:close/>
              </a:path>
              <a:path w="251459" h="320039">
                <a:moveTo>
                  <a:pt x="251459" y="64262"/>
                </a:moveTo>
                <a:lnTo>
                  <a:pt x="226313" y="64262"/>
                </a:lnTo>
                <a:lnTo>
                  <a:pt x="226313" y="277114"/>
                </a:lnTo>
                <a:lnTo>
                  <a:pt x="215223" y="283303"/>
                </a:lnTo>
                <a:lnTo>
                  <a:pt x="194262" y="289861"/>
                </a:lnTo>
                <a:lnTo>
                  <a:pt x="164181" y="295062"/>
                </a:lnTo>
                <a:lnTo>
                  <a:pt x="125729" y="297180"/>
                </a:lnTo>
                <a:lnTo>
                  <a:pt x="237629" y="297180"/>
                </a:lnTo>
                <a:lnTo>
                  <a:pt x="241530" y="295340"/>
                </a:lnTo>
                <a:lnTo>
                  <a:pt x="251459" y="280035"/>
                </a:lnTo>
                <a:lnTo>
                  <a:pt x="251459" y="64262"/>
                </a:lnTo>
                <a:close/>
              </a:path>
              <a:path w="251459" h="320039">
                <a:moveTo>
                  <a:pt x="226313" y="64262"/>
                </a:moveTo>
                <a:lnTo>
                  <a:pt x="25146" y="64262"/>
                </a:lnTo>
                <a:lnTo>
                  <a:pt x="45077" y="70955"/>
                </a:lnTo>
                <a:lnTo>
                  <a:pt x="68961" y="75898"/>
                </a:lnTo>
                <a:lnTo>
                  <a:pt x="96083" y="78960"/>
                </a:lnTo>
                <a:lnTo>
                  <a:pt x="125729" y="80010"/>
                </a:lnTo>
                <a:lnTo>
                  <a:pt x="155376" y="78960"/>
                </a:lnTo>
                <a:lnTo>
                  <a:pt x="182499" y="75898"/>
                </a:lnTo>
                <a:lnTo>
                  <a:pt x="206382" y="70955"/>
                </a:lnTo>
                <a:lnTo>
                  <a:pt x="226313" y="64262"/>
                </a:lnTo>
                <a:close/>
              </a:path>
              <a:path w="251459" h="320039">
                <a:moveTo>
                  <a:pt x="237629" y="22860"/>
                </a:moveTo>
                <a:lnTo>
                  <a:pt x="125729" y="22860"/>
                </a:lnTo>
                <a:lnTo>
                  <a:pt x="160399" y="24538"/>
                </a:lnTo>
                <a:lnTo>
                  <a:pt x="188579" y="28765"/>
                </a:lnTo>
                <a:lnTo>
                  <a:pt x="209686" y="34325"/>
                </a:lnTo>
                <a:lnTo>
                  <a:pt x="223138" y="40005"/>
                </a:lnTo>
                <a:lnTo>
                  <a:pt x="209686" y="45684"/>
                </a:lnTo>
                <a:lnTo>
                  <a:pt x="188579" y="51244"/>
                </a:lnTo>
                <a:lnTo>
                  <a:pt x="160399" y="55471"/>
                </a:lnTo>
                <a:lnTo>
                  <a:pt x="125729" y="57150"/>
                </a:lnTo>
                <a:lnTo>
                  <a:pt x="251459" y="57150"/>
                </a:lnTo>
                <a:lnTo>
                  <a:pt x="251459" y="40005"/>
                </a:lnTo>
                <a:lnTo>
                  <a:pt x="241530" y="24699"/>
                </a:lnTo>
                <a:lnTo>
                  <a:pt x="237629" y="2286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479790" y="3287014"/>
            <a:ext cx="471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0795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Data  </a:t>
            </a:r>
            <a:r>
              <a:rPr dirty="0" sz="900" spc="-5">
                <a:latin typeface="Arial"/>
                <a:cs typeface="Arial"/>
              </a:rPr>
              <a:t>An</a:t>
            </a:r>
            <a:r>
              <a:rPr dirty="0" sz="900" spc="-5">
                <a:latin typeface="Arial"/>
                <a:cs typeface="Arial"/>
              </a:rPr>
              <a:t>a</a:t>
            </a:r>
            <a:r>
              <a:rPr dirty="0" sz="900" spc="-5">
                <a:latin typeface="Arial"/>
                <a:cs typeface="Arial"/>
              </a:rPr>
              <a:t>l</a:t>
            </a:r>
            <a:r>
              <a:rPr dirty="0" sz="900" spc="-10">
                <a:latin typeface="Arial"/>
                <a:cs typeface="Arial"/>
              </a:rPr>
              <a:t>y</a:t>
            </a:r>
            <a:r>
              <a:rPr dirty="0" sz="900">
                <a:latin typeface="Arial"/>
                <a:cs typeface="Arial"/>
              </a:rPr>
              <a:t>t</a:t>
            </a:r>
            <a:r>
              <a:rPr dirty="0" sz="900" spc="5">
                <a:latin typeface="Arial"/>
                <a:cs typeface="Arial"/>
              </a:rPr>
              <a:t>ic</a:t>
            </a:r>
            <a:r>
              <a:rPr dirty="0" sz="90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526144" y="2929763"/>
            <a:ext cx="384175" cy="360045"/>
          </a:xfrm>
          <a:custGeom>
            <a:avLst/>
            <a:gdLst/>
            <a:ahLst/>
            <a:cxnLst/>
            <a:rect l="l" t="t" r="r" b="b"/>
            <a:pathLst>
              <a:path w="384175" h="360045">
                <a:moveTo>
                  <a:pt x="282448" y="306450"/>
                </a:moveTo>
                <a:lnTo>
                  <a:pt x="262253" y="317319"/>
                </a:lnTo>
                <a:lnTo>
                  <a:pt x="240712" y="325294"/>
                </a:lnTo>
                <a:lnTo>
                  <a:pt x="218100" y="330293"/>
                </a:lnTo>
                <a:lnTo>
                  <a:pt x="194690" y="332232"/>
                </a:lnTo>
                <a:lnTo>
                  <a:pt x="195072" y="359790"/>
                </a:lnTo>
                <a:lnTo>
                  <a:pt x="222752" y="357546"/>
                </a:lnTo>
                <a:lnTo>
                  <a:pt x="249539" y="351647"/>
                </a:lnTo>
                <a:lnTo>
                  <a:pt x="275064" y="342199"/>
                </a:lnTo>
                <a:lnTo>
                  <a:pt x="298957" y="329311"/>
                </a:lnTo>
                <a:lnTo>
                  <a:pt x="282448" y="306450"/>
                </a:lnTo>
                <a:close/>
              </a:path>
              <a:path w="384175" h="360045">
                <a:moveTo>
                  <a:pt x="42925" y="240157"/>
                </a:moveTo>
                <a:lnTo>
                  <a:pt x="16001" y="251206"/>
                </a:lnTo>
                <a:lnTo>
                  <a:pt x="39622" y="289034"/>
                </a:lnTo>
                <a:lnTo>
                  <a:pt x="71707" y="319992"/>
                </a:lnTo>
                <a:lnTo>
                  <a:pt x="110674" y="342878"/>
                </a:lnTo>
                <a:lnTo>
                  <a:pt x="154939" y="356488"/>
                </a:lnTo>
                <a:lnTo>
                  <a:pt x="160654" y="329438"/>
                </a:lnTo>
                <a:lnTo>
                  <a:pt x="123186" y="317916"/>
                </a:lnTo>
                <a:lnTo>
                  <a:pt x="90170" y="298513"/>
                </a:lnTo>
                <a:lnTo>
                  <a:pt x="62964" y="272252"/>
                </a:lnTo>
                <a:lnTo>
                  <a:pt x="42925" y="240157"/>
                </a:lnTo>
                <a:close/>
              </a:path>
              <a:path w="384175" h="360045">
                <a:moveTo>
                  <a:pt x="103758" y="172465"/>
                </a:moveTo>
                <a:lnTo>
                  <a:pt x="74295" y="172465"/>
                </a:lnTo>
                <a:lnTo>
                  <a:pt x="74295" y="248285"/>
                </a:lnTo>
                <a:lnTo>
                  <a:pt x="103758" y="248285"/>
                </a:lnTo>
                <a:lnTo>
                  <a:pt x="103758" y="172465"/>
                </a:lnTo>
                <a:close/>
              </a:path>
              <a:path w="384175" h="360045">
                <a:moveTo>
                  <a:pt x="155194" y="82676"/>
                </a:moveTo>
                <a:lnTo>
                  <a:pt x="125729" y="82676"/>
                </a:lnTo>
                <a:lnTo>
                  <a:pt x="125729" y="248285"/>
                </a:lnTo>
                <a:lnTo>
                  <a:pt x="155194" y="248285"/>
                </a:lnTo>
                <a:lnTo>
                  <a:pt x="155194" y="82676"/>
                </a:lnTo>
                <a:close/>
              </a:path>
              <a:path w="384175" h="360045">
                <a:moveTo>
                  <a:pt x="171830" y="0"/>
                </a:moveTo>
                <a:lnTo>
                  <a:pt x="125103" y="10205"/>
                </a:lnTo>
                <a:lnTo>
                  <a:pt x="83763" y="30211"/>
                </a:lnTo>
                <a:lnTo>
                  <a:pt x="49196" y="58578"/>
                </a:lnTo>
                <a:lnTo>
                  <a:pt x="22789" y="93867"/>
                </a:lnTo>
                <a:lnTo>
                  <a:pt x="5928" y="134637"/>
                </a:lnTo>
                <a:lnTo>
                  <a:pt x="0" y="179450"/>
                </a:lnTo>
                <a:lnTo>
                  <a:pt x="238" y="188327"/>
                </a:lnTo>
                <a:lnTo>
                  <a:pt x="952" y="197215"/>
                </a:lnTo>
                <a:lnTo>
                  <a:pt x="2143" y="206079"/>
                </a:lnTo>
                <a:lnTo>
                  <a:pt x="3809" y="214884"/>
                </a:lnTo>
                <a:lnTo>
                  <a:pt x="32638" y="209550"/>
                </a:lnTo>
                <a:lnTo>
                  <a:pt x="31232" y="202007"/>
                </a:lnTo>
                <a:lnTo>
                  <a:pt x="30241" y="194452"/>
                </a:lnTo>
                <a:lnTo>
                  <a:pt x="29656" y="186922"/>
                </a:lnTo>
                <a:lnTo>
                  <a:pt x="29463" y="179450"/>
                </a:lnTo>
                <a:lnTo>
                  <a:pt x="36625" y="134282"/>
                </a:lnTo>
                <a:lnTo>
                  <a:pt x="56765" y="94375"/>
                </a:lnTo>
                <a:lnTo>
                  <a:pt x="87866" y="61850"/>
                </a:lnTo>
                <a:lnTo>
                  <a:pt x="127910" y="38828"/>
                </a:lnTo>
                <a:lnTo>
                  <a:pt x="174878" y="27432"/>
                </a:lnTo>
                <a:lnTo>
                  <a:pt x="171830" y="0"/>
                </a:lnTo>
                <a:close/>
              </a:path>
              <a:path w="384175" h="360045">
                <a:moveTo>
                  <a:pt x="380619" y="146558"/>
                </a:moveTo>
                <a:lnTo>
                  <a:pt x="351662" y="151637"/>
                </a:lnTo>
                <a:lnTo>
                  <a:pt x="352903" y="158787"/>
                </a:lnTo>
                <a:lnTo>
                  <a:pt x="353774" y="165782"/>
                </a:lnTo>
                <a:lnTo>
                  <a:pt x="354288" y="172658"/>
                </a:lnTo>
                <a:lnTo>
                  <a:pt x="354456" y="179450"/>
                </a:lnTo>
                <a:lnTo>
                  <a:pt x="351454" y="208847"/>
                </a:lnTo>
                <a:lnTo>
                  <a:pt x="342630" y="236791"/>
                </a:lnTo>
                <a:lnTo>
                  <a:pt x="328257" y="262639"/>
                </a:lnTo>
                <a:lnTo>
                  <a:pt x="308609" y="285750"/>
                </a:lnTo>
                <a:lnTo>
                  <a:pt x="329819" y="304926"/>
                </a:lnTo>
                <a:lnTo>
                  <a:pt x="353006" y="277623"/>
                </a:lnTo>
                <a:lnTo>
                  <a:pt x="369966" y="247094"/>
                </a:lnTo>
                <a:lnTo>
                  <a:pt x="380378" y="214112"/>
                </a:lnTo>
                <a:lnTo>
                  <a:pt x="383921" y="179450"/>
                </a:lnTo>
                <a:lnTo>
                  <a:pt x="383726" y="171418"/>
                </a:lnTo>
                <a:lnTo>
                  <a:pt x="383127" y="163290"/>
                </a:lnTo>
                <a:lnTo>
                  <a:pt x="382099" y="155019"/>
                </a:lnTo>
                <a:lnTo>
                  <a:pt x="380619" y="146558"/>
                </a:lnTo>
                <a:close/>
              </a:path>
              <a:path w="384175" h="360045">
                <a:moveTo>
                  <a:pt x="309879" y="158623"/>
                </a:moveTo>
                <a:lnTo>
                  <a:pt x="280415" y="158623"/>
                </a:lnTo>
                <a:lnTo>
                  <a:pt x="280415" y="248285"/>
                </a:lnTo>
                <a:lnTo>
                  <a:pt x="309879" y="248285"/>
                </a:lnTo>
                <a:lnTo>
                  <a:pt x="309879" y="158623"/>
                </a:lnTo>
                <a:close/>
              </a:path>
              <a:path w="384175" h="360045">
                <a:moveTo>
                  <a:pt x="258318" y="110362"/>
                </a:moveTo>
                <a:lnTo>
                  <a:pt x="228853" y="110362"/>
                </a:lnTo>
                <a:lnTo>
                  <a:pt x="228853" y="248285"/>
                </a:lnTo>
                <a:lnTo>
                  <a:pt x="258318" y="248285"/>
                </a:lnTo>
                <a:lnTo>
                  <a:pt x="258318" y="110362"/>
                </a:lnTo>
                <a:close/>
              </a:path>
              <a:path w="384175" h="360045">
                <a:moveTo>
                  <a:pt x="212216" y="0"/>
                </a:moveTo>
                <a:lnTo>
                  <a:pt x="209169" y="27432"/>
                </a:lnTo>
                <a:lnTo>
                  <a:pt x="251571" y="37195"/>
                </a:lnTo>
                <a:lnTo>
                  <a:pt x="289115" y="56864"/>
                </a:lnTo>
                <a:lnTo>
                  <a:pt x="319897" y="85153"/>
                </a:lnTo>
                <a:lnTo>
                  <a:pt x="342010" y="120776"/>
                </a:lnTo>
                <a:lnTo>
                  <a:pt x="369188" y="110109"/>
                </a:lnTo>
                <a:lnTo>
                  <a:pt x="343108" y="68097"/>
                </a:lnTo>
                <a:lnTo>
                  <a:pt x="306752" y="34718"/>
                </a:lnTo>
                <a:lnTo>
                  <a:pt x="262372" y="11507"/>
                </a:lnTo>
                <a:lnTo>
                  <a:pt x="212216" y="0"/>
                </a:lnTo>
                <a:close/>
              </a:path>
              <a:path w="384175" h="360045">
                <a:moveTo>
                  <a:pt x="206755" y="144779"/>
                </a:moveTo>
                <a:lnTo>
                  <a:pt x="177291" y="144779"/>
                </a:lnTo>
                <a:lnTo>
                  <a:pt x="177291" y="248285"/>
                </a:lnTo>
                <a:lnTo>
                  <a:pt x="206755" y="248285"/>
                </a:lnTo>
                <a:lnTo>
                  <a:pt x="206755" y="144779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551673" y="4292345"/>
            <a:ext cx="581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9906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Stream  </a:t>
            </a:r>
            <a:r>
              <a:rPr dirty="0" sz="900">
                <a:latin typeface="Arial"/>
                <a:cs typeface="Arial"/>
              </a:rPr>
              <a:t>Pro</a:t>
            </a:r>
            <a:r>
              <a:rPr dirty="0" sz="900" spc="5">
                <a:latin typeface="Arial"/>
                <a:cs typeface="Arial"/>
              </a:rPr>
              <a:t>c</a:t>
            </a:r>
            <a:r>
              <a:rPr dirty="0" sz="900" spc="-5">
                <a:latin typeface="Arial"/>
                <a:cs typeface="Arial"/>
              </a:rPr>
              <a:t>e</a:t>
            </a:r>
            <a:r>
              <a:rPr dirty="0" sz="900" spc="5">
                <a:latin typeface="Arial"/>
                <a:cs typeface="Arial"/>
              </a:rPr>
              <a:t>ss</a:t>
            </a:r>
            <a:r>
              <a:rPr dirty="0" sz="900" spc="-5">
                <a:latin typeface="Arial"/>
                <a:cs typeface="Arial"/>
              </a:rPr>
              <a:t>i</a:t>
            </a:r>
            <a:r>
              <a:rPr dirty="0" sz="900" spc="-5">
                <a:latin typeface="Arial"/>
                <a:cs typeface="Arial"/>
              </a:rPr>
              <a:t>ng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761731" y="3602735"/>
            <a:ext cx="76200" cy="318135"/>
          </a:xfrm>
          <a:custGeom>
            <a:avLst/>
            <a:gdLst/>
            <a:ahLst/>
            <a:cxnLst/>
            <a:rect l="l" t="t" r="r" b="b"/>
            <a:pathLst>
              <a:path w="76200" h="318135">
                <a:moveTo>
                  <a:pt x="41656" y="57150"/>
                </a:moveTo>
                <a:lnTo>
                  <a:pt x="34544" y="57150"/>
                </a:lnTo>
                <a:lnTo>
                  <a:pt x="31750" y="59943"/>
                </a:lnTo>
                <a:lnTo>
                  <a:pt x="31750" y="315087"/>
                </a:lnTo>
                <a:lnTo>
                  <a:pt x="34544" y="317881"/>
                </a:lnTo>
                <a:lnTo>
                  <a:pt x="41656" y="317881"/>
                </a:lnTo>
                <a:lnTo>
                  <a:pt x="44450" y="315087"/>
                </a:lnTo>
                <a:lnTo>
                  <a:pt x="44450" y="59943"/>
                </a:lnTo>
                <a:lnTo>
                  <a:pt x="41656" y="57150"/>
                </a:lnTo>
                <a:close/>
              </a:path>
              <a:path w="76200" h="31813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59943"/>
                </a:lnTo>
                <a:lnTo>
                  <a:pt x="34544" y="57150"/>
                </a:lnTo>
                <a:lnTo>
                  <a:pt x="66675" y="57150"/>
                </a:lnTo>
                <a:lnTo>
                  <a:pt x="38100" y="0"/>
                </a:lnTo>
                <a:close/>
              </a:path>
              <a:path w="76200" h="318135">
                <a:moveTo>
                  <a:pt x="66675" y="57150"/>
                </a:moveTo>
                <a:lnTo>
                  <a:pt x="41656" y="57150"/>
                </a:lnTo>
                <a:lnTo>
                  <a:pt x="44450" y="59943"/>
                </a:lnTo>
                <a:lnTo>
                  <a:pt x="44450" y="76200"/>
                </a:lnTo>
                <a:lnTo>
                  <a:pt x="76200" y="76200"/>
                </a:lnTo>
                <a:lnTo>
                  <a:pt x="6667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573768" y="3529584"/>
            <a:ext cx="76200" cy="318135"/>
          </a:xfrm>
          <a:custGeom>
            <a:avLst/>
            <a:gdLst/>
            <a:ahLst/>
            <a:cxnLst/>
            <a:rect l="l" t="t" r="r" b="b"/>
            <a:pathLst>
              <a:path w="76200" h="318135">
                <a:moveTo>
                  <a:pt x="41655" y="57150"/>
                </a:moveTo>
                <a:lnTo>
                  <a:pt x="34543" y="57150"/>
                </a:lnTo>
                <a:lnTo>
                  <a:pt x="31750" y="59943"/>
                </a:lnTo>
                <a:lnTo>
                  <a:pt x="31750" y="315086"/>
                </a:lnTo>
                <a:lnTo>
                  <a:pt x="34543" y="317880"/>
                </a:lnTo>
                <a:lnTo>
                  <a:pt x="41655" y="317880"/>
                </a:lnTo>
                <a:lnTo>
                  <a:pt x="44450" y="315086"/>
                </a:lnTo>
                <a:lnTo>
                  <a:pt x="44450" y="59943"/>
                </a:lnTo>
                <a:lnTo>
                  <a:pt x="41655" y="57150"/>
                </a:lnTo>
                <a:close/>
              </a:path>
              <a:path w="76200" h="31813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59943"/>
                </a:lnTo>
                <a:lnTo>
                  <a:pt x="34543" y="57150"/>
                </a:lnTo>
                <a:lnTo>
                  <a:pt x="66675" y="57150"/>
                </a:lnTo>
                <a:lnTo>
                  <a:pt x="38100" y="0"/>
                </a:lnTo>
                <a:close/>
              </a:path>
              <a:path w="76200" h="318135">
                <a:moveTo>
                  <a:pt x="66675" y="57150"/>
                </a:moveTo>
                <a:lnTo>
                  <a:pt x="41655" y="57150"/>
                </a:lnTo>
                <a:lnTo>
                  <a:pt x="44450" y="59943"/>
                </a:lnTo>
                <a:lnTo>
                  <a:pt x="44450" y="76200"/>
                </a:lnTo>
                <a:lnTo>
                  <a:pt x="76200" y="76200"/>
                </a:lnTo>
                <a:lnTo>
                  <a:pt x="6667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061959" y="3192779"/>
            <a:ext cx="372110" cy="76200"/>
          </a:xfrm>
          <a:custGeom>
            <a:avLst/>
            <a:gdLst/>
            <a:ahLst/>
            <a:cxnLst/>
            <a:rect l="l" t="t" r="r" b="b"/>
            <a:pathLst>
              <a:path w="37210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59944" y="44450"/>
                </a:lnTo>
                <a:lnTo>
                  <a:pt x="57150" y="41656"/>
                </a:lnTo>
                <a:lnTo>
                  <a:pt x="57150" y="34544"/>
                </a:lnTo>
                <a:lnTo>
                  <a:pt x="59944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72109" h="76200">
                <a:moveTo>
                  <a:pt x="295401" y="0"/>
                </a:moveTo>
                <a:lnTo>
                  <a:pt x="295401" y="76200"/>
                </a:lnTo>
                <a:lnTo>
                  <a:pt x="358901" y="44450"/>
                </a:lnTo>
                <a:lnTo>
                  <a:pt x="311658" y="44450"/>
                </a:lnTo>
                <a:lnTo>
                  <a:pt x="314451" y="41656"/>
                </a:lnTo>
                <a:lnTo>
                  <a:pt x="314451" y="34544"/>
                </a:lnTo>
                <a:lnTo>
                  <a:pt x="311658" y="31750"/>
                </a:lnTo>
                <a:lnTo>
                  <a:pt x="358901" y="31750"/>
                </a:lnTo>
                <a:lnTo>
                  <a:pt x="295401" y="0"/>
                </a:lnTo>
                <a:close/>
              </a:path>
              <a:path w="372109" h="76200">
                <a:moveTo>
                  <a:pt x="76200" y="31750"/>
                </a:moveTo>
                <a:lnTo>
                  <a:pt x="59944" y="31750"/>
                </a:lnTo>
                <a:lnTo>
                  <a:pt x="57150" y="34544"/>
                </a:lnTo>
                <a:lnTo>
                  <a:pt x="57150" y="41656"/>
                </a:lnTo>
                <a:lnTo>
                  <a:pt x="59944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72109" h="76200">
                <a:moveTo>
                  <a:pt x="29540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95401" y="44450"/>
                </a:lnTo>
                <a:lnTo>
                  <a:pt x="295401" y="31750"/>
                </a:lnTo>
                <a:close/>
              </a:path>
              <a:path w="372109" h="76200">
                <a:moveTo>
                  <a:pt x="358901" y="31750"/>
                </a:moveTo>
                <a:lnTo>
                  <a:pt x="311658" y="31750"/>
                </a:lnTo>
                <a:lnTo>
                  <a:pt x="314451" y="34544"/>
                </a:lnTo>
                <a:lnTo>
                  <a:pt x="314451" y="41656"/>
                </a:lnTo>
                <a:lnTo>
                  <a:pt x="311658" y="44450"/>
                </a:lnTo>
                <a:lnTo>
                  <a:pt x="358901" y="44450"/>
                </a:lnTo>
                <a:lnTo>
                  <a:pt x="371601" y="38100"/>
                </a:lnTo>
                <a:lnTo>
                  <a:pt x="35890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987028" y="3363467"/>
            <a:ext cx="366395" cy="447675"/>
          </a:xfrm>
          <a:custGeom>
            <a:avLst/>
            <a:gdLst/>
            <a:ahLst/>
            <a:cxnLst/>
            <a:rect l="l" t="t" r="r" b="b"/>
            <a:pathLst>
              <a:path w="366395" h="447675">
                <a:moveTo>
                  <a:pt x="313123" y="392366"/>
                </a:moveTo>
                <a:lnTo>
                  <a:pt x="288544" y="412496"/>
                </a:lnTo>
                <a:lnTo>
                  <a:pt x="366268" y="447294"/>
                </a:lnTo>
                <a:lnTo>
                  <a:pt x="356755" y="405257"/>
                </a:lnTo>
                <a:lnTo>
                  <a:pt x="327405" y="405257"/>
                </a:lnTo>
                <a:lnTo>
                  <a:pt x="323469" y="404876"/>
                </a:lnTo>
                <a:lnTo>
                  <a:pt x="321182" y="402209"/>
                </a:lnTo>
                <a:lnTo>
                  <a:pt x="313123" y="392366"/>
                </a:lnTo>
                <a:close/>
              </a:path>
              <a:path w="366395" h="447675">
                <a:moveTo>
                  <a:pt x="322898" y="384360"/>
                </a:moveTo>
                <a:lnTo>
                  <a:pt x="313123" y="392366"/>
                </a:lnTo>
                <a:lnTo>
                  <a:pt x="321182" y="402209"/>
                </a:lnTo>
                <a:lnTo>
                  <a:pt x="323469" y="404876"/>
                </a:lnTo>
                <a:lnTo>
                  <a:pt x="327405" y="405257"/>
                </a:lnTo>
                <a:lnTo>
                  <a:pt x="332867" y="400812"/>
                </a:lnTo>
                <a:lnTo>
                  <a:pt x="333248" y="396875"/>
                </a:lnTo>
                <a:lnTo>
                  <a:pt x="330962" y="394208"/>
                </a:lnTo>
                <a:lnTo>
                  <a:pt x="322898" y="384360"/>
                </a:lnTo>
                <a:close/>
              </a:path>
              <a:path w="366395" h="447675">
                <a:moveTo>
                  <a:pt x="347472" y="364236"/>
                </a:moveTo>
                <a:lnTo>
                  <a:pt x="322898" y="384360"/>
                </a:lnTo>
                <a:lnTo>
                  <a:pt x="330962" y="394208"/>
                </a:lnTo>
                <a:lnTo>
                  <a:pt x="333248" y="396875"/>
                </a:lnTo>
                <a:lnTo>
                  <a:pt x="332867" y="400812"/>
                </a:lnTo>
                <a:lnTo>
                  <a:pt x="327405" y="405257"/>
                </a:lnTo>
                <a:lnTo>
                  <a:pt x="356755" y="405257"/>
                </a:lnTo>
                <a:lnTo>
                  <a:pt x="347472" y="364236"/>
                </a:lnTo>
                <a:close/>
              </a:path>
              <a:path w="366395" h="447675">
                <a:moveTo>
                  <a:pt x="53144" y="54927"/>
                </a:moveTo>
                <a:lnTo>
                  <a:pt x="43369" y="62933"/>
                </a:lnTo>
                <a:lnTo>
                  <a:pt x="313123" y="392366"/>
                </a:lnTo>
                <a:lnTo>
                  <a:pt x="322898" y="384360"/>
                </a:lnTo>
                <a:lnTo>
                  <a:pt x="53144" y="54927"/>
                </a:lnTo>
                <a:close/>
              </a:path>
              <a:path w="366395" h="447675">
                <a:moveTo>
                  <a:pt x="0" y="0"/>
                </a:moveTo>
                <a:lnTo>
                  <a:pt x="18796" y="83058"/>
                </a:lnTo>
                <a:lnTo>
                  <a:pt x="43369" y="62933"/>
                </a:lnTo>
                <a:lnTo>
                  <a:pt x="35305" y="53086"/>
                </a:lnTo>
                <a:lnTo>
                  <a:pt x="33147" y="50419"/>
                </a:lnTo>
                <a:lnTo>
                  <a:pt x="33527" y="46482"/>
                </a:lnTo>
                <a:lnTo>
                  <a:pt x="36195" y="44196"/>
                </a:lnTo>
                <a:lnTo>
                  <a:pt x="38862" y="42037"/>
                </a:lnTo>
                <a:lnTo>
                  <a:pt x="68884" y="42037"/>
                </a:lnTo>
                <a:lnTo>
                  <a:pt x="77724" y="34798"/>
                </a:lnTo>
                <a:lnTo>
                  <a:pt x="0" y="0"/>
                </a:lnTo>
                <a:close/>
              </a:path>
              <a:path w="366395" h="447675">
                <a:moveTo>
                  <a:pt x="38862" y="42037"/>
                </a:moveTo>
                <a:lnTo>
                  <a:pt x="36195" y="44196"/>
                </a:lnTo>
                <a:lnTo>
                  <a:pt x="33527" y="46482"/>
                </a:lnTo>
                <a:lnTo>
                  <a:pt x="33147" y="50419"/>
                </a:lnTo>
                <a:lnTo>
                  <a:pt x="35305" y="53086"/>
                </a:lnTo>
                <a:lnTo>
                  <a:pt x="43369" y="62933"/>
                </a:lnTo>
                <a:lnTo>
                  <a:pt x="53144" y="54927"/>
                </a:lnTo>
                <a:lnTo>
                  <a:pt x="45085" y="45085"/>
                </a:lnTo>
                <a:lnTo>
                  <a:pt x="42925" y="42418"/>
                </a:lnTo>
                <a:lnTo>
                  <a:pt x="38862" y="42037"/>
                </a:lnTo>
                <a:close/>
              </a:path>
              <a:path w="366395" h="447675">
                <a:moveTo>
                  <a:pt x="68884" y="42037"/>
                </a:moveTo>
                <a:lnTo>
                  <a:pt x="38862" y="42037"/>
                </a:lnTo>
                <a:lnTo>
                  <a:pt x="42925" y="42418"/>
                </a:lnTo>
                <a:lnTo>
                  <a:pt x="45085" y="45085"/>
                </a:lnTo>
                <a:lnTo>
                  <a:pt x="53144" y="54927"/>
                </a:lnTo>
                <a:lnTo>
                  <a:pt x="68884" y="42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926068" y="4024884"/>
            <a:ext cx="372110" cy="76200"/>
          </a:xfrm>
          <a:custGeom>
            <a:avLst/>
            <a:gdLst/>
            <a:ahLst/>
            <a:cxnLst/>
            <a:rect l="l" t="t" r="r" b="b"/>
            <a:pathLst>
              <a:path w="37210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59943" y="44450"/>
                </a:lnTo>
                <a:lnTo>
                  <a:pt x="57150" y="41656"/>
                </a:lnTo>
                <a:lnTo>
                  <a:pt x="57150" y="34544"/>
                </a:lnTo>
                <a:lnTo>
                  <a:pt x="59943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72109" h="76200">
                <a:moveTo>
                  <a:pt x="295401" y="0"/>
                </a:moveTo>
                <a:lnTo>
                  <a:pt x="295401" y="76200"/>
                </a:lnTo>
                <a:lnTo>
                  <a:pt x="358901" y="44450"/>
                </a:lnTo>
                <a:lnTo>
                  <a:pt x="311657" y="44450"/>
                </a:lnTo>
                <a:lnTo>
                  <a:pt x="314451" y="41656"/>
                </a:lnTo>
                <a:lnTo>
                  <a:pt x="314451" y="34544"/>
                </a:lnTo>
                <a:lnTo>
                  <a:pt x="311657" y="31750"/>
                </a:lnTo>
                <a:lnTo>
                  <a:pt x="358901" y="31750"/>
                </a:lnTo>
                <a:lnTo>
                  <a:pt x="295401" y="0"/>
                </a:lnTo>
                <a:close/>
              </a:path>
              <a:path w="372109" h="76200">
                <a:moveTo>
                  <a:pt x="76200" y="31750"/>
                </a:moveTo>
                <a:lnTo>
                  <a:pt x="59943" y="31750"/>
                </a:lnTo>
                <a:lnTo>
                  <a:pt x="57150" y="34544"/>
                </a:lnTo>
                <a:lnTo>
                  <a:pt x="57150" y="41656"/>
                </a:lnTo>
                <a:lnTo>
                  <a:pt x="59943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72109" h="76200">
                <a:moveTo>
                  <a:pt x="29540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95401" y="44450"/>
                </a:lnTo>
                <a:lnTo>
                  <a:pt x="295401" y="31750"/>
                </a:lnTo>
                <a:close/>
              </a:path>
              <a:path w="372109" h="76200">
                <a:moveTo>
                  <a:pt x="358901" y="31750"/>
                </a:moveTo>
                <a:lnTo>
                  <a:pt x="311657" y="31750"/>
                </a:lnTo>
                <a:lnTo>
                  <a:pt x="314451" y="34544"/>
                </a:lnTo>
                <a:lnTo>
                  <a:pt x="314451" y="41656"/>
                </a:lnTo>
                <a:lnTo>
                  <a:pt x="311657" y="44450"/>
                </a:lnTo>
                <a:lnTo>
                  <a:pt x="358901" y="44450"/>
                </a:lnTo>
                <a:lnTo>
                  <a:pt x="371601" y="38100"/>
                </a:lnTo>
                <a:lnTo>
                  <a:pt x="35890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512050" y="3283077"/>
            <a:ext cx="557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57785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Platform  </a:t>
            </a:r>
            <a:r>
              <a:rPr dirty="0" sz="900" spc="35">
                <a:latin typeface="Arial"/>
                <a:cs typeface="Arial"/>
              </a:rPr>
              <a:t>W</a:t>
            </a:r>
            <a:r>
              <a:rPr dirty="0" sz="900" spc="-15">
                <a:latin typeface="Arial"/>
                <a:cs typeface="Arial"/>
              </a:rPr>
              <a:t>o</a:t>
            </a:r>
            <a:r>
              <a:rPr dirty="0" sz="900">
                <a:latin typeface="Arial"/>
                <a:cs typeface="Arial"/>
              </a:rPr>
              <a:t>r</a:t>
            </a:r>
            <a:r>
              <a:rPr dirty="0" sz="900" spc="5">
                <a:latin typeface="Arial"/>
                <a:cs typeface="Arial"/>
              </a:rPr>
              <a:t>k</a:t>
            </a:r>
            <a:r>
              <a:rPr dirty="0" sz="900" spc="-5">
                <a:latin typeface="Arial"/>
                <a:cs typeface="Arial"/>
              </a:rPr>
              <a:t>l</a:t>
            </a:r>
            <a:r>
              <a:rPr dirty="0" sz="900" spc="-15">
                <a:latin typeface="Arial"/>
                <a:cs typeface="Arial"/>
              </a:rPr>
              <a:t>o</a:t>
            </a:r>
            <a:r>
              <a:rPr dirty="0" sz="900" spc="-5">
                <a:latin typeface="Arial"/>
                <a:cs typeface="Arial"/>
              </a:rPr>
              <a:t>ad</a:t>
            </a:r>
            <a:r>
              <a:rPr dirty="0" sz="90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26095" y="2935223"/>
            <a:ext cx="302260" cy="352425"/>
          </a:xfrm>
          <a:custGeom>
            <a:avLst/>
            <a:gdLst/>
            <a:ahLst/>
            <a:cxnLst/>
            <a:rect l="l" t="t" r="r" b="b"/>
            <a:pathLst>
              <a:path w="302259" h="352425">
                <a:moveTo>
                  <a:pt x="153288" y="0"/>
                </a:moveTo>
                <a:lnTo>
                  <a:pt x="148462" y="0"/>
                </a:lnTo>
                <a:lnTo>
                  <a:pt x="145160" y="1650"/>
                </a:lnTo>
                <a:lnTo>
                  <a:pt x="4952" y="84709"/>
                </a:lnTo>
                <a:lnTo>
                  <a:pt x="1650" y="86360"/>
                </a:lnTo>
                <a:lnTo>
                  <a:pt x="0" y="89662"/>
                </a:lnTo>
                <a:lnTo>
                  <a:pt x="0" y="262381"/>
                </a:lnTo>
                <a:lnTo>
                  <a:pt x="1650" y="265684"/>
                </a:lnTo>
                <a:lnTo>
                  <a:pt x="4952" y="267335"/>
                </a:lnTo>
                <a:lnTo>
                  <a:pt x="145160" y="350392"/>
                </a:lnTo>
                <a:lnTo>
                  <a:pt x="146811" y="352043"/>
                </a:lnTo>
                <a:lnTo>
                  <a:pt x="153288" y="352043"/>
                </a:lnTo>
                <a:lnTo>
                  <a:pt x="154939" y="350392"/>
                </a:lnTo>
                <a:lnTo>
                  <a:pt x="188994" y="330453"/>
                </a:lnTo>
                <a:lnTo>
                  <a:pt x="150113" y="330453"/>
                </a:lnTo>
                <a:lnTo>
                  <a:pt x="19557" y="254126"/>
                </a:lnTo>
                <a:lnTo>
                  <a:pt x="19557" y="99695"/>
                </a:lnTo>
                <a:lnTo>
                  <a:pt x="150113" y="23240"/>
                </a:lnTo>
                <a:lnTo>
                  <a:pt x="191814" y="23240"/>
                </a:lnTo>
                <a:lnTo>
                  <a:pt x="154939" y="1650"/>
                </a:lnTo>
                <a:lnTo>
                  <a:pt x="153288" y="0"/>
                </a:lnTo>
                <a:close/>
              </a:path>
              <a:path w="302259" h="352425">
                <a:moveTo>
                  <a:pt x="191814" y="23240"/>
                </a:moveTo>
                <a:lnTo>
                  <a:pt x="150113" y="23240"/>
                </a:lnTo>
                <a:lnTo>
                  <a:pt x="282194" y="99695"/>
                </a:lnTo>
                <a:lnTo>
                  <a:pt x="282194" y="254126"/>
                </a:lnTo>
                <a:lnTo>
                  <a:pt x="150113" y="330453"/>
                </a:lnTo>
                <a:lnTo>
                  <a:pt x="188994" y="330453"/>
                </a:lnTo>
                <a:lnTo>
                  <a:pt x="296799" y="267335"/>
                </a:lnTo>
                <a:lnTo>
                  <a:pt x="300100" y="265684"/>
                </a:lnTo>
                <a:lnTo>
                  <a:pt x="301751" y="262381"/>
                </a:lnTo>
                <a:lnTo>
                  <a:pt x="301751" y="89662"/>
                </a:lnTo>
                <a:lnTo>
                  <a:pt x="300100" y="86360"/>
                </a:lnTo>
                <a:lnTo>
                  <a:pt x="296799" y="84709"/>
                </a:lnTo>
                <a:lnTo>
                  <a:pt x="191814" y="2324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776209" y="2939795"/>
            <a:ext cx="0" cy="184785"/>
          </a:xfrm>
          <a:custGeom>
            <a:avLst/>
            <a:gdLst/>
            <a:ahLst/>
            <a:cxnLst/>
            <a:rect l="l" t="t" r="r" b="b"/>
            <a:pathLst>
              <a:path w="0" h="184785">
                <a:moveTo>
                  <a:pt x="0" y="0"/>
                </a:moveTo>
                <a:lnTo>
                  <a:pt x="0" y="184403"/>
                </a:lnTo>
              </a:path>
            </a:pathLst>
          </a:custGeom>
          <a:ln w="19812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623047" y="3099816"/>
            <a:ext cx="304800" cy="105410"/>
          </a:xfrm>
          <a:custGeom>
            <a:avLst/>
            <a:gdLst/>
            <a:ahLst/>
            <a:cxnLst/>
            <a:rect l="l" t="t" r="r" b="b"/>
            <a:pathLst>
              <a:path w="304800" h="105410">
                <a:moveTo>
                  <a:pt x="154812" y="0"/>
                </a:moveTo>
                <a:lnTo>
                  <a:pt x="149986" y="0"/>
                </a:lnTo>
                <a:lnTo>
                  <a:pt x="146684" y="1650"/>
                </a:lnTo>
                <a:lnTo>
                  <a:pt x="6476" y="85089"/>
                </a:lnTo>
                <a:lnTo>
                  <a:pt x="1650" y="88519"/>
                </a:lnTo>
                <a:lnTo>
                  <a:pt x="0" y="93472"/>
                </a:lnTo>
                <a:lnTo>
                  <a:pt x="3301" y="98425"/>
                </a:lnTo>
                <a:lnTo>
                  <a:pt x="4825" y="103505"/>
                </a:lnTo>
                <a:lnTo>
                  <a:pt x="11429" y="105156"/>
                </a:lnTo>
                <a:lnTo>
                  <a:pt x="16255" y="101854"/>
                </a:lnTo>
                <a:lnTo>
                  <a:pt x="151637" y="21717"/>
                </a:lnTo>
                <a:lnTo>
                  <a:pt x="288544" y="101854"/>
                </a:lnTo>
                <a:lnTo>
                  <a:pt x="290068" y="103505"/>
                </a:lnTo>
                <a:lnTo>
                  <a:pt x="296672" y="103505"/>
                </a:lnTo>
                <a:lnTo>
                  <a:pt x="299847" y="101854"/>
                </a:lnTo>
                <a:lnTo>
                  <a:pt x="301498" y="98425"/>
                </a:lnTo>
                <a:lnTo>
                  <a:pt x="304800" y="93472"/>
                </a:lnTo>
                <a:lnTo>
                  <a:pt x="303149" y="88519"/>
                </a:lnTo>
                <a:lnTo>
                  <a:pt x="298323" y="85089"/>
                </a:lnTo>
                <a:lnTo>
                  <a:pt x="156463" y="165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688960" y="3010280"/>
            <a:ext cx="177546" cy="2049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623047" y="3019044"/>
            <a:ext cx="306705" cy="102235"/>
          </a:xfrm>
          <a:custGeom>
            <a:avLst/>
            <a:gdLst/>
            <a:ahLst/>
            <a:cxnLst/>
            <a:rect l="l" t="t" r="r" b="b"/>
            <a:pathLst>
              <a:path w="306704" h="102235">
                <a:moveTo>
                  <a:pt x="294894" y="0"/>
                </a:moveTo>
                <a:lnTo>
                  <a:pt x="289941" y="1650"/>
                </a:lnTo>
                <a:lnTo>
                  <a:pt x="152400" y="80644"/>
                </a:lnTo>
                <a:lnTo>
                  <a:pt x="16382" y="1650"/>
                </a:lnTo>
                <a:lnTo>
                  <a:pt x="11429" y="0"/>
                </a:lnTo>
                <a:lnTo>
                  <a:pt x="4952" y="1650"/>
                </a:lnTo>
                <a:lnTo>
                  <a:pt x="3301" y="4952"/>
                </a:lnTo>
                <a:lnTo>
                  <a:pt x="0" y="9905"/>
                </a:lnTo>
                <a:lnTo>
                  <a:pt x="1650" y="16509"/>
                </a:lnTo>
                <a:lnTo>
                  <a:pt x="6603" y="19811"/>
                </a:lnTo>
                <a:lnTo>
                  <a:pt x="147447" y="102107"/>
                </a:lnTo>
                <a:lnTo>
                  <a:pt x="157225" y="102107"/>
                </a:lnTo>
                <a:lnTo>
                  <a:pt x="299720" y="19811"/>
                </a:lnTo>
                <a:lnTo>
                  <a:pt x="304673" y="16509"/>
                </a:lnTo>
                <a:lnTo>
                  <a:pt x="306324" y="9905"/>
                </a:lnTo>
                <a:lnTo>
                  <a:pt x="303022" y="4952"/>
                </a:lnTo>
                <a:lnTo>
                  <a:pt x="299720" y="165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776209" y="3101339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4">
                <a:moveTo>
                  <a:pt x="0" y="0"/>
                </a:moveTo>
                <a:lnTo>
                  <a:pt x="0" y="185927"/>
                </a:lnTo>
              </a:path>
            </a:pathLst>
          </a:custGeom>
          <a:ln w="19812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093964" y="3552444"/>
            <a:ext cx="424180" cy="361950"/>
          </a:xfrm>
          <a:custGeom>
            <a:avLst/>
            <a:gdLst/>
            <a:ahLst/>
            <a:cxnLst/>
            <a:rect l="l" t="t" r="r" b="b"/>
            <a:pathLst>
              <a:path w="424179" h="361950">
                <a:moveTo>
                  <a:pt x="361767" y="316855"/>
                </a:moveTo>
                <a:lnTo>
                  <a:pt x="341121" y="340994"/>
                </a:lnTo>
                <a:lnTo>
                  <a:pt x="423799" y="361568"/>
                </a:lnTo>
                <a:lnTo>
                  <a:pt x="409370" y="327405"/>
                </a:lnTo>
                <a:lnTo>
                  <a:pt x="374141" y="327405"/>
                </a:lnTo>
                <a:lnTo>
                  <a:pt x="361767" y="316855"/>
                </a:lnTo>
                <a:close/>
              </a:path>
              <a:path w="424179" h="361950">
                <a:moveTo>
                  <a:pt x="369973" y="307261"/>
                </a:moveTo>
                <a:lnTo>
                  <a:pt x="361767" y="316855"/>
                </a:lnTo>
                <a:lnTo>
                  <a:pt x="374141" y="327405"/>
                </a:lnTo>
                <a:lnTo>
                  <a:pt x="378078" y="327151"/>
                </a:lnTo>
                <a:lnTo>
                  <a:pt x="382650" y="321817"/>
                </a:lnTo>
                <a:lnTo>
                  <a:pt x="382269" y="317753"/>
                </a:lnTo>
                <a:lnTo>
                  <a:pt x="369973" y="307261"/>
                </a:lnTo>
                <a:close/>
              </a:path>
              <a:path w="424179" h="361950">
                <a:moveTo>
                  <a:pt x="390651" y="283082"/>
                </a:moveTo>
                <a:lnTo>
                  <a:pt x="369973" y="307261"/>
                </a:lnTo>
                <a:lnTo>
                  <a:pt x="382269" y="317753"/>
                </a:lnTo>
                <a:lnTo>
                  <a:pt x="382650" y="321817"/>
                </a:lnTo>
                <a:lnTo>
                  <a:pt x="378078" y="327151"/>
                </a:lnTo>
                <a:lnTo>
                  <a:pt x="374141" y="327405"/>
                </a:lnTo>
                <a:lnTo>
                  <a:pt x="409370" y="327405"/>
                </a:lnTo>
                <a:lnTo>
                  <a:pt x="390651" y="283082"/>
                </a:lnTo>
                <a:close/>
              </a:path>
              <a:path w="424179" h="361950">
                <a:moveTo>
                  <a:pt x="62132" y="44583"/>
                </a:moveTo>
                <a:lnTo>
                  <a:pt x="53846" y="54317"/>
                </a:lnTo>
                <a:lnTo>
                  <a:pt x="361767" y="316855"/>
                </a:lnTo>
                <a:lnTo>
                  <a:pt x="369973" y="307261"/>
                </a:lnTo>
                <a:lnTo>
                  <a:pt x="62132" y="44583"/>
                </a:lnTo>
                <a:close/>
              </a:path>
              <a:path w="424179" h="361950">
                <a:moveTo>
                  <a:pt x="0" y="0"/>
                </a:moveTo>
                <a:lnTo>
                  <a:pt x="33274" y="78485"/>
                </a:lnTo>
                <a:lnTo>
                  <a:pt x="53846" y="54317"/>
                </a:lnTo>
                <a:lnTo>
                  <a:pt x="41528" y="43814"/>
                </a:lnTo>
                <a:lnTo>
                  <a:pt x="41147" y="39750"/>
                </a:lnTo>
                <a:lnTo>
                  <a:pt x="45719" y="34416"/>
                </a:lnTo>
                <a:lnTo>
                  <a:pt x="49783" y="34035"/>
                </a:lnTo>
                <a:lnTo>
                  <a:pt x="71109" y="34035"/>
                </a:lnTo>
                <a:lnTo>
                  <a:pt x="82676" y="20446"/>
                </a:lnTo>
                <a:lnTo>
                  <a:pt x="0" y="0"/>
                </a:lnTo>
                <a:close/>
              </a:path>
              <a:path w="424179" h="361950">
                <a:moveTo>
                  <a:pt x="49783" y="34035"/>
                </a:moveTo>
                <a:lnTo>
                  <a:pt x="45719" y="34416"/>
                </a:lnTo>
                <a:lnTo>
                  <a:pt x="41147" y="39750"/>
                </a:lnTo>
                <a:lnTo>
                  <a:pt x="41528" y="43814"/>
                </a:lnTo>
                <a:lnTo>
                  <a:pt x="53846" y="54317"/>
                </a:lnTo>
                <a:lnTo>
                  <a:pt x="62132" y="44583"/>
                </a:lnTo>
                <a:lnTo>
                  <a:pt x="49783" y="34035"/>
                </a:lnTo>
                <a:close/>
              </a:path>
              <a:path w="424179" h="361950">
                <a:moveTo>
                  <a:pt x="71109" y="34035"/>
                </a:moveTo>
                <a:lnTo>
                  <a:pt x="49783" y="34035"/>
                </a:lnTo>
                <a:lnTo>
                  <a:pt x="62132" y="44583"/>
                </a:lnTo>
                <a:lnTo>
                  <a:pt x="71109" y="34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665973" y="3963796"/>
            <a:ext cx="304800" cy="288290"/>
          </a:xfrm>
          <a:custGeom>
            <a:avLst/>
            <a:gdLst/>
            <a:ahLst/>
            <a:cxnLst/>
            <a:rect l="l" t="t" r="r" b="b"/>
            <a:pathLst>
              <a:path w="304800" h="288289">
                <a:moveTo>
                  <a:pt x="165861" y="195071"/>
                </a:moveTo>
                <a:lnTo>
                  <a:pt x="114426" y="241680"/>
                </a:lnTo>
                <a:lnTo>
                  <a:pt x="165861" y="288289"/>
                </a:lnTo>
                <a:lnTo>
                  <a:pt x="184150" y="271525"/>
                </a:lnTo>
                <a:lnTo>
                  <a:pt x="162559" y="251967"/>
                </a:lnTo>
                <a:lnTo>
                  <a:pt x="244982" y="251967"/>
                </a:lnTo>
                <a:lnTo>
                  <a:pt x="241311" y="247040"/>
                </a:lnTo>
                <a:lnTo>
                  <a:pt x="239775" y="240156"/>
                </a:lnTo>
                <a:lnTo>
                  <a:pt x="241311" y="233253"/>
                </a:lnTo>
                <a:lnTo>
                  <a:pt x="244939" y="228345"/>
                </a:lnTo>
                <a:lnTo>
                  <a:pt x="165989" y="228345"/>
                </a:lnTo>
                <a:lnTo>
                  <a:pt x="184150" y="211962"/>
                </a:lnTo>
                <a:lnTo>
                  <a:pt x="165861" y="195071"/>
                </a:lnTo>
                <a:close/>
              </a:path>
              <a:path w="304800" h="288289">
                <a:moveTo>
                  <a:pt x="45466" y="198754"/>
                </a:moveTo>
                <a:lnTo>
                  <a:pt x="27826" y="202009"/>
                </a:lnTo>
                <a:lnTo>
                  <a:pt x="13414" y="210883"/>
                </a:lnTo>
                <a:lnTo>
                  <a:pt x="3692" y="224043"/>
                </a:lnTo>
                <a:lnTo>
                  <a:pt x="126" y="240156"/>
                </a:lnTo>
                <a:lnTo>
                  <a:pt x="3692" y="256216"/>
                </a:lnTo>
                <a:lnTo>
                  <a:pt x="13414" y="269382"/>
                </a:lnTo>
                <a:lnTo>
                  <a:pt x="27826" y="278286"/>
                </a:lnTo>
                <a:lnTo>
                  <a:pt x="45466" y="281558"/>
                </a:lnTo>
                <a:lnTo>
                  <a:pt x="63105" y="278286"/>
                </a:lnTo>
                <a:lnTo>
                  <a:pt x="77517" y="269382"/>
                </a:lnTo>
                <a:lnTo>
                  <a:pt x="86062" y="257809"/>
                </a:lnTo>
                <a:lnTo>
                  <a:pt x="45466" y="257809"/>
                </a:lnTo>
                <a:lnTo>
                  <a:pt x="37929" y="256426"/>
                </a:lnTo>
                <a:lnTo>
                  <a:pt x="31750" y="252650"/>
                </a:lnTo>
                <a:lnTo>
                  <a:pt x="27570" y="247040"/>
                </a:lnTo>
                <a:lnTo>
                  <a:pt x="26034" y="240156"/>
                </a:lnTo>
                <a:lnTo>
                  <a:pt x="27570" y="233253"/>
                </a:lnTo>
                <a:lnTo>
                  <a:pt x="31750" y="227599"/>
                </a:lnTo>
                <a:lnTo>
                  <a:pt x="37929" y="223779"/>
                </a:lnTo>
                <a:lnTo>
                  <a:pt x="45466" y="222376"/>
                </a:lnTo>
                <a:lnTo>
                  <a:pt x="86007" y="222376"/>
                </a:lnTo>
                <a:lnTo>
                  <a:pt x="77517" y="210883"/>
                </a:lnTo>
                <a:lnTo>
                  <a:pt x="63105" y="202009"/>
                </a:lnTo>
                <a:lnTo>
                  <a:pt x="45466" y="198754"/>
                </a:lnTo>
                <a:close/>
              </a:path>
              <a:path w="304800" h="288289">
                <a:moveTo>
                  <a:pt x="244982" y="251967"/>
                </a:moveTo>
                <a:lnTo>
                  <a:pt x="215773" y="251967"/>
                </a:lnTo>
                <a:lnTo>
                  <a:pt x="222041" y="263771"/>
                </a:lnTo>
                <a:lnTo>
                  <a:pt x="231917" y="273145"/>
                </a:lnTo>
                <a:lnTo>
                  <a:pt x="244580" y="279328"/>
                </a:lnTo>
                <a:lnTo>
                  <a:pt x="259206" y="281558"/>
                </a:lnTo>
                <a:lnTo>
                  <a:pt x="276846" y="278286"/>
                </a:lnTo>
                <a:lnTo>
                  <a:pt x="291258" y="269382"/>
                </a:lnTo>
                <a:lnTo>
                  <a:pt x="299803" y="257809"/>
                </a:lnTo>
                <a:lnTo>
                  <a:pt x="259206" y="257809"/>
                </a:lnTo>
                <a:lnTo>
                  <a:pt x="251670" y="256426"/>
                </a:lnTo>
                <a:lnTo>
                  <a:pt x="245491" y="252650"/>
                </a:lnTo>
                <a:lnTo>
                  <a:pt x="244982" y="251967"/>
                </a:lnTo>
                <a:close/>
              </a:path>
              <a:path w="304800" h="288289">
                <a:moveTo>
                  <a:pt x="86007" y="222376"/>
                </a:moveTo>
                <a:lnTo>
                  <a:pt x="45466" y="222376"/>
                </a:lnTo>
                <a:lnTo>
                  <a:pt x="53002" y="223779"/>
                </a:lnTo>
                <a:lnTo>
                  <a:pt x="59181" y="227599"/>
                </a:lnTo>
                <a:lnTo>
                  <a:pt x="63361" y="233253"/>
                </a:lnTo>
                <a:lnTo>
                  <a:pt x="64897" y="240156"/>
                </a:lnTo>
                <a:lnTo>
                  <a:pt x="63361" y="247040"/>
                </a:lnTo>
                <a:lnTo>
                  <a:pt x="59182" y="252650"/>
                </a:lnTo>
                <a:lnTo>
                  <a:pt x="53002" y="256426"/>
                </a:lnTo>
                <a:lnTo>
                  <a:pt x="45466" y="257809"/>
                </a:lnTo>
                <a:lnTo>
                  <a:pt x="86062" y="257809"/>
                </a:lnTo>
                <a:lnTo>
                  <a:pt x="87239" y="256216"/>
                </a:lnTo>
                <a:lnTo>
                  <a:pt x="90804" y="240156"/>
                </a:lnTo>
                <a:lnTo>
                  <a:pt x="87239" y="224043"/>
                </a:lnTo>
                <a:lnTo>
                  <a:pt x="86007" y="222376"/>
                </a:lnTo>
                <a:close/>
              </a:path>
              <a:path w="304800" h="288289">
                <a:moveTo>
                  <a:pt x="299526" y="222376"/>
                </a:moveTo>
                <a:lnTo>
                  <a:pt x="259206" y="222376"/>
                </a:lnTo>
                <a:lnTo>
                  <a:pt x="266743" y="223779"/>
                </a:lnTo>
                <a:lnTo>
                  <a:pt x="272923" y="227599"/>
                </a:lnTo>
                <a:lnTo>
                  <a:pt x="277102" y="233253"/>
                </a:lnTo>
                <a:lnTo>
                  <a:pt x="278637" y="240156"/>
                </a:lnTo>
                <a:lnTo>
                  <a:pt x="277102" y="247040"/>
                </a:lnTo>
                <a:lnTo>
                  <a:pt x="272923" y="252650"/>
                </a:lnTo>
                <a:lnTo>
                  <a:pt x="266743" y="256426"/>
                </a:lnTo>
                <a:lnTo>
                  <a:pt x="259206" y="257809"/>
                </a:lnTo>
                <a:lnTo>
                  <a:pt x="299803" y="257809"/>
                </a:lnTo>
                <a:lnTo>
                  <a:pt x="300980" y="256216"/>
                </a:lnTo>
                <a:lnTo>
                  <a:pt x="304546" y="240156"/>
                </a:lnTo>
                <a:lnTo>
                  <a:pt x="302111" y="226802"/>
                </a:lnTo>
                <a:lnTo>
                  <a:pt x="299526" y="222376"/>
                </a:lnTo>
                <a:close/>
              </a:path>
              <a:path w="304800" h="288289">
                <a:moveTo>
                  <a:pt x="45339" y="3555"/>
                </a:moveTo>
                <a:lnTo>
                  <a:pt x="27699" y="6828"/>
                </a:lnTo>
                <a:lnTo>
                  <a:pt x="13287" y="15732"/>
                </a:lnTo>
                <a:lnTo>
                  <a:pt x="3565" y="28898"/>
                </a:lnTo>
                <a:lnTo>
                  <a:pt x="0" y="44957"/>
                </a:lnTo>
                <a:lnTo>
                  <a:pt x="2434" y="58312"/>
                </a:lnTo>
                <a:lnTo>
                  <a:pt x="9191" y="69881"/>
                </a:lnTo>
                <a:lnTo>
                  <a:pt x="19448" y="78926"/>
                </a:lnTo>
                <a:lnTo>
                  <a:pt x="32384" y="84708"/>
                </a:lnTo>
                <a:lnTo>
                  <a:pt x="32384" y="157352"/>
                </a:lnTo>
                <a:lnTo>
                  <a:pt x="246252" y="157352"/>
                </a:lnTo>
                <a:lnTo>
                  <a:pt x="246252" y="200405"/>
                </a:lnTo>
                <a:lnTo>
                  <a:pt x="235936" y="204539"/>
                </a:lnTo>
                <a:lnTo>
                  <a:pt x="227155" y="210804"/>
                </a:lnTo>
                <a:lnTo>
                  <a:pt x="220303" y="218854"/>
                </a:lnTo>
                <a:lnTo>
                  <a:pt x="215773" y="228345"/>
                </a:lnTo>
                <a:lnTo>
                  <a:pt x="244939" y="228345"/>
                </a:lnTo>
                <a:lnTo>
                  <a:pt x="245490" y="227599"/>
                </a:lnTo>
                <a:lnTo>
                  <a:pt x="251670" y="223779"/>
                </a:lnTo>
                <a:lnTo>
                  <a:pt x="259206" y="222376"/>
                </a:lnTo>
                <a:lnTo>
                  <a:pt x="299526" y="222376"/>
                </a:lnTo>
                <a:lnTo>
                  <a:pt x="295354" y="215233"/>
                </a:lnTo>
                <a:lnTo>
                  <a:pt x="285097" y="206188"/>
                </a:lnTo>
                <a:lnTo>
                  <a:pt x="272160" y="200405"/>
                </a:lnTo>
                <a:lnTo>
                  <a:pt x="272160" y="133730"/>
                </a:lnTo>
                <a:lnTo>
                  <a:pt x="58293" y="133730"/>
                </a:lnTo>
                <a:lnTo>
                  <a:pt x="58293" y="84708"/>
                </a:lnTo>
                <a:lnTo>
                  <a:pt x="71282" y="78997"/>
                </a:lnTo>
                <a:lnTo>
                  <a:pt x="81533" y="69976"/>
                </a:lnTo>
                <a:lnTo>
                  <a:pt x="85734" y="62737"/>
                </a:lnTo>
                <a:lnTo>
                  <a:pt x="45466" y="62737"/>
                </a:lnTo>
                <a:lnTo>
                  <a:pt x="37929" y="61335"/>
                </a:lnTo>
                <a:lnTo>
                  <a:pt x="31750" y="57515"/>
                </a:lnTo>
                <a:lnTo>
                  <a:pt x="27570" y="51861"/>
                </a:lnTo>
                <a:lnTo>
                  <a:pt x="26034" y="44957"/>
                </a:lnTo>
                <a:lnTo>
                  <a:pt x="27570" y="38074"/>
                </a:lnTo>
                <a:lnTo>
                  <a:pt x="31750" y="32464"/>
                </a:lnTo>
                <a:lnTo>
                  <a:pt x="37929" y="28688"/>
                </a:lnTo>
                <a:lnTo>
                  <a:pt x="45466" y="27304"/>
                </a:lnTo>
                <a:lnTo>
                  <a:pt x="85935" y="27304"/>
                </a:lnTo>
                <a:lnTo>
                  <a:pt x="77390" y="15732"/>
                </a:lnTo>
                <a:lnTo>
                  <a:pt x="62978" y="6828"/>
                </a:lnTo>
                <a:lnTo>
                  <a:pt x="45339" y="3555"/>
                </a:lnTo>
                <a:close/>
              </a:path>
              <a:path w="304800" h="288289">
                <a:moveTo>
                  <a:pt x="159130" y="157352"/>
                </a:moveTo>
                <a:lnTo>
                  <a:pt x="122300" y="157352"/>
                </a:lnTo>
                <a:lnTo>
                  <a:pt x="99059" y="178561"/>
                </a:lnTo>
                <a:lnTo>
                  <a:pt x="117221" y="195325"/>
                </a:lnTo>
                <a:lnTo>
                  <a:pt x="159130" y="157352"/>
                </a:lnTo>
                <a:close/>
              </a:path>
              <a:path w="304800" h="288289">
                <a:moveTo>
                  <a:pt x="117221" y="95757"/>
                </a:moveTo>
                <a:lnTo>
                  <a:pt x="99059" y="112521"/>
                </a:lnTo>
                <a:lnTo>
                  <a:pt x="122300" y="133730"/>
                </a:lnTo>
                <a:lnTo>
                  <a:pt x="159130" y="133730"/>
                </a:lnTo>
                <a:lnTo>
                  <a:pt x="117221" y="95757"/>
                </a:lnTo>
                <a:close/>
              </a:path>
              <a:path w="304800" h="288289">
                <a:moveTo>
                  <a:pt x="165861" y="0"/>
                </a:moveTo>
                <a:lnTo>
                  <a:pt x="114553" y="46608"/>
                </a:lnTo>
                <a:lnTo>
                  <a:pt x="165861" y="93217"/>
                </a:lnTo>
                <a:lnTo>
                  <a:pt x="184150" y="76326"/>
                </a:lnTo>
                <a:lnTo>
                  <a:pt x="162559" y="56768"/>
                </a:lnTo>
                <a:lnTo>
                  <a:pt x="244939" y="56768"/>
                </a:lnTo>
                <a:lnTo>
                  <a:pt x="241311" y="51861"/>
                </a:lnTo>
                <a:lnTo>
                  <a:pt x="239775" y="44957"/>
                </a:lnTo>
                <a:lnTo>
                  <a:pt x="241311" y="38074"/>
                </a:lnTo>
                <a:lnTo>
                  <a:pt x="244982" y="33146"/>
                </a:lnTo>
                <a:lnTo>
                  <a:pt x="166116" y="33146"/>
                </a:lnTo>
                <a:lnTo>
                  <a:pt x="184150" y="16763"/>
                </a:lnTo>
                <a:lnTo>
                  <a:pt x="165861" y="0"/>
                </a:lnTo>
                <a:close/>
              </a:path>
              <a:path w="304800" h="288289">
                <a:moveTo>
                  <a:pt x="244939" y="56768"/>
                </a:moveTo>
                <a:lnTo>
                  <a:pt x="215773" y="56768"/>
                </a:lnTo>
                <a:lnTo>
                  <a:pt x="222041" y="68625"/>
                </a:lnTo>
                <a:lnTo>
                  <a:pt x="231917" y="77993"/>
                </a:lnTo>
                <a:lnTo>
                  <a:pt x="244580" y="84147"/>
                </a:lnTo>
                <a:lnTo>
                  <a:pt x="259206" y="86359"/>
                </a:lnTo>
                <a:lnTo>
                  <a:pt x="276846" y="83105"/>
                </a:lnTo>
                <a:lnTo>
                  <a:pt x="291258" y="74231"/>
                </a:lnTo>
                <a:lnTo>
                  <a:pt x="299748" y="62737"/>
                </a:lnTo>
                <a:lnTo>
                  <a:pt x="259206" y="62737"/>
                </a:lnTo>
                <a:lnTo>
                  <a:pt x="251670" y="61335"/>
                </a:lnTo>
                <a:lnTo>
                  <a:pt x="245491" y="57515"/>
                </a:lnTo>
                <a:lnTo>
                  <a:pt x="244939" y="56768"/>
                </a:lnTo>
                <a:close/>
              </a:path>
              <a:path w="304800" h="288289">
                <a:moveTo>
                  <a:pt x="85935" y="27304"/>
                </a:moveTo>
                <a:lnTo>
                  <a:pt x="45466" y="27304"/>
                </a:lnTo>
                <a:lnTo>
                  <a:pt x="53002" y="28688"/>
                </a:lnTo>
                <a:lnTo>
                  <a:pt x="59181" y="32464"/>
                </a:lnTo>
                <a:lnTo>
                  <a:pt x="63361" y="38074"/>
                </a:lnTo>
                <a:lnTo>
                  <a:pt x="64897" y="44957"/>
                </a:lnTo>
                <a:lnTo>
                  <a:pt x="63361" y="51861"/>
                </a:lnTo>
                <a:lnTo>
                  <a:pt x="59182" y="57515"/>
                </a:lnTo>
                <a:lnTo>
                  <a:pt x="53002" y="61335"/>
                </a:lnTo>
                <a:lnTo>
                  <a:pt x="45466" y="62737"/>
                </a:lnTo>
                <a:lnTo>
                  <a:pt x="85734" y="62737"/>
                </a:lnTo>
                <a:lnTo>
                  <a:pt x="88261" y="58384"/>
                </a:lnTo>
                <a:lnTo>
                  <a:pt x="90677" y="44957"/>
                </a:lnTo>
                <a:lnTo>
                  <a:pt x="87112" y="28898"/>
                </a:lnTo>
                <a:lnTo>
                  <a:pt x="85935" y="27304"/>
                </a:lnTo>
                <a:close/>
              </a:path>
              <a:path w="304800" h="288289">
                <a:moveTo>
                  <a:pt x="299803" y="27304"/>
                </a:moveTo>
                <a:lnTo>
                  <a:pt x="259206" y="27304"/>
                </a:lnTo>
                <a:lnTo>
                  <a:pt x="266743" y="28688"/>
                </a:lnTo>
                <a:lnTo>
                  <a:pt x="272923" y="32464"/>
                </a:lnTo>
                <a:lnTo>
                  <a:pt x="277102" y="38074"/>
                </a:lnTo>
                <a:lnTo>
                  <a:pt x="278637" y="44957"/>
                </a:lnTo>
                <a:lnTo>
                  <a:pt x="277102" y="51861"/>
                </a:lnTo>
                <a:lnTo>
                  <a:pt x="272923" y="57515"/>
                </a:lnTo>
                <a:lnTo>
                  <a:pt x="266743" y="61335"/>
                </a:lnTo>
                <a:lnTo>
                  <a:pt x="259206" y="62737"/>
                </a:lnTo>
                <a:lnTo>
                  <a:pt x="299748" y="62737"/>
                </a:lnTo>
                <a:lnTo>
                  <a:pt x="300980" y="61071"/>
                </a:lnTo>
                <a:lnTo>
                  <a:pt x="304546" y="44957"/>
                </a:lnTo>
                <a:lnTo>
                  <a:pt x="300980" y="28898"/>
                </a:lnTo>
                <a:lnTo>
                  <a:pt x="299803" y="27304"/>
                </a:lnTo>
                <a:close/>
              </a:path>
              <a:path w="304800" h="288289">
                <a:moveTo>
                  <a:pt x="259206" y="3555"/>
                </a:moveTo>
                <a:lnTo>
                  <a:pt x="244580" y="5786"/>
                </a:lnTo>
                <a:lnTo>
                  <a:pt x="231917" y="11969"/>
                </a:lnTo>
                <a:lnTo>
                  <a:pt x="222041" y="21343"/>
                </a:lnTo>
                <a:lnTo>
                  <a:pt x="215773" y="33146"/>
                </a:lnTo>
                <a:lnTo>
                  <a:pt x="244982" y="33146"/>
                </a:lnTo>
                <a:lnTo>
                  <a:pt x="245490" y="32464"/>
                </a:lnTo>
                <a:lnTo>
                  <a:pt x="251670" y="28688"/>
                </a:lnTo>
                <a:lnTo>
                  <a:pt x="259206" y="27304"/>
                </a:lnTo>
                <a:lnTo>
                  <a:pt x="299803" y="27304"/>
                </a:lnTo>
                <a:lnTo>
                  <a:pt x="291258" y="15732"/>
                </a:lnTo>
                <a:lnTo>
                  <a:pt x="276846" y="6828"/>
                </a:lnTo>
                <a:lnTo>
                  <a:pt x="259206" y="3555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77078" y="3993641"/>
            <a:ext cx="844550" cy="672465"/>
          </a:xfrm>
          <a:custGeom>
            <a:avLst/>
            <a:gdLst/>
            <a:ahLst/>
            <a:cxnLst/>
            <a:rect l="l" t="t" r="r" b="b"/>
            <a:pathLst>
              <a:path w="844550" h="672464">
                <a:moveTo>
                  <a:pt x="53848" y="556132"/>
                </a:moveTo>
                <a:lnTo>
                  <a:pt x="0" y="672083"/>
                </a:lnTo>
                <a:lnTo>
                  <a:pt x="124968" y="645540"/>
                </a:lnTo>
                <a:lnTo>
                  <a:pt x="110723" y="627633"/>
                </a:lnTo>
                <a:lnTo>
                  <a:pt x="86360" y="627633"/>
                </a:lnTo>
                <a:lnTo>
                  <a:pt x="62611" y="597915"/>
                </a:lnTo>
                <a:lnTo>
                  <a:pt x="77594" y="585985"/>
                </a:lnTo>
                <a:lnTo>
                  <a:pt x="53848" y="556132"/>
                </a:lnTo>
                <a:close/>
              </a:path>
              <a:path w="844550" h="672464">
                <a:moveTo>
                  <a:pt x="77594" y="585985"/>
                </a:moveTo>
                <a:lnTo>
                  <a:pt x="62611" y="597915"/>
                </a:lnTo>
                <a:lnTo>
                  <a:pt x="86360" y="627633"/>
                </a:lnTo>
                <a:lnTo>
                  <a:pt x="101276" y="615757"/>
                </a:lnTo>
                <a:lnTo>
                  <a:pt x="77594" y="585985"/>
                </a:lnTo>
                <a:close/>
              </a:path>
              <a:path w="844550" h="672464">
                <a:moveTo>
                  <a:pt x="101276" y="615757"/>
                </a:moveTo>
                <a:lnTo>
                  <a:pt x="86360" y="627633"/>
                </a:lnTo>
                <a:lnTo>
                  <a:pt x="110723" y="627633"/>
                </a:lnTo>
                <a:lnTo>
                  <a:pt x="101276" y="615757"/>
                </a:lnTo>
                <a:close/>
              </a:path>
              <a:path w="844550" h="672464">
                <a:moveTo>
                  <a:pt x="742714" y="56368"/>
                </a:moveTo>
                <a:lnTo>
                  <a:pt x="77594" y="585985"/>
                </a:lnTo>
                <a:lnTo>
                  <a:pt x="101276" y="615757"/>
                </a:lnTo>
                <a:lnTo>
                  <a:pt x="766434" y="86134"/>
                </a:lnTo>
                <a:lnTo>
                  <a:pt x="742714" y="56368"/>
                </a:lnTo>
                <a:close/>
              </a:path>
              <a:path w="844550" h="672464">
                <a:moveTo>
                  <a:pt x="823399" y="44449"/>
                </a:moveTo>
                <a:lnTo>
                  <a:pt x="757682" y="44449"/>
                </a:lnTo>
                <a:lnTo>
                  <a:pt x="781304" y="74294"/>
                </a:lnTo>
                <a:lnTo>
                  <a:pt x="766434" y="86134"/>
                </a:lnTo>
                <a:lnTo>
                  <a:pt x="790194" y="115950"/>
                </a:lnTo>
                <a:lnTo>
                  <a:pt x="823399" y="44449"/>
                </a:lnTo>
                <a:close/>
              </a:path>
              <a:path w="844550" h="672464">
                <a:moveTo>
                  <a:pt x="757682" y="44449"/>
                </a:moveTo>
                <a:lnTo>
                  <a:pt x="742714" y="56368"/>
                </a:lnTo>
                <a:lnTo>
                  <a:pt x="766434" y="86134"/>
                </a:lnTo>
                <a:lnTo>
                  <a:pt x="781304" y="74294"/>
                </a:lnTo>
                <a:lnTo>
                  <a:pt x="757682" y="44449"/>
                </a:lnTo>
                <a:close/>
              </a:path>
              <a:path w="844550" h="672464">
                <a:moveTo>
                  <a:pt x="844042" y="0"/>
                </a:moveTo>
                <a:lnTo>
                  <a:pt x="718947" y="26542"/>
                </a:lnTo>
                <a:lnTo>
                  <a:pt x="742714" y="56368"/>
                </a:lnTo>
                <a:lnTo>
                  <a:pt x="757682" y="44449"/>
                </a:lnTo>
                <a:lnTo>
                  <a:pt x="823399" y="44449"/>
                </a:lnTo>
                <a:lnTo>
                  <a:pt x="844042" y="0"/>
                </a:lnTo>
                <a:close/>
              </a:path>
            </a:pathLst>
          </a:custGeom>
          <a:solidFill>
            <a:srgbClr val="00A7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598157" y="4810505"/>
            <a:ext cx="3360420" cy="1929764"/>
          </a:xfrm>
          <a:custGeom>
            <a:avLst/>
            <a:gdLst/>
            <a:ahLst/>
            <a:cxnLst/>
            <a:rect l="l" t="t" r="r" b="b"/>
            <a:pathLst>
              <a:path w="3360420" h="1929765">
                <a:moveTo>
                  <a:pt x="3360420" y="0"/>
                </a:moveTo>
                <a:lnTo>
                  <a:pt x="0" y="0"/>
                </a:lnTo>
                <a:lnTo>
                  <a:pt x="0" y="1929384"/>
                </a:lnTo>
                <a:lnTo>
                  <a:pt x="3360420" y="1929384"/>
                </a:lnTo>
                <a:lnTo>
                  <a:pt x="336042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598157" y="4810505"/>
            <a:ext cx="3360420" cy="1929764"/>
          </a:xfrm>
          <a:custGeom>
            <a:avLst/>
            <a:gdLst/>
            <a:ahLst/>
            <a:cxnLst/>
            <a:rect l="l" t="t" r="r" b="b"/>
            <a:pathLst>
              <a:path w="3360420" h="1929765">
                <a:moveTo>
                  <a:pt x="0" y="1929384"/>
                </a:moveTo>
                <a:lnTo>
                  <a:pt x="3360420" y="1929384"/>
                </a:lnTo>
                <a:lnTo>
                  <a:pt x="3360420" y="0"/>
                </a:lnTo>
                <a:lnTo>
                  <a:pt x="0" y="0"/>
                </a:lnTo>
                <a:lnTo>
                  <a:pt x="0" y="192938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139430" y="6108191"/>
            <a:ext cx="378460" cy="76200"/>
          </a:xfrm>
          <a:custGeom>
            <a:avLst/>
            <a:gdLst/>
            <a:ahLst/>
            <a:cxnLst/>
            <a:rect l="l" t="t" r="r" b="b"/>
            <a:pathLst>
              <a:path w="378459" h="76200">
                <a:moveTo>
                  <a:pt x="301751" y="0"/>
                </a:moveTo>
                <a:lnTo>
                  <a:pt x="301751" y="76200"/>
                </a:lnTo>
                <a:lnTo>
                  <a:pt x="365251" y="44450"/>
                </a:lnTo>
                <a:lnTo>
                  <a:pt x="318008" y="44450"/>
                </a:lnTo>
                <a:lnTo>
                  <a:pt x="320801" y="41605"/>
                </a:lnTo>
                <a:lnTo>
                  <a:pt x="320801" y="34594"/>
                </a:lnTo>
                <a:lnTo>
                  <a:pt x="318008" y="31750"/>
                </a:lnTo>
                <a:lnTo>
                  <a:pt x="365251" y="31750"/>
                </a:lnTo>
                <a:lnTo>
                  <a:pt x="301751" y="0"/>
                </a:lnTo>
                <a:close/>
              </a:path>
              <a:path w="378459" h="76200">
                <a:moveTo>
                  <a:pt x="301751" y="31750"/>
                </a:moveTo>
                <a:lnTo>
                  <a:pt x="2794" y="31750"/>
                </a:lnTo>
                <a:lnTo>
                  <a:pt x="0" y="34594"/>
                </a:lnTo>
                <a:lnTo>
                  <a:pt x="0" y="41605"/>
                </a:lnTo>
                <a:lnTo>
                  <a:pt x="2794" y="44450"/>
                </a:lnTo>
                <a:lnTo>
                  <a:pt x="301751" y="44450"/>
                </a:lnTo>
                <a:lnTo>
                  <a:pt x="301751" y="31750"/>
                </a:lnTo>
                <a:close/>
              </a:path>
              <a:path w="378459" h="76200">
                <a:moveTo>
                  <a:pt x="365251" y="31750"/>
                </a:moveTo>
                <a:lnTo>
                  <a:pt x="318008" y="31750"/>
                </a:lnTo>
                <a:lnTo>
                  <a:pt x="320801" y="34594"/>
                </a:lnTo>
                <a:lnTo>
                  <a:pt x="320801" y="41605"/>
                </a:lnTo>
                <a:lnTo>
                  <a:pt x="318008" y="44450"/>
                </a:lnTo>
                <a:lnTo>
                  <a:pt x="365251" y="44450"/>
                </a:lnTo>
                <a:lnTo>
                  <a:pt x="377951" y="38100"/>
                </a:lnTo>
                <a:lnTo>
                  <a:pt x="36525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714231" y="5678423"/>
            <a:ext cx="76200" cy="311785"/>
          </a:xfrm>
          <a:custGeom>
            <a:avLst/>
            <a:gdLst/>
            <a:ahLst/>
            <a:cxnLst/>
            <a:rect l="l" t="t" r="r" b="b"/>
            <a:pathLst>
              <a:path w="76200" h="311785">
                <a:moveTo>
                  <a:pt x="31750" y="235318"/>
                </a:moveTo>
                <a:lnTo>
                  <a:pt x="0" y="235318"/>
                </a:lnTo>
                <a:lnTo>
                  <a:pt x="38100" y="311518"/>
                </a:lnTo>
                <a:lnTo>
                  <a:pt x="66675" y="254368"/>
                </a:lnTo>
                <a:lnTo>
                  <a:pt x="34544" y="254368"/>
                </a:lnTo>
                <a:lnTo>
                  <a:pt x="31750" y="251523"/>
                </a:lnTo>
                <a:lnTo>
                  <a:pt x="31750" y="235318"/>
                </a:lnTo>
                <a:close/>
              </a:path>
              <a:path w="76200" h="311785">
                <a:moveTo>
                  <a:pt x="41656" y="57150"/>
                </a:moveTo>
                <a:lnTo>
                  <a:pt x="34544" y="57150"/>
                </a:lnTo>
                <a:lnTo>
                  <a:pt x="31750" y="59994"/>
                </a:lnTo>
                <a:lnTo>
                  <a:pt x="31750" y="251523"/>
                </a:lnTo>
                <a:lnTo>
                  <a:pt x="34544" y="254368"/>
                </a:lnTo>
                <a:lnTo>
                  <a:pt x="41656" y="254368"/>
                </a:lnTo>
                <a:lnTo>
                  <a:pt x="44450" y="251523"/>
                </a:lnTo>
                <a:lnTo>
                  <a:pt x="44450" y="59994"/>
                </a:lnTo>
                <a:lnTo>
                  <a:pt x="41656" y="57150"/>
                </a:lnTo>
                <a:close/>
              </a:path>
              <a:path w="76200" h="311785">
                <a:moveTo>
                  <a:pt x="76200" y="235318"/>
                </a:moveTo>
                <a:lnTo>
                  <a:pt x="44450" y="235318"/>
                </a:lnTo>
                <a:lnTo>
                  <a:pt x="44450" y="251523"/>
                </a:lnTo>
                <a:lnTo>
                  <a:pt x="41656" y="254368"/>
                </a:lnTo>
                <a:lnTo>
                  <a:pt x="66675" y="254368"/>
                </a:lnTo>
                <a:lnTo>
                  <a:pt x="76200" y="235318"/>
                </a:lnTo>
                <a:close/>
              </a:path>
              <a:path w="76200" h="31178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59994"/>
                </a:lnTo>
                <a:lnTo>
                  <a:pt x="34544" y="57150"/>
                </a:lnTo>
                <a:lnTo>
                  <a:pt x="66675" y="57150"/>
                </a:lnTo>
                <a:lnTo>
                  <a:pt x="38100" y="0"/>
                </a:lnTo>
                <a:close/>
              </a:path>
              <a:path w="76200" h="311785">
                <a:moveTo>
                  <a:pt x="66675" y="57150"/>
                </a:moveTo>
                <a:lnTo>
                  <a:pt x="41656" y="57150"/>
                </a:lnTo>
                <a:lnTo>
                  <a:pt x="44450" y="59994"/>
                </a:lnTo>
                <a:lnTo>
                  <a:pt x="44450" y="76200"/>
                </a:lnTo>
                <a:lnTo>
                  <a:pt x="76200" y="76200"/>
                </a:lnTo>
                <a:lnTo>
                  <a:pt x="6667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125081" y="5841860"/>
            <a:ext cx="411480" cy="212725"/>
          </a:xfrm>
          <a:custGeom>
            <a:avLst/>
            <a:gdLst/>
            <a:ahLst/>
            <a:cxnLst/>
            <a:rect l="l" t="t" r="r" b="b"/>
            <a:pathLst>
              <a:path w="411479" h="212725">
                <a:moveTo>
                  <a:pt x="340218" y="183298"/>
                </a:moveTo>
                <a:lnTo>
                  <a:pt x="325882" y="211607"/>
                </a:lnTo>
                <a:lnTo>
                  <a:pt x="410972" y="212102"/>
                </a:lnTo>
                <a:lnTo>
                  <a:pt x="395074" y="190626"/>
                </a:lnTo>
                <a:lnTo>
                  <a:pt x="354711" y="190626"/>
                </a:lnTo>
                <a:lnTo>
                  <a:pt x="340218" y="183298"/>
                </a:lnTo>
                <a:close/>
              </a:path>
              <a:path w="411479" h="212725">
                <a:moveTo>
                  <a:pt x="345952" y="171977"/>
                </a:moveTo>
                <a:lnTo>
                  <a:pt x="340218" y="183298"/>
                </a:lnTo>
                <a:lnTo>
                  <a:pt x="354711" y="190626"/>
                </a:lnTo>
                <a:lnTo>
                  <a:pt x="358521" y="189382"/>
                </a:lnTo>
                <a:lnTo>
                  <a:pt x="360045" y="186245"/>
                </a:lnTo>
                <a:lnTo>
                  <a:pt x="361696" y="183121"/>
                </a:lnTo>
                <a:lnTo>
                  <a:pt x="360425" y="179298"/>
                </a:lnTo>
                <a:lnTo>
                  <a:pt x="345952" y="171977"/>
                </a:lnTo>
                <a:close/>
              </a:path>
              <a:path w="411479" h="212725">
                <a:moveTo>
                  <a:pt x="360299" y="143649"/>
                </a:moveTo>
                <a:lnTo>
                  <a:pt x="345952" y="171977"/>
                </a:lnTo>
                <a:lnTo>
                  <a:pt x="360425" y="179298"/>
                </a:lnTo>
                <a:lnTo>
                  <a:pt x="361696" y="183121"/>
                </a:lnTo>
                <a:lnTo>
                  <a:pt x="360045" y="186245"/>
                </a:lnTo>
                <a:lnTo>
                  <a:pt x="358521" y="189382"/>
                </a:lnTo>
                <a:lnTo>
                  <a:pt x="354711" y="190626"/>
                </a:lnTo>
                <a:lnTo>
                  <a:pt x="395074" y="190626"/>
                </a:lnTo>
                <a:lnTo>
                  <a:pt x="360299" y="143649"/>
                </a:lnTo>
                <a:close/>
              </a:path>
              <a:path w="411479" h="212725">
                <a:moveTo>
                  <a:pt x="6985" y="0"/>
                </a:moveTo>
                <a:lnTo>
                  <a:pt x="3175" y="1244"/>
                </a:lnTo>
                <a:lnTo>
                  <a:pt x="1524" y="4381"/>
                </a:lnTo>
                <a:lnTo>
                  <a:pt x="0" y="7505"/>
                </a:lnTo>
                <a:lnTo>
                  <a:pt x="1270" y="11328"/>
                </a:lnTo>
                <a:lnTo>
                  <a:pt x="4318" y="12915"/>
                </a:lnTo>
                <a:lnTo>
                  <a:pt x="340218" y="183298"/>
                </a:lnTo>
                <a:lnTo>
                  <a:pt x="345952" y="171977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6673595" y="6001613"/>
            <a:ext cx="4406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Pla</a:t>
            </a:r>
            <a:r>
              <a:rPr dirty="0" sz="900">
                <a:latin typeface="Arial"/>
                <a:cs typeface="Arial"/>
              </a:rPr>
              <a:t>tfo</a:t>
            </a:r>
            <a:r>
              <a:rPr dirty="0" sz="900">
                <a:latin typeface="Arial"/>
                <a:cs typeface="Arial"/>
              </a:rPr>
              <a:t>rm</a:t>
            </a:r>
            <a:endParaRPr sz="900">
              <a:latin typeface="Arial"/>
              <a:cs typeface="Arial"/>
            </a:endParaRPr>
          </a:p>
          <a:p>
            <a:pPr algn="ctr" marR="6350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Arial"/>
                <a:cs typeface="Arial"/>
              </a:rPr>
              <a:t>Hub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690842" y="5600701"/>
            <a:ext cx="374015" cy="340360"/>
          </a:xfrm>
          <a:custGeom>
            <a:avLst/>
            <a:gdLst/>
            <a:ahLst/>
            <a:cxnLst/>
            <a:rect l="l" t="t" r="r" b="b"/>
            <a:pathLst>
              <a:path w="374015" h="340360">
                <a:moveTo>
                  <a:pt x="100370" y="293253"/>
                </a:moveTo>
                <a:lnTo>
                  <a:pt x="58191" y="293253"/>
                </a:lnTo>
                <a:lnTo>
                  <a:pt x="86238" y="313290"/>
                </a:lnTo>
                <a:lnTo>
                  <a:pt x="117595" y="327950"/>
                </a:lnTo>
                <a:lnTo>
                  <a:pt x="151381" y="336952"/>
                </a:lnTo>
                <a:lnTo>
                  <a:pt x="186715" y="340015"/>
                </a:lnTo>
                <a:lnTo>
                  <a:pt x="198377" y="339682"/>
                </a:lnTo>
                <a:lnTo>
                  <a:pt x="268298" y="323128"/>
                </a:lnTo>
                <a:lnTo>
                  <a:pt x="279160" y="317138"/>
                </a:lnTo>
                <a:lnTo>
                  <a:pt x="186008" y="317138"/>
                </a:lnTo>
                <a:lnTo>
                  <a:pt x="145662" y="312281"/>
                </a:lnTo>
                <a:lnTo>
                  <a:pt x="108126" y="298475"/>
                </a:lnTo>
                <a:lnTo>
                  <a:pt x="100370" y="293253"/>
                </a:lnTo>
                <a:close/>
              </a:path>
              <a:path w="374015" h="340360">
                <a:moveTo>
                  <a:pt x="107721" y="251928"/>
                </a:moveTo>
                <a:lnTo>
                  <a:pt x="31394" y="251928"/>
                </a:lnTo>
                <a:lnTo>
                  <a:pt x="31394" y="321295"/>
                </a:lnTo>
                <a:lnTo>
                  <a:pt x="58191" y="321295"/>
                </a:lnTo>
                <a:lnTo>
                  <a:pt x="58191" y="293253"/>
                </a:lnTo>
                <a:lnTo>
                  <a:pt x="100370" y="293253"/>
                </a:lnTo>
                <a:lnTo>
                  <a:pt x="75209" y="276312"/>
                </a:lnTo>
                <a:lnTo>
                  <a:pt x="107721" y="276312"/>
                </a:lnTo>
                <a:lnTo>
                  <a:pt x="107721" y="251928"/>
                </a:lnTo>
                <a:close/>
              </a:path>
              <a:path w="374015" h="340360">
                <a:moveTo>
                  <a:pt x="368325" y="127811"/>
                </a:moveTo>
                <a:lnTo>
                  <a:pt x="343941" y="133475"/>
                </a:lnTo>
                <a:lnTo>
                  <a:pt x="348864" y="162182"/>
                </a:lnTo>
                <a:lnTo>
                  <a:pt x="347513" y="190777"/>
                </a:lnTo>
                <a:lnTo>
                  <a:pt x="326415" y="244917"/>
                </a:lnTo>
                <a:lnTo>
                  <a:pt x="284362" y="287692"/>
                </a:lnTo>
                <a:lnTo>
                  <a:pt x="227355" y="312456"/>
                </a:lnTo>
                <a:lnTo>
                  <a:pt x="186008" y="317138"/>
                </a:lnTo>
                <a:lnTo>
                  <a:pt x="279160" y="317138"/>
                </a:lnTo>
                <a:lnTo>
                  <a:pt x="326214" y="283602"/>
                </a:lnTo>
                <a:lnTo>
                  <a:pt x="363681" y="226105"/>
                </a:lnTo>
                <a:lnTo>
                  <a:pt x="373878" y="162182"/>
                </a:lnTo>
                <a:lnTo>
                  <a:pt x="373862" y="160505"/>
                </a:lnTo>
                <a:lnTo>
                  <a:pt x="368325" y="127811"/>
                </a:lnTo>
                <a:close/>
              </a:path>
              <a:path w="374015" h="340360">
                <a:moveTo>
                  <a:pt x="230022" y="226324"/>
                </a:moveTo>
                <a:lnTo>
                  <a:pt x="144043" y="226324"/>
                </a:lnTo>
                <a:lnTo>
                  <a:pt x="150827" y="230123"/>
                </a:lnTo>
                <a:lnTo>
                  <a:pt x="158029" y="233263"/>
                </a:lnTo>
                <a:lnTo>
                  <a:pt x="165635" y="235706"/>
                </a:lnTo>
                <a:lnTo>
                  <a:pt x="173634" y="237412"/>
                </a:lnTo>
                <a:lnTo>
                  <a:pt x="173634" y="261440"/>
                </a:lnTo>
                <a:lnTo>
                  <a:pt x="200431" y="261440"/>
                </a:lnTo>
                <a:lnTo>
                  <a:pt x="200431" y="237412"/>
                </a:lnTo>
                <a:lnTo>
                  <a:pt x="208448" y="235706"/>
                </a:lnTo>
                <a:lnTo>
                  <a:pt x="216084" y="233263"/>
                </a:lnTo>
                <a:lnTo>
                  <a:pt x="223291" y="230123"/>
                </a:lnTo>
                <a:lnTo>
                  <a:pt x="230022" y="226324"/>
                </a:lnTo>
                <a:close/>
              </a:path>
              <a:path w="374015" h="340360">
                <a:moveTo>
                  <a:pt x="122707" y="94283"/>
                </a:moveTo>
                <a:lnTo>
                  <a:pt x="103657" y="111529"/>
                </a:lnTo>
                <a:lnTo>
                  <a:pt x="125120" y="130922"/>
                </a:lnTo>
                <a:lnTo>
                  <a:pt x="120909" y="137077"/>
                </a:lnTo>
                <a:lnTo>
                  <a:pt x="117436" y="143632"/>
                </a:lnTo>
                <a:lnTo>
                  <a:pt x="114726" y="150553"/>
                </a:lnTo>
                <a:lnTo>
                  <a:pt x="112801" y="157808"/>
                </a:lnTo>
                <a:lnTo>
                  <a:pt x="83083" y="157808"/>
                </a:lnTo>
                <a:lnTo>
                  <a:pt x="83083" y="182192"/>
                </a:lnTo>
                <a:lnTo>
                  <a:pt x="112801" y="182192"/>
                </a:lnTo>
                <a:lnTo>
                  <a:pt x="114726" y="189439"/>
                </a:lnTo>
                <a:lnTo>
                  <a:pt x="117436" y="196357"/>
                </a:lnTo>
                <a:lnTo>
                  <a:pt x="120909" y="202911"/>
                </a:lnTo>
                <a:lnTo>
                  <a:pt x="125120" y="209065"/>
                </a:lnTo>
                <a:lnTo>
                  <a:pt x="103657" y="228458"/>
                </a:lnTo>
                <a:lnTo>
                  <a:pt x="122707" y="245705"/>
                </a:lnTo>
                <a:lnTo>
                  <a:pt x="144043" y="226324"/>
                </a:lnTo>
                <a:lnTo>
                  <a:pt x="268060" y="226324"/>
                </a:lnTo>
                <a:lnTo>
                  <a:pt x="254717" y="214196"/>
                </a:lnTo>
                <a:lnTo>
                  <a:pt x="187096" y="214196"/>
                </a:lnTo>
                <a:lnTo>
                  <a:pt x="168137" y="210719"/>
                </a:lnTo>
                <a:lnTo>
                  <a:pt x="152679" y="201242"/>
                </a:lnTo>
                <a:lnTo>
                  <a:pt x="142269" y="187193"/>
                </a:lnTo>
                <a:lnTo>
                  <a:pt x="138455" y="170000"/>
                </a:lnTo>
                <a:lnTo>
                  <a:pt x="142269" y="152807"/>
                </a:lnTo>
                <a:lnTo>
                  <a:pt x="152679" y="138758"/>
                </a:lnTo>
                <a:lnTo>
                  <a:pt x="168137" y="129281"/>
                </a:lnTo>
                <a:lnTo>
                  <a:pt x="187096" y="125804"/>
                </a:lnTo>
                <a:lnTo>
                  <a:pt x="254703" y="125804"/>
                </a:lnTo>
                <a:lnTo>
                  <a:pt x="268060" y="113663"/>
                </a:lnTo>
                <a:lnTo>
                  <a:pt x="144043" y="113663"/>
                </a:lnTo>
                <a:lnTo>
                  <a:pt x="122707" y="94283"/>
                </a:lnTo>
                <a:close/>
              </a:path>
              <a:path w="374015" h="340360">
                <a:moveTo>
                  <a:pt x="268060" y="226324"/>
                </a:moveTo>
                <a:lnTo>
                  <a:pt x="230022" y="226324"/>
                </a:lnTo>
                <a:lnTo>
                  <a:pt x="251485" y="245705"/>
                </a:lnTo>
                <a:lnTo>
                  <a:pt x="270408" y="228458"/>
                </a:lnTo>
                <a:lnTo>
                  <a:pt x="268060" y="226324"/>
                </a:lnTo>
                <a:close/>
              </a:path>
              <a:path w="374015" h="340360">
                <a:moveTo>
                  <a:pt x="254703" y="125804"/>
                </a:moveTo>
                <a:lnTo>
                  <a:pt x="187096" y="125804"/>
                </a:lnTo>
                <a:lnTo>
                  <a:pt x="206001" y="129281"/>
                </a:lnTo>
                <a:lnTo>
                  <a:pt x="221465" y="138758"/>
                </a:lnTo>
                <a:lnTo>
                  <a:pt x="231905" y="152807"/>
                </a:lnTo>
                <a:lnTo>
                  <a:pt x="235737" y="170000"/>
                </a:lnTo>
                <a:lnTo>
                  <a:pt x="231905" y="187193"/>
                </a:lnTo>
                <a:lnTo>
                  <a:pt x="221465" y="201242"/>
                </a:lnTo>
                <a:lnTo>
                  <a:pt x="206001" y="210719"/>
                </a:lnTo>
                <a:lnTo>
                  <a:pt x="187096" y="214196"/>
                </a:lnTo>
                <a:lnTo>
                  <a:pt x="254717" y="214196"/>
                </a:lnTo>
                <a:lnTo>
                  <a:pt x="249072" y="209065"/>
                </a:lnTo>
                <a:lnTo>
                  <a:pt x="253281" y="202911"/>
                </a:lnTo>
                <a:lnTo>
                  <a:pt x="256739" y="196357"/>
                </a:lnTo>
                <a:lnTo>
                  <a:pt x="259412" y="189439"/>
                </a:lnTo>
                <a:lnTo>
                  <a:pt x="261264" y="182192"/>
                </a:lnTo>
                <a:lnTo>
                  <a:pt x="284378" y="182192"/>
                </a:lnTo>
                <a:lnTo>
                  <a:pt x="284378" y="157808"/>
                </a:lnTo>
                <a:lnTo>
                  <a:pt x="261264" y="157808"/>
                </a:lnTo>
                <a:lnTo>
                  <a:pt x="259412" y="150553"/>
                </a:lnTo>
                <a:lnTo>
                  <a:pt x="256739" y="143632"/>
                </a:lnTo>
                <a:lnTo>
                  <a:pt x="253281" y="137077"/>
                </a:lnTo>
                <a:lnTo>
                  <a:pt x="249072" y="130922"/>
                </a:lnTo>
                <a:lnTo>
                  <a:pt x="254703" y="125804"/>
                </a:lnTo>
                <a:close/>
              </a:path>
              <a:path w="374015" h="340360">
                <a:moveTo>
                  <a:pt x="188358" y="0"/>
                </a:moveTo>
                <a:lnTo>
                  <a:pt x="140614" y="5408"/>
                </a:lnTo>
                <a:lnTo>
                  <a:pt x="94146" y="22509"/>
                </a:lnTo>
                <a:lnTo>
                  <a:pt x="55557" y="49207"/>
                </a:lnTo>
                <a:lnTo>
                  <a:pt x="26139" y="83516"/>
                </a:lnTo>
                <a:lnTo>
                  <a:pt x="7189" y="123449"/>
                </a:lnTo>
                <a:lnTo>
                  <a:pt x="0" y="167020"/>
                </a:lnTo>
                <a:lnTo>
                  <a:pt x="5867" y="212240"/>
                </a:lnTo>
                <a:lnTo>
                  <a:pt x="30251" y="206576"/>
                </a:lnTo>
                <a:lnTo>
                  <a:pt x="25539" y="159715"/>
                </a:lnTo>
                <a:lnTo>
                  <a:pt x="36780" y="115414"/>
                </a:lnTo>
                <a:lnTo>
                  <a:pt x="62035" y="76640"/>
                </a:lnTo>
                <a:lnTo>
                  <a:pt x="99367" y="46357"/>
                </a:lnTo>
                <a:lnTo>
                  <a:pt x="146837" y="27531"/>
                </a:lnTo>
                <a:lnTo>
                  <a:pt x="188235" y="22849"/>
                </a:lnTo>
                <a:lnTo>
                  <a:pt x="280143" y="22849"/>
                </a:lnTo>
                <a:lnTo>
                  <a:pt x="277988" y="21401"/>
                </a:lnTo>
                <a:lnTo>
                  <a:pt x="234816" y="5556"/>
                </a:lnTo>
                <a:lnTo>
                  <a:pt x="188358" y="0"/>
                </a:lnTo>
                <a:close/>
              </a:path>
              <a:path w="374015" h="340360">
                <a:moveTo>
                  <a:pt x="187096" y="145616"/>
                </a:moveTo>
                <a:lnTo>
                  <a:pt x="176620" y="147531"/>
                </a:lnTo>
                <a:lnTo>
                  <a:pt x="168062" y="152755"/>
                </a:lnTo>
                <a:lnTo>
                  <a:pt x="162289" y="160505"/>
                </a:lnTo>
                <a:lnTo>
                  <a:pt x="160172" y="170000"/>
                </a:lnTo>
                <a:lnTo>
                  <a:pt x="162289" y="179489"/>
                </a:lnTo>
                <a:lnTo>
                  <a:pt x="168062" y="187240"/>
                </a:lnTo>
                <a:lnTo>
                  <a:pt x="176620" y="192467"/>
                </a:lnTo>
                <a:lnTo>
                  <a:pt x="187096" y="194384"/>
                </a:lnTo>
                <a:lnTo>
                  <a:pt x="197551" y="192467"/>
                </a:lnTo>
                <a:lnTo>
                  <a:pt x="206066" y="187240"/>
                </a:lnTo>
                <a:lnTo>
                  <a:pt x="211795" y="179489"/>
                </a:lnTo>
                <a:lnTo>
                  <a:pt x="213893" y="170000"/>
                </a:lnTo>
                <a:lnTo>
                  <a:pt x="211795" y="160505"/>
                </a:lnTo>
                <a:lnTo>
                  <a:pt x="206066" y="152755"/>
                </a:lnTo>
                <a:lnTo>
                  <a:pt x="197551" y="147531"/>
                </a:lnTo>
                <a:lnTo>
                  <a:pt x="187096" y="145616"/>
                </a:lnTo>
                <a:close/>
              </a:path>
              <a:path w="374015" h="340360">
                <a:moveTo>
                  <a:pt x="200431" y="78560"/>
                </a:moveTo>
                <a:lnTo>
                  <a:pt x="173634" y="78560"/>
                </a:lnTo>
                <a:lnTo>
                  <a:pt x="173634" y="102576"/>
                </a:lnTo>
                <a:lnTo>
                  <a:pt x="165635" y="104281"/>
                </a:lnTo>
                <a:lnTo>
                  <a:pt x="158029" y="106724"/>
                </a:lnTo>
                <a:lnTo>
                  <a:pt x="150827" y="109864"/>
                </a:lnTo>
                <a:lnTo>
                  <a:pt x="144043" y="113663"/>
                </a:lnTo>
                <a:lnTo>
                  <a:pt x="230022" y="113663"/>
                </a:lnTo>
                <a:lnTo>
                  <a:pt x="223291" y="109864"/>
                </a:lnTo>
                <a:lnTo>
                  <a:pt x="216084" y="106724"/>
                </a:lnTo>
                <a:lnTo>
                  <a:pt x="208448" y="104281"/>
                </a:lnTo>
                <a:lnTo>
                  <a:pt x="200431" y="102576"/>
                </a:lnTo>
                <a:lnTo>
                  <a:pt x="200431" y="78560"/>
                </a:lnTo>
                <a:close/>
              </a:path>
              <a:path w="374015" h="340360">
                <a:moveTo>
                  <a:pt x="251485" y="94283"/>
                </a:moveTo>
                <a:lnTo>
                  <a:pt x="230022" y="113663"/>
                </a:lnTo>
                <a:lnTo>
                  <a:pt x="268060" y="113663"/>
                </a:lnTo>
                <a:lnTo>
                  <a:pt x="270408" y="111529"/>
                </a:lnTo>
                <a:lnTo>
                  <a:pt x="251485" y="94283"/>
                </a:lnTo>
                <a:close/>
              </a:path>
              <a:path w="374015" h="340360">
                <a:moveTo>
                  <a:pt x="266344" y="63625"/>
                </a:moveTo>
                <a:lnTo>
                  <a:pt x="266344" y="88009"/>
                </a:lnTo>
                <a:lnTo>
                  <a:pt x="342798" y="88060"/>
                </a:lnTo>
                <a:lnTo>
                  <a:pt x="342798" y="63676"/>
                </a:lnTo>
                <a:lnTo>
                  <a:pt x="298856" y="63676"/>
                </a:lnTo>
                <a:lnTo>
                  <a:pt x="266344" y="63625"/>
                </a:lnTo>
                <a:close/>
              </a:path>
              <a:path w="374015" h="340360">
                <a:moveTo>
                  <a:pt x="280143" y="22849"/>
                </a:moveTo>
                <a:lnTo>
                  <a:pt x="188235" y="22849"/>
                </a:lnTo>
                <a:lnTo>
                  <a:pt x="228561" y="27706"/>
                </a:lnTo>
                <a:lnTo>
                  <a:pt x="266030" y="41512"/>
                </a:lnTo>
                <a:lnTo>
                  <a:pt x="298856" y="63676"/>
                </a:lnTo>
                <a:lnTo>
                  <a:pt x="342798" y="63676"/>
                </a:lnTo>
                <a:lnTo>
                  <a:pt x="342798" y="46861"/>
                </a:lnTo>
                <a:lnTo>
                  <a:pt x="315874" y="46861"/>
                </a:lnTo>
                <a:lnTo>
                  <a:pt x="280143" y="22849"/>
                </a:lnTo>
                <a:close/>
              </a:path>
              <a:path w="374015" h="340360">
                <a:moveTo>
                  <a:pt x="342798" y="18692"/>
                </a:moveTo>
                <a:lnTo>
                  <a:pt x="316001" y="18692"/>
                </a:lnTo>
                <a:lnTo>
                  <a:pt x="315874" y="46861"/>
                </a:lnTo>
                <a:lnTo>
                  <a:pt x="342798" y="46861"/>
                </a:lnTo>
                <a:lnTo>
                  <a:pt x="342798" y="18692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9351518" y="5439917"/>
            <a:ext cx="5740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Da</a:t>
            </a:r>
            <a:r>
              <a:rPr dirty="0" sz="900">
                <a:latin typeface="Arial"/>
                <a:cs typeface="Arial"/>
              </a:rPr>
              <a:t>s</a:t>
            </a:r>
            <a:r>
              <a:rPr dirty="0" sz="900" spc="-5">
                <a:latin typeface="Arial"/>
                <a:cs typeface="Arial"/>
              </a:rPr>
              <a:t>hboard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438131" y="5091684"/>
            <a:ext cx="407034" cy="230504"/>
          </a:xfrm>
          <a:custGeom>
            <a:avLst/>
            <a:gdLst/>
            <a:ahLst/>
            <a:cxnLst/>
            <a:rect l="l" t="t" r="r" b="b"/>
            <a:pathLst>
              <a:path w="407034" h="230504">
                <a:moveTo>
                  <a:pt x="195834" y="108712"/>
                </a:moveTo>
                <a:lnTo>
                  <a:pt x="91186" y="108712"/>
                </a:lnTo>
                <a:lnTo>
                  <a:pt x="91186" y="202946"/>
                </a:lnTo>
                <a:lnTo>
                  <a:pt x="195834" y="202946"/>
                </a:lnTo>
                <a:lnTo>
                  <a:pt x="195834" y="108712"/>
                </a:lnTo>
                <a:close/>
              </a:path>
              <a:path w="407034" h="230504">
                <a:moveTo>
                  <a:pt x="315722" y="108712"/>
                </a:moveTo>
                <a:lnTo>
                  <a:pt x="211074" y="108712"/>
                </a:lnTo>
                <a:lnTo>
                  <a:pt x="211074" y="202946"/>
                </a:lnTo>
                <a:lnTo>
                  <a:pt x="315722" y="202946"/>
                </a:lnTo>
                <a:lnTo>
                  <a:pt x="315722" y="108712"/>
                </a:lnTo>
                <a:close/>
              </a:path>
              <a:path w="407034" h="230504">
                <a:moveTo>
                  <a:pt x="79375" y="108712"/>
                </a:moveTo>
                <a:lnTo>
                  <a:pt x="0" y="134112"/>
                </a:lnTo>
                <a:lnTo>
                  <a:pt x="0" y="230124"/>
                </a:lnTo>
                <a:lnTo>
                  <a:pt x="79375" y="202946"/>
                </a:lnTo>
                <a:lnTo>
                  <a:pt x="79375" y="108712"/>
                </a:lnTo>
                <a:close/>
              </a:path>
              <a:path w="407034" h="230504">
                <a:moveTo>
                  <a:pt x="79375" y="0"/>
                </a:moveTo>
                <a:lnTo>
                  <a:pt x="0" y="26289"/>
                </a:lnTo>
                <a:lnTo>
                  <a:pt x="0" y="121412"/>
                </a:lnTo>
                <a:lnTo>
                  <a:pt x="79375" y="95123"/>
                </a:lnTo>
                <a:lnTo>
                  <a:pt x="79375" y="0"/>
                </a:lnTo>
                <a:close/>
              </a:path>
              <a:path w="407034" h="230504">
                <a:moveTo>
                  <a:pt x="195834" y="0"/>
                </a:moveTo>
                <a:lnTo>
                  <a:pt x="91186" y="0"/>
                </a:lnTo>
                <a:lnTo>
                  <a:pt x="91186" y="95123"/>
                </a:lnTo>
                <a:lnTo>
                  <a:pt x="195834" y="95123"/>
                </a:lnTo>
                <a:lnTo>
                  <a:pt x="195834" y="0"/>
                </a:lnTo>
                <a:close/>
              </a:path>
              <a:path w="407034" h="230504">
                <a:moveTo>
                  <a:pt x="327533" y="108712"/>
                </a:moveTo>
                <a:lnTo>
                  <a:pt x="327533" y="202946"/>
                </a:lnTo>
                <a:lnTo>
                  <a:pt x="406908" y="230124"/>
                </a:lnTo>
                <a:lnTo>
                  <a:pt x="406908" y="134112"/>
                </a:lnTo>
                <a:lnTo>
                  <a:pt x="327533" y="108712"/>
                </a:lnTo>
                <a:close/>
              </a:path>
              <a:path w="407034" h="230504">
                <a:moveTo>
                  <a:pt x="327533" y="0"/>
                </a:moveTo>
                <a:lnTo>
                  <a:pt x="327533" y="95123"/>
                </a:lnTo>
                <a:lnTo>
                  <a:pt x="406908" y="121412"/>
                </a:lnTo>
                <a:lnTo>
                  <a:pt x="406908" y="26289"/>
                </a:lnTo>
                <a:lnTo>
                  <a:pt x="327533" y="0"/>
                </a:lnTo>
                <a:close/>
              </a:path>
              <a:path w="407034" h="230504">
                <a:moveTo>
                  <a:pt x="315722" y="0"/>
                </a:moveTo>
                <a:lnTo>
                  <a:pt x="211074" y="0"/>
                </a:lnTo>
                <a:lnTo>
                  <a:pt x="211074" y="95123"/>
                </a:lnTo>
                <a:lnTo>
                  <a:pt x="315722" y="95123"/>
                </a:lnTo>
                <a:lnTo>
                  <a:pt x="315722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447276" y="5103876"/>
            <a:ext cx="388620" cy="190500"/>
          </a:xfrm>
          <a:custGeom>
            <a:avLst/>
            <a:gdLst/>
            <a:ahLst/>
            <a:cxnLst/>
            <a:rect l="l" t="t" r="r" b="b"/>
            <a:pathLst>
              <a:path w="388620" h="190500">
                <a:moveTo>
                  <a:pt x="151765" y="109347"/>
                </a:moveTo>
                <a:lnTo>
                  <a:pt x="142113" y="109347"/>
                </a:lnTo>
                <a:lnTo>
                  <a:pt x="142113" y="172847"/>
                </a:lnTo>
                <a:lnTo>
                  <a:pt x="151765" y="172847"/>
                </a:lnTo>
                <a:lnTo>
                  <a:pt x="151765" y="109347"/>
                </a:lnTo>
                <a:close/>
              </a:path>
              <a:path w="388620" h="190500">
                <a:moveTo>
                  <a:pt x="169164" y="109347"/>
                </a:moveTo>
                <a:lnTo>
                  <a:pt x="159512" y="109347"/>
                </a:lnTo>
                <a:lnTo>
                  <a:pt x="159512" y="172847"/>
                </a:lnTo>
                <a:lnTo>
                  <a:pt x="169164" y="172847"/>
                </a:lnTo>
                <a:lnTo>
                  <a:pt x="169164" y="109347"/>
                </a:lnTo>
                <a:close/>
              </a:path>
              <a:path w="388620" h="190500">
                <a:moveTo>
                  <a:pt x="134366" y="108204"/>
                </a:moveTo>
                <a:lnTo>
                  <a:pt x="97663" y="108204"/>
                </a:lnTo>
                <a:lnTo>
                  <a:pt x="97663" y="125984"/>
                </a:lnTo>
                <a:lnTo>
                  <a:pt x="134366" y="125984"/>
                </a:lnTo>
                <a:lnTo>
                  <a:pt x="134366" y="108204"/>
                </a:lnTo>
                <a:close/>
              </a:path>
              <a:path w="388620" h="190500">
                <a:moveTo>
                  <a:pt x="134366" y="137414"/>
                </a:moveTo>
                <a:lnTo>
                  <a:pt x="97663" y="137414"/>
                </a:lnTo>
                <a:lnTo>
                  <a:pt x="97663" y="172847"/>
                </a:lnTo>
                <a:lnTo>
                  <a:pt x="134366" y="172847"/>
                </a:lnTo>
                <a:lnTo>
                  <a:pt x="134366" y="137414"/>
                </a:lnTo>
                <a:close/>
              </a:path>
              <a:path w="388620" h="190500">
                <a:moveTo>
                  <a:pt x="294894" y="114554"/>
                </a:moveTo>
                <a:lnTo>
                  <a:pt x="272669" y="114554"/>
                </a:lnTo>
                <a:lnTo>
                  <a:pt x="272669" y="132207"/>
                </a:lnTo>
                <a:lnTo>
                  <a:pt x="294894" y="132207"/>
                </a:lnTo>
                <a:lnTo>
                  <a:pt x="294894" y="114554"/>
                </a:lnTo>
                <a:close/>
              </a:path>
              <a:path w="388620" h="190500">
                <a:moveTo>
                  <a:pt x="265810" y="114554"/>
                </a:moveTo>
                <a:lnTo>
                  <a:pt x="244601" y="114554"/>
                </a:lnTo>
                <a:lnTo>
                  <a:pt x="244601" y="132207"/>
                </a:lnTo>
                <a:lnTo>
                  <a:pt x="265810" y="132207"/>
                </a:lnTo>
                <a:lnTo>
                  <a:pt x="265810" y="114554"/>
                </a:lnTo>
                <a:close/>
              </a:path>
              <a:path w="388620" h="190500">
                <a:moveTo>
                  <a:pt x="237871" y="114554"/>
                </a:moveTo>
                <a:lnTo>
                  <a:pt x="216534" y="114554"/>
                </a:lnTo>
                <a:lnTo>
                  <a:pt x="216534" y="132207"/>
                </a:lnTo>
                <a:lnTo>
                  <a:pt x="237871" y="132207"/>
                </a:lnTo>
                <a:lnTo>
                  <a:pt x="237871" y="114554"/>
                </a:lnTo>
                <a:close/>
              </a:path>
              <a:path w="388620" h="190500">
                <a:moveTo>
                  <a:pt x="294894" y="152019"/>
                </a:moveTo>
                <a:lnTo>
                  <a:pt x="272669" y="152019"/>
                </a:lnTo>
                <a:lnTo>
                  <a:pt x="272669" y="168656"/>
                </a:lnTo>
                <a:lnTo>
                  <a:pt x="294894" y="168656"/>
                </a:lnTo>
                <a:lnTo>
                  <a:pt x="294894" y="152019"/>
                </a:lnTo>
                <a:close/>
              </a:path>
              <a:path w="388620" h="190500">
                <a:moveTo>
                  <a:pt x="265810" y="152019"/>
                </a:moveTo>
                <a:lnTo>
                  <a:pt x="244601" y="152019"/>
                </a:lnTo>
                <a:lnTo>
                  <a:pt x="244601" y="168656"/>
                </a:lnTo>
                <a:lnTo>
                  <a:pt x="265810" y="168656"/>
                </a:lnTo>
                <a:lnTo>
                  <a:pt x="265810" y="152019"/>
                </a:lnTo>
                <a:close/>
              </a:path>
              <a:path w="388620" h="190500">
                <a:moveTo>
                  <a:pt x="237871" y="152019"/>
                </a:moveTo>
                <a:lnTo>
                  <a:pt x="216534" y="152019"/>
                </a:lnTo>
                <a:lnTo>
                  <a:pt x="216534" y="168656"/>
                </a:lnTo>
                <a:lnTo>
                  <a:pt x="237871" y="168656"/>
                </a:lnTo>
                <a:lnTo>
                  <a:pt x="237871" y="152019"/>
                </a:lnTo>
                <a:close/>
              </a:path>
              <a:path w="388620" h="190500">
                <a:moveTo>
                  <a:pt x="235839" y="44704"/>
                </a:moveTo>
                <a:lnTo>
                  <a:pt x="225298" y="44704"/>
                </a:lnTo>
                <a:lnTo>
                  <a:pt x="219455" y="51054"/>
                </a:lnTo>
                <a:lnTo>
                  <a:pt x="219455" y="67691"/>
                </a:lnTo>
                <a:lnTo>
                  <a:pt x="225298" y="73913"/>
                </a:lnTo>
                <a:lnTo>
                  <a:pt x="240665" y="73913"/>
                </a:lnTo>
                <a:lnTo>
                  <a:pt x="247523" y="67691"/>
                </a:lnTo>
                <a:lnTo>
                  <a:pt x="247523" y="57276"/>
                </a:lnTo>
                <a:lnTo>
                  <a:pt x="246506" y="55118"/>
                </a:lnTo>
                <a:lnTo>
                  <a:pt x="245491" y="53086"/>
                </a:lnTo>
                <a:lnTo>
                  <a:pt x="251745" y="46862"/>
                </a:lnTo>
                <a:lnTo>
                  <a:pt x="240665" y="46862"/>
                </a:lnTo>
                <a:lnTo>
                  <a:pt x="237871" y="45847"/>
                </a:lnTo>
                <a:lnTo>
                  <a:pt x="235839" y="44704"/>
                </a:lnTo>
                <a:close/>
              </a:path>
              <a:path w="388620" h="190500">
                <a:moveTo>
                  <a:pt x="285242" y="44704"/>
                </a:moveTo>
                <a:lnTo>
                  <a:pt x="269748" y="44704"/>
                </a:lnTo>
                <a:lnTo>
                  <a:pt x="263905" y="51054"/>
                </a:lnTo>
                <a:lnTo>
                  <a:pt x="263905" y="67691"/>
                </a:lnTo>
                <a:lnTo>
                  <a:pt x="269748" y="73913"/>
                </a:lnTo>
                <a:lnTo>
                  <a:pt x="285242" y="73913"/>
                </a:lnTo>
                <a:lnTo>
                  <a:pt x="291973" y="67691"/>
                </a:lnTo>
                <a:lnTo>
                  <a:pt x="291973" y="51054"/>
                </a:lnTo>
                <a:lnTo>
                  <a:pt x="285242" y="44704"/>
                </a:lnTo>
                <a:close/>
              </a:path>
              <a:path w="388620" h="190500">
                <a:moveTo>
                  <a:pt x="291973" y="19812"/>
                </a:moveTo>
                <a:lnTo>
                  <a:pt x="264922" y="19812"/>
                </a:lnTo>
                <a:lnTo>
                  <a:pt x="264922" y="21843"/>
                </a:lnTo>
                <a:lnTo>
                  <a:pt x="240665" y="46862"/>
                </a:lnTo>
                <a:lnTo>
                  <a:pt x="251745" y="46862"/>
                </a:lnTo>
                <a:lnTo>
                  <a:pt x="270637" y="28067"/>
                </a:lnTo>
                <a:lnTo>
                  <a:pt x="287577" y="28067"/>
                </a:lnTo>
                <a:lnTo>
                  <a:pt x="291973" y="24003"/>
                </a:lnTo>
                <a:lnTo>
                  <a:pt x="291973" y="19812"/>
                </a:lnTo>
                <a:close/>
              </a:path>
              <a:path w="388620" h="190500">
                <a:moveTo>
                  <a:pt x="239775" y="1016"/>
                </a:moveTo>
                <a:lnTo>
                  <a:pt x="225298" y="1016"/>
                </a:lnTo>
                <a:lnTo>
                  <a:pt x="219455" y="7238"/>
                </a:lnTo>
                <a:lnTo>
                  <a:pt x="219455" y="24003"/>
                </a:lnTo>
                <a:lnTo>
                  <a:pt x="225298" y="30225"/>
                </a:lnTo>
                <a:lnTo>
                  <a:pt x="239775" y="30225"/>
                </a:lnTo>
                <a:lnTo>
                  <a:pt x="244601" y="26035"/>
                </a:lnTo>
                <a:lnTo>
                  <a:pt x="246506" y="19812"/>
                </a:lnTo>
                <a:lnTo>
                  <a:pt x="291973" y="19812"/>
                </a:lnTo>
                <a:lnTo>
                  <a:pt x="291973" y="11430"/>
                </a:lnTo>
                <a:lnTo>
                  <a:pt x="246506" y="11430"/>
                </a:lnTo>
                <a:lnTo>
                  <a:pt x="244601" y="5206"/>
                </a:lnTo>
                <a:lnTo>
                  <a:pt x="239775" y="1016"/>
                </a:lnTo>
                <a:close/>
              </a:path>
              <a:path w="388620" h="190500">
                <a:moveTo>
                  <a:pt x="287577" y="28067"/>
                </a:moveTo>
                <a:lnTo>
                  <a:pt x="270637" y="28067"/>
                </a:lnTo>
                <a:lnTo>
                  <a:pt x="272669" y="29210"/>
                </a:lnTo>
                <a:lnTo>
                  <a:pt x="275463" y="30225"/>
                </a:lnTo>
                <a:lnTo>
                  <a:pt x="285242" y="30225"/>
                </a:lnTo>
                <a:lnTo>
                  <a:pt x="287577" y="28067"/>
                </a:lnTo>
                <a:close/>
              </a:path>
              <a:path w="388620" h="190500">
                <a:moveTo>
                  <a:pt x="285242" y="1016"/>
                </a:moveTo>
                <a:lnTo>
                  <a:pt x="271652" y="1016"/>
                </a:lnTo>
                <a:lnTo>
                  <a:pt x="265810" y="5206"/>
                </a:lnTo>
                <a:lnTo>
                  <a:pt x="264922" y="11430"/>
                </a:lnTo>
                <a:lnTo>
                  <a:pt x="291973" y="11430"/>
                </a:lnTo>
                <a:lnTo>
                  <a:pt x="291973" y="7238"/>
                </a:lnTo>
                <a:lnTo>
                  <a:pt x="285242" y="1016"/>
                </a:lnTo>
                <a:close/>
              </a:path>
              <a:path w="388620" h="190500">
                <a:moveTo>
                  <a:pt x="172084" y="63500"/>
                </a:moveTo>
                <a:lnTo>
                  <a:pt x="95757" y="63500"/>
                </a:lnTo>
                <a:lnTo>
                  <a:pt x="93725" y="65531"/>
                </a:lnTo>
                <a:lnTo>
                  <a:pt x="93725" y="70738"/>
                </a:lnTo>
                <a:lnTo>
                  <a:pt x="95757" y="71881"/>
                </a:lnTo>
                <a:lnTo>
                  <a:pt x="172084" y="71881"/>
                </a:lnTo>
                <a:lnTo>
                  <a:pt x="173990" y="70738"/>
                </a:lnTo>
                <a:lnTo>
                  <a:pt x="173990" y="65531"/>
                </a:lnTo>
                <a:lnTo>
                  <a:pt x="172084" y="63500"/>
                </a:lnTo>
                <a:close/>
              </a:path>
              <a:path w="388620" h="190500">
                <a:moveTo>
                  <a:pt x="122808" y="15621"/>
                </a:moveTo>
                <a:lnTo>
                  <a:pt x="114046" y="15621"/>
                </a:lnTo>
                <a:lnTo>
                  <a:pt x="114046" y="57276"/>
                </a:lnTo>
                <a:lnTo>
                  <a:pt x="122808" y="57276"/>
                </a:lnTo>
                <a:lnTo>
                  <a:pt x="122808" y="15621"/>
                </a:lnTo>
                <a:close/>
              </a:path>
              <a:path w="388620" h="190500">
                <a:moveTo>
                  <a:pt x="107315" y="0"/>
                </a:moveTo>
                <a:lnTo>
                  <a:pt x="97663" y="0"/>
                </a:lnTo>
                <a:lnTo>
                  <a:pt x="97663" y="57276"/>
                </a:lnTo>
                <a:lnTo>
                  <a:pt x="107315" y="57276"/>
                </a:lnTo>
                <a:lnTo>
                  <a:pt x="107315" y="0"/>
                </a:lnTo>
                <a:close/>
              </a:path>
              <a:path w="388620" h="190500">
                <a:moveTo>
                  <a:pt x="138302" y="0"/>
                </a:moveTo>
                <a:lnTo>
                  <a:pt x="129540" y="0"/>
                </a:lnTo>
                <a:lnTo>
                  <a:pt x="129540" y="57276"/>
                </a:lnTo>
                <a:lnTo>
                  <a:pt x="138302" y="57276"/>
                </a:lnTo>
                <a:lnTo>
                  <a:pt x="138302" y="0"/>
                </a:lnTo>
                <a:close/>
              </a:path>
              <a:path w="388620" h="190500">
                <a:moveTo>
                  <a:pt x="154685" y="29210"/>
                </a:moveTo>
                <a:lnTo>
                  <a:pt x="145033" y="29210"/>
                </a:lnTo>
                <a:lnTo>
                  <a:pt x="145033" y="57276"/>
                </a:lnTo>
                <a:lnTo>
                  <a:pt x="154685" y="57276"/>
                </a:lnTo>
                <a:lnTo>
                  <a:pt x="154685" y="29210"/>
                </a:lnTo>
                <a:close/>
              </a:path>
              <a:path w="388620" h="190500">
                <a:moveTo>
                  <a:pt x="170179" y="15621"/>
                </a:moveTo>
                <a:lnTo>
                  <a:pt x="160527" y="15621"/>
                </a:lnTo>
                <a:lnTo>
                  <a:pt x="160527" y="57276"/>
                </a:lnTo>
                <a:lnTo>
                  <a:pt x="170179" y="57276"/>
                </a:lnTo>
                <a:lnTo>
                  <a:pt x="170179" y="15621"/>
                </a:lnTo>
                <a:close/>
              </a:path>
              <a:path w="388620" h="190500">
                <a:moveTo>
                  <a:pt x="60959" y="115569"/>
                </a:moveTo>
                <a:lnTo>
                  <a:pt x="46354" y="119761"/>
                </a:lnTo>
                <a:lnTo>
                  <a:pt x="46354" y="136398"/>
                </a:lnTo>
                <a:lnTo>
                  <a:pt x="60959" y="131190"/>
                </a:lnTo>
                <a:lnTo>
                  <a:pt x="60959" y="115569"/>
                </a:lnTo>
                <a:close/>
              </a:path>
              <a:path w="388620" h="190500">
                <a:moveTo>
                  <a:pt x="38607" y="122809"/>
                </a:moveTo>
                <a:lnTo>
                  <a:pt x="23241" y="128016"/>
                </a:lnTo>
                <a:lnTo>
                  <a:pt x="23241" y="143637"/>
                </a:lnTo>
                <a:lnTo>
                  <a:pt x="38607" y="139446"/>
                </a:lnTo>
                <a:lnTo>
                  <a:pt x="38607" y="122809"/>
                </a:lnTo>
                <a:close/>
              </a:path>
              <a:path w="388620" h="190500">
                <a:moveTo>
                  <a:pt x="15494" y="131190"/>
                </a:moveTo>
                <a:lnTo>
                  <a:pt x="0" y="135382"/>
                </a:lnTo>
                <a:lnTo>
                  <a:pt x="0" y="152019"/>
                </a:lnTo>
                <a:lnTo>
                  <a:pt x="15494" y="146812"/>
                </a:lnTo>
                <a:lnTo>
                  <a:pt x="15494" y="131190"/>
                </a:lnTo>
                <a:close/>
              </a:path>
              <a:path w="388620" h="190500">
                <a:moveTo>
                  <a:pt x="60959" y="154051"/>
                </a:moveTo>
                <a:lnTo>
                  <a:pt x="46354" y="159258"/>
                </a:lnTo>
                <a:lnTo>
                  <a:pt x="46354" y="174879"/>
                </a:lnTo>
                <a:lnTo>
                  <a:pt x="60959" y="170687"/>
                </a:lnTo>
                <a:lnTo>
                  <a:pt x="60959" y="154051"/>
                </a:lnTo>
                <a:close/>
              </a:path>
              <a:path w="388620" h="190500">
                <a:moveTo>
                  <a:pt x="38607" y="162433"/>
                </a:moveTo>
                <a:lnTo>
                  <a:pt x="23241" y="166497"/>
                </a:lnTo>
                <a:lnTo>
                  <a:pt x="23241" y="183261"/>
                </a:lnTo>
                <a:lnTo>
                  <a:pt x="38607" y="178054"/>
                </a:lnTo>
                <a:lnTo>
                  <a:pt x="38607" y="162433"/>
                </a:lnTo>
                <a:close/>
              </a:path>
              <a:path w="388620" h="190500">
                <a:moveTo>
                  <a:pt x="15494" y="169672"/>
                </a:moveTo>
                <a:lnTo>
                  <a:pt x="0" y="174879"/>
                </a:lnTo>
                <a:lnTo>
                  <a:pt x="0" y="190500"/>
                </a:lnTo>
                <a:lnTo>
                  <a:pt x="15494" y="186309"/>
                </a:lnTo>
                <a:lnTo>
                  <a:pt x="15494" y="169672"/>
                </a:lnTo>
                <a:close/>
              </a:path>
              <a:path w="388620" h="190500">
                <a:moveTo>
                  <a:pt x="327659" y="115569"/>
                </a:moveTo>
                <a:lnTo>
                  <a:pt x="327659" y="131190"/>
                </a:lnTo>
                <a:lnTo>
                  <a:pt x="343153" y="136398"/>
                </a:lnTo>
                <a:lnTo>
                  <a:pt x="343153" y="119761"/>
                </a:lnTo>
                <a:lnTo>
                  <a:pt x="327659" y="115569"/>
                </a:lnTo>
                <a:close/>
              </a:path>
              <a:path w="388620" h="190500">
                <a:moveTo>
                  <a:pt x="350900" y="122809"/>
                </a:moveTo>
                <a:lnTo>
                  <a:pt x="350900" y="139446"/>
                </a:lnTo>
                <a:lnTo>
                  <a:pt x="366395" y="143637"/>
                </a:lnTo>
                <a:lnTo>
                  <a:pt x="366395" y="128016"/>
                </a:lnTo>
                <a:lnTo>
                  <a:pt x="350900" y="122809"/>
                </a:lnTo>
                <a:close/>
              </a:path>
              <a:path w="388620" h="190500">
                <a:moveTo>
                  <a:pt x="374142" y="131190"/>
                </a:moveTo>
                <a:lnTo>
                  <a:pt x="374142" y="146812"/>
                </a:lnTo>
                <a:lnTo>
                  <a:pt x="388620" y="152019"/>
                </a:lnTo>
                <a:lnTo>
                  <a:pt x="388620" y="135382"/>
                </a:lnTo>
                <a:lnTo>
                  <a:pt x="374142" y="131190"/>
                </a:lnTo>
                <a:close/>
              </a:path>
              <a:path w="388620" h="190500">
                <a:moveTo>
                  <a:pt x="327659" y="154051"/>
                </a:moveTo>
                <a:lnTo>
                  <a:pt x="327659" y="170687"/>
                </a:lnTo>
                <a:lnTo>
                  <a:pt x="343153" y="174879"/>
                </a:lnTo>
                <a:lnTo>
                  <a:pt x="343153" y="159258"/>
                </a:lnTo>
                <a:lnTo>
                  <a:pt x="327659" y="154051"/>
                </a:lnTo>
                <a:close/>
              </a:path>
              <a:path w="388620" h="190500">
                <a:moveTo>
                  <a:pt x="350900" y="162433"/>
                </a:moveTo>
                <a:lnTo>
                  <a:pt x="350900" y="178054"/>
                </a:lnTo>
                <a:lnTo>
                  <a:pt x="366395" y="183261"/>
                </a:lnTo>
                <a:lnTo>
                  <a:pt x="366395" y="166497"/>
                </a:lnTo>
                <a:lnTo>
                  <a:pt x="350900" y="162433"/>
                </a:lnTo>
                <a:close/>
              </a:path>
              <a:path w="388620" h="190500">
                <a:moveTo>
                  <a:pt x="374142" y="169672"/>
                </a:moveTo>
                <a:lnTo>
                  <a:pt x="374142" y="186309"/>
                </a:lnTo>
                <a:lnTo>
                  <a:pt x="388620" y="190500"/>
                </a:lnTo>
                <a:lnTo>
                  <a:pt x="388620" y="174879"/>
                </a:lnTo>
                <a:lnTo>
                  <a:pt x="374142" y="169672"/>
                </a:lnTo>
                <a:close/>
              </a:path>
              <a:path w="388620" h="190500">
                <a:moveTo>
                  <a:pt x="60959" y="15621"/>
                </a:moveTo>
                <a:lnTo>
                  <a:pt x="46354" y="19812"/>
                </a:lnTo>
                <a:lnTo>
                  <a:pt x="46354" y="36449"/>
                </a:lnTo>
                <a:lnTo>
                  <a:pt x="60959" y="32257"/>
                </a:lnTo>
                <a:lnTo>
                  <a:pt x="60959" y="15621"/>
                </a:lnTo>
                <a:close/>
              </a:path>
              <a:path w="388620" h="190500">
                <a:moveTo>
                  <a:pt x="329692" y="42672"/>
                </a:moveTo>
                <a:lnTo>
                  <a:pt x="329692" y="78105"/>
                </a:lnTo>
                <a:lnTo>
                  <a:pt x="340232" y="81153"/>
                </a:lnTo>
                <a:lnTo>
                  <a:pt x="340232" y="45847"/>
                </a:lnTo>
                <a:lnTo>
                  <a:pt x="329692" y="42672"/>
                </a:lnTo>
                <a:close/>
              </a:path>
              <a:path w="388620" h="190500">
                <a:moveTo>
                  <a:pt x="350900" y="33274"/>
                </a:moveTo>
                <a:lnTo>
                  <a:pt x="350900" y="85343"/>
                </a:lnTo>
                <a:lnTo>
                  <a:pt x="362457" y="89535"/>
                </a:lnTo>
                <a:lnTo>
                  <a:pt x="362457" y="37465"/>
                </a:lnTo>
                <a:lnTo>
                  <a:pt x="350900" y="33274"/>
                </a:lnTo>
                <a:close/>
              </a:path>
              <a:path w="388620" h="190500">
                <a:moveTo>
                  <a:pt x="373125" y="40640"/>
                </a:moveTo>
                <a:lnTo>
                  <a:pt x="373125" y="92710"/>
                </a:lnTo>
                <a:lnTo>
                  <a:pt x="384809" y="96774"/>
                </a:lnTo>
                <a:lnTo>
                  <a:pt x="384809" y="44704"/>
                </a:lnTo>
                <a:lnTo>
                  <a:pt x="373125" y="40640"/>
                </a:lnTo>
                <a:close/>
              </a:path>
              <a:path w="388620" h="190500">
                <a:moveTo>
                  <a:pt x="38607" y="22860"/>
                </a:moveTo>
                <a:lnTo>
                  <a:pt x="23241" y="28067"/>
                </a:lnTo>
                <a:lnTo>
                  <a:pt x="23241" y="44704"/>
                </a:lnTo>
                <a:lnTo>
                  <a:pt x="38607" y="39497"/>
                </a:lnTo>
                <a:lnTo>
                  <a:pt x="38607" y="22860"/>
                </a:lnTo>
                <a:close/>
              </a:path>
              <a:path w="388620" h="190500">
                <a:moveTo>
                  <a:pt x="15494" y="31242"/>
                </a:moveTo>
                <a:lnTo>
                  <a:pt x="0" y="35432"/>
                </a:lnTo>
                <a:lnTo>
                  <a:pt x="0" y="52069"/>
                </a:lnTo>
                <a:lnTo>
                  <a:pt x="15494" y="46862"/>
                </a:lnTo>
                <a:lnTo>
                  <a:pt x="15494" y="31242"/>
                </a:lnTo>
                <a:close/>
              </a:path>
              <a:path w="388620" h="190500">
                <a:moveTo>
                  <a:pt x="60959" y="54101"/>
                </a:moveTo>
                <a:lnTo>
                  <a:pt x="46354" y="59309"/>
                </a:lnTo>
                <a:lnTo>
                  <a:pt x="46354" y="75946"/>
                </a:lnTo>
                <a:lnTo>
                  <a:pt x="60959" y="70738"/>
                </a:lnTo>
                <a:lnTo>
                  <a:pt x="60959" y="54101"/>
                </a:lnTo>
                <a:close/>
              </a:path>
              <a:path w="388620" h="190500">
                <a:moveTo>
                  <a:pt x="38607" y="62484"/>
                </a:moveTo>
                <a:lnTo>
                  <a:pt x="23241" y="67691"/>
                </a:lnTo>
                <a:lnTo>
                  <a:pt x="23241" y="83312"/>
                </a:lnTo>
                <a:lnTo>
                  <a:pt x="38607" y="79121"/>
                </a:lnTo>
                <a:lnTo>
                  <a:pt x="38607" y="62484"/>
                </a:lnTo>
                <a:close/>
              </a:path>
              <a:path w="388620" h="190500">
                <a:moveTo>
                  <a:pt x="15494" y="69723"/>
                </a:moveTo>
                <a:lnTo>
                  <a:pt x="0" y="74930"/>
                </a:lnTo>
                <a:lnTo>
                  <a:pt x="0" y="90550"/>
                </a:lnTo>
                <a:lnTo>
                  <a:pt x="15494" y="86360"/>
                </a:lnTo>
                <a:lnTo>
                  <a:pt x="15494" y="69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569195" y="5190744"/>
            <a:ext cx="144779" cy="1737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086600" y="5451347"/>
            <a:ext cx="448309" cy="243204"/>
          </a:xfrm>
          <a:custGeom>
            <a:avLst/>
            <a:gdLst/>
            <a:ahLst/>
            <a:cxnLst/>
            <a:rect l="l" t="t" r="r" b="b"/>
            <a:pathLst>
              <a:path w="448309" h="243204">
                <a:moveTo>
                  <a:pt x="48768" y="173139"/>
                </a:moveTo>
                <a:lnTo>
                  <a:pt x="0" y="242950"/>
                </a:lnTo>
                <a:lnTo>
                  <a:pt x="85090" y="240118"/>
                </a:lnTo>
                <a:lnTo>
                  <a:pt x="74146" y="219938"/>
                </a:lnTo>
                <a:lnTo>
                  <a:pt x="55752" y="219938"/>
                </a:lnTo>
                <a:lnTo>
                  <a:pt x="51943" y="218795"/>
                </a:lnTo>
                <a:lnTo>
                  <a:pt x="50292" y="215709"/>
                </a:lnTo>
                <a:lnTo>
                  <a:pt x="48514" y="212623"/>
                </a:lnTo>
                <a:lnTo>
                  <a:pt x="49656" y="208775"/>
                </a:lnTo>
                <a:lnTo>
                  <a:pt x="52831" y="207098"/>
                </a:lnTo>
                <a:lnTo>
                  <a:pt x="63921" y="201082"/>
                </a:lnTo>
                <a:lnTo>
                  <a:pt x="48768" y="173139"/>
                </a:lnTo>
                <a:close/>
              </a:path>
              <a:path w="448309" h="243204">
                <a:moveTo>
                  <a:pt x="63921" y="201082"/>
                </a:moveTo>
                <a:lnTo>
                  <a:pt x="52831" y="207098"/>
                </a:lnTo>
                <a:lnTo>
                  <a:pt x="49656" y="208775"/>
                </a:lnTo>
                <a:lnTo>
                  <a:pt x="48514" y="212623"/>
                </a:lnTo>
                <a:lnTo>
                  <a:pt x="50292" y="215709"/>
                </a:lnTo>
                <a:lnTo>
                  <a:pt x="51943" y="218795"/>
                </a:lnTo>
                <a:lnTo>
                  <a:pt x="55752" y="219938"/>
                </a:lnTo>
                <a:lnTo>
                  <a:pt x="69956" y="212212"/>
                </a:lnTo>
                <a:lnTo>
                  <a:pt x="63921" y="201082"/>
                </a:lnTo>
                <a:close/>
              </a:path>
              <a:path w="448309" h="243204">
                <a:moveTo>
                  <a:pt x="69956" y="212212"/>
                </a:moveTo>
                <a:lnTo>
                  <a:pt x="55752" y="219938"/>
                </a:lnTo>
                <a:lnTo>
                  <a:pt x="74146" y="219938"/>
                </a:lnTo>
                <a:lnTo>
                  <a:pt x="69956" y="212212"/>
                </a:lnTo>
                <a:close/>
              </a:path>
              <a:path w="448309" h="243204">
                <a:moveTo>
                  <a:pt x="377954" y="30700"/>
                </a:moveTo>
                <a:lnTo>
                  <a:pt x="63921" y="201082"/>
                </a:lnTo>
                <a:lnTo>
                  <a:pt x="69956" y="212212"/>
                </a:lnTo>
                <a:lnTo>
                  <a:pt x="384017" y="41893"/>
                </a:lnTo>
                <a:lnTo>
                  <a:pt x="377954" y="30700"/>
                </a:lnTo>
                <a:close/>
              </a:path>
              <a:path w="448309" h="243204">
                <a:moveTo>
                  <a:pt x="431965" y="22986"/>
                </a:moveTo>
                <a:lnTo>
                  <a:pt x="392302" y="22986"/>
                </a:lnTo>
                <a:lnTo>
                  <a:pt x="396113" y="24129"/>
                </a:lnTo>
                <a:lnTo>
                  <a:pt x="397764" y="27304"/>
                </a:lnTo>
                <a:lnTo>
                  <a:pt x="399415" y="30352"/>
                </a:lnTo>
                <a:lnTo>
                  <a:pt x="398272" y="34162"/>
                </a:lnTo>
                <a:lnTo>
                  <a:pt x="384017" y="41893"/>
                </a:lnTo>
                <a:lnTo>
                  <a:pt x="399160" y="69849"/>
                </a:lnTo>
                <a:lnTo>
                  <a:pt x="431965" y="22986"/>
                </a:lnTo>
                <a:close/>
              </a:path>
              <a:path w="448309" h="243204">
                <a:moveTo>
                  <a:pt x="392302" y="22986"/>
                </a:moveTo>
                <a:lnTo>
                  <a:pt x="389127" y="24637"/>
                </a:lnTo>
                <a:lnTo>
                  <a:pt x="377954" y="30700"/>
                </a:lnTo>
                <a:lnTo>
                  <a:pt x="384017" y="41893"/>
                </a:lnTo>
                <a:lnTo>
                  <a:pt x="398272" y="34162"/>
                </a:lnTo>
                <a:lnTo>
                  <a:pt x="399415" y="30352"/>
                </a:lnTo>
                <a:lnTo>
                  <a:pt x="397764" y="27304"/>
                </a:lnTo>
                <a:lnTo>
                  <a:pt x="396113" y="24129"/>
                </a:lnTo>
                <a:lnTo>
                  <a:pt x="392302" y="22986"/>
                </a:lnTo>
                <a:close/>
              </a:path>
              <a:path w="448309" h="243204">
                <a:moveTo>
                  <a:pt x="448055" y="0"/>
                </a:moveTo>
                <a:lnTo>
                  <a:pt x="362839" y="2793"/>
                </a:lnTo>
                <a:lnTo>
                  <a:pt x="377954" y="30700"/>
                </a:lnTo>
                <a:lnTo>
                  <a:pt x="389127" y="24637"/>
                </a:lnTo>
                <a:lnTo>
                  <a:pt x="392302" y="22986"/>
                </a:lnTo>
                <a:lnTo>
                  <a:pt x="431965" y="22986"/>
                </a:lnTo>
                <a:lnTo>
                  <a:pt x="448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391650" y="6051587"/>
            <a:ext cx="506095" cy="151765"/>
          </a:xfrm>
          <a:custGeom>
            <a:avLst/>
            <a:gdLst/>
            <a:ahLst/>
            <a:cxnLst/>
            <a:rect l="l" t="t" r="r" b="b"/>
            <a:pathLst>
              <a:path w="506095" h="151764">
                <a:moveTo>
                  <a:pt x="109854" y="108940"/>
                </a:moveTo>
                <a:lnTo>
                  <a:pt x="29209" y="108940"/>
                </a:lnTo>
                <a:lnTo>
                  <a:pt x="32003" y="113030"/>
                </a:lnTo>
                <a:lnTo>
                  <a:pt x="35432" y="116713"/>
                </a:lnTo>
                <a:lnTo>
                  <a:pt x="39243" y="119849"/>
                </a:lnTo>
                <a:lnTo>
                  <a:pt x="31115" y="141198"/>
                </a:lnTo>
                <a:lnTo>
                  <a:pt x="54355" y="151714"/>
                </a:lnTo>
                <a:lnTo>
                  <a:pt x="62483" y="130365"/>
                </a:lnTo>
                <a:lnTo>
                  <a:pt x="103825" y="130365"/>
                </a:lnTo>
                <a:lnTo>
                  <a:pt x="99822" y="119849"/>
                </a:lnTo>
                <a:lnTo>
                  <a:pt x="103631" y="116713"/>
                </a:lnTo>
                <a:lnTo>
                  <a:pt x="107060" y="113106"/>
                </a:lnTo>
                <a:lnTo>
                  <a:pt x="109854" y="108940"/>
                </a:lnTo>
                <a:close/>
              </a:path>
              <a:path w="506095" h="151764">
                <a:moveTo>
                  <a:pt x="103825" y="130365"/>
                </a:moveTo>
                <a:lnTo>
                  <a:pt x="76580" y="130365"/>
                </a:lnTo>
                <a:lnTo>
                  <a:pt x="84708" y="151714"/>
                </a:lnTo>
                <a:lnTo>
                  <a:pt x="107950" y="141198"/>
                </a:lnTo>
                <a:lnTo>
                  <a:pt x="103825" y="130365"/>
                </a:lnTo>
                <a:close/>
              </a:path>
              <a:path w="506095" h="151764">
                <a:moveTo>
                  <a:pt x="76580" y="130365"/>
                </a:moveTo>
                <a:lnTo>
                  <a:pt x="62483" y="130365"/>
                </a:lnTo>
                <a:lnTo>
                  <a:pt x="64897" y="130759"/>
                </a:lnTo>
                <a:lnTo>
                  <a:pt x="67182" y="131000"/>
                </a:lnTo>
                <a:lnTo>
                  <a:pt x="72008" y="131000"/>
                </a:lnTo>
                <a:lnTo>
                  <a:pt x="74295" y="130759"/>
                </a:lnTo>
                <a:lnTo>
                  <a:pt x="76580" y="130365"/>
                </a:lnTo>
                <a:close/>
              </a:path>
              <a:path w="506095" h="151764">
                <a:moveTo>
                  <a:pt x="9651" y="33909"/>
                </a:moveTo>
                <a:lnTo>
                  <a:pt x="0" y="59258"/>
                </a:lnTo>
                <a:lnTo>
                  <a:pt x="19557" y="68135"/>
                </a:lnTo>
                <a:lnTo>
                  <a:pt x="18933" y="73228"/>
                </a:lnTo>
                <a:lnTo>
                  <a:pt x="18923" y="78498"/>
                </a:lnTo>
                <a:lnTo>
                  <a:pt x="19557" y="83591"/>
                </a:lnTo>
                <a:lnTo>
                  <a:pt x="0" y="92468"/>
                </a:lnTo>
                <a:lnTo>
                  <a:pt x="9651" y="117817"/>
                </a:lnTo>
                <a:lnTo>
                  <a:pt x="29209" y="108940"/>
                </a:lnTo>
                <a:lnTo>
                  <a:pt x="132793" y="108940"/>
                </a:lnTo>
                <a:lnTo>
                  <a:pt x="134582" y="104241"/>
                </a:lnTo>
                <a:lnTo>
                  <a:pt x="66040" y="104241"/>
                </a:lnTo>
                <a:lnTo>
                  <a:pt x="59817" y="101409"/>
                </a:lnTo>
                <a:lnTo>
                  <a:pt x="51458" y="95293"/>
                </a:lnTo>
                <a:lnTo>
                  <a:pt x="46098" y="86423"/>
                </a:lnTo>
                <a:lnTo>
                  <a:pt x="44172" y="76022"/>
                </a:lnTo>
                <a:lnTo>
                  <a:pt x="46108" y="65208"/>
                </a:lnTo>
                <a:lnTo>
                  <a:pt x="48641" y="58394"/>
                </a:lnTo>
                <a:lnTo>
                  <a:pt x="53594" y="53060"/>
                </a:lnTo>
                <a:lnTo>
                  <a:pt x="62992" y="48818"/>
                </a:lnTo>
                <a:lnTo>
                  <a:pt x="66167" y="48120"/>
                </a:lnTo>
                <a:lnTo>
                  <a:pt x="134824" y="48120"/>
                </a:lnTo>
                <a:lnTo>
                  <a:pt x="132793" y="42786"/>
                </a:lnTo>
                <a:lnTo>
                  <a:pt x="29209" y="42786"/>
                </a:lnTo>
                <a:lnTo>
                  <a:pt x="9651" y="33909"/>
                </a:lnTo>
                <a:close/>
              </a:path>
              <a:path w="506095" h="151764">
                <a:moveTo>
                  <a:pt x="132793" y="108940"/>
                </a:moveTo>
                <a:lnTo>
                  <a:pt x="109854" y="108940"/>
                </a:lnTo>
                <a:lnTo>
                  <a:pt x="129413" y="117817"/>
                </a:lnTo>
                <a:lnTo>
                  <a:pt x="132793" y="108940"/>
                </a:lnTo>
                <a:close/>
              </a:path>
              <a:path w="506095" h="151764">
                <a:moveTo>
                  <a:pt x="134824" y="48120"/>
                </a:moveTo>
                <a:lnTo>
                  <a:pt x="72771" y="48120"/>
                </a:lnTo>
                <a:lnTo>
                  <a:pt x="76073" y="48818"/>
                </a:lnTo>
                <a:lnTo>
                  <a:pt x="79248" y="50241"/>
                </a:lnTo>
                <a:lnTo>
                  <a:pt x="87606" y="56355"/>
                </a:lnTo>
                <a:lnTo>
                  <a:pt x="92967" y="65227"/>
                </a:lnTo>
                <a:lnTo>
                  <a:pt x="94892" y="75622"/>
                </a:lnTo>
                <a:lnTo>
                  <a:pt x="92958" y="86437"/>
                </a:lnTo>
                <a:lnTo>
                  <a:pt x="90424" y="93243"/>
                </a:lnTo>
                <a:lnTo>
                  <a:pt x="85471" y="98590"/>
                </a:lnTo>
                <a:lnTo>
                  <a:pt x="73025" y="104241"/>
                </a:lnTo>
                <a:lnTo>
                  <a:pt x="134582" y="104241"/>
                </a:lnTo>
                <a:lnTo>
                  <a:pt x="139065" y="92468"/>
                </a:lnTo>
                <a:lnTo>
                  <a:pt x="119506" y="83591"/>
                </a:lnTo>
                <a:lnTo>
                  <a:pt x="120131" y="78498"/>
                </a:lnTo>
                <a:lnTo>
                  <a:pt x="120142" y="73228"/>
                </a:lnTo>
                <a:lnTo>
                  <a:pt x="119506" y="68135"/>
                </a:lnTo>
                <a:lnTo>
                  <a:pt x="139065" y="59258"/>
                </a:lnTo>
                <a:lnTo>
                  <a:pt x="134824" y="48120"/>
                </a:lnTo>
                <a:close/>
              </a:path>
              <a:path w="506095" h="151764">
                <a:moveTo>
                  <a:pt x="54355" y="0"/>
                </a:moveTo>
                <a:lnTo>
                  <a:pt x="31115" y="10528"/>
                </a:lnTo>
                <a:lnTo>
                  <a:pt x="39243" y="31877"/>
                </a:lnTo>
                <a:lnTo>
                  <a:pt x="35432" y="35013"/>
                </a:lnTo>
                <a:lnTo>
                  <a:pt x="32003" y="38620"/>
                </a:lnTo>
                <a:lnTo>
                  <a:pt x="29209" y="42786"/>
                </a:lnTo>
                <a:lnTo>
                  <a:pt x="109854" y="42786"/>
                </a:lnTo>
                <a:lnTo>
                  <a:pt x="107060" y="38696"/>
                </a:lnTo>
                <a:lnTo>
                  <a:pt x="103631" y="35013"/>
                </a:lnTo>
                <a:lnTo>
                  <a:pt x="99822" y="31877"/>
                </a:lnTo>
                <a:lnTo>
                  <a:pt x="103830" y="21348"/>
                </a:lnTo>
                <a:lnTo>
                  <a:pt x="62483" y="21348"/>
                </a:lnTo>
                <a:lnTo>
                  <a:pt x="54355" y="0"/>
                </a:lnTo>
                <a:close/>
              </a:path>
              <a:path w="506095" h="151764">
                <a:moveTo>
                  <a:pt x="129413" y="33909"/>
                </a:moveTo>
                <a:lnTo>
                  <a:pt x="109854" y="42786"/>
                </a:lnTo>
                <a:lnTo>
                  <a:pt x="132793" y="42786"/>
                </a:lnTo>
                <a:lnTo>
                  <a:pt x="129413" y="33909"/>
                </a:lnTo>
                <a:close/>
              </a:path>
              <a:path w="506095" h="151764">
                <a:moveTo>
                  <a:pt x="72008" y="20650"/>
                </a:moveTo>
                <a:lnTo>
                  <a:pt x="67182" y="20650"/>
                </a:lnTo>
                <a:lnTo>
                  <a:pt x="62483" y="21348"/>
                </a:lnTo>
                <a:lnTo>
                  <a:pt x="76580" y="21348"/>
                </a:lnTo>
                <a:lnTo>
                  <a:pt x="72008" y="20650"/>
                </a:lnTo>
                <a:close/>
              </a:path>
              <a:path w="506095" h="151764">
                <a:moveTo>
                  <a:pt x="84708" y="0"/>
                </a:moveTo>
                <a:lnTo>
                  <a:pt x="76580" y="21348"/>
                </a:lnTo>
                <a:lnTo>
                  <a:pt x="103830" y="21348"/>
                </a:lnTo>
                <a:lnTo>
                  <a:pt x="107950" y="10528"/>
                </a:lnTo>
                <a:lnTo>
                  <a:pt x="84708" y="0"/>
                </a:lnTo>
                <a:close/>
              </a:path>
              <a:path w="506095" h="151764">
                <a:moveTo>
                  <a:pt x="476630" y="108940"/>
                </a:moveTo>
                <a:lnTo>
                  <a:pt x="395985" y="108940"/>
                </a:lnTo>
                <a:lnTo>
                  <a:pt x="398779" y="113030"/>
                </a:lnTo>
                <a:lnTo>
                  <a:pt x="402208" y="116713"/>
                </a:lnTo>
                <a:lnTo>
                  <a:pt x="406019" y="119849"/>
                </a:lnTo>
                <a:lnTo>
                  <a:pt x="397891" y="141198"/>
                </a:lnTo>
                <a:lnTo>
                  <a:pt x="421131" y="151714"/>
                </a:lnTo>
                <a:lnTo>
                  <a:pt x="429259" y="130365"/>
                </a:lnTo>
                <a:lnTo>
                  <a:pt x="470601" y="130365"/>
                </a:lnTo>
                <a:lnTo>
                  <a:pt x="466598" y="119849"/>
                </a:lnTo>
                <a:lnTo>
                  <a:pt x="470407" y="116713"/>
                </a:lnTo>
                <a:lnTo>
                  <a:pt x="473836" y="113106"/>
                </a:lnTo>
                <a:lnTo>
                  <a:pt x="476630" y="108940"/>
                </a:lnTo>
                <a:close/>
              </a:path>
              <a:path w="506095" h="151764">
                <a:moveTo>
                  <a:pt x="470601" y="130365"/>
                </a:moveTo>
                <a:lnTo>
                  <a:pt x="443356" y="130365"/>
                </a:lnTo>
                <a:lnTo>
                  <a:pt x="451484" y="151714"/>
                </a:lnTo>
                <a:lnTo>
                  <a:pt x="474725" y="141198"/>
                </a:lnTo>
                <a:lnTo>
                  <a:pt x="470601" y="130365"/>
                </a:lnTo>
                <a:close/>
              </a:path>
              <a:path w="506095" h="151764">
                <a:moveTo>
                  <a:pt x="443356" y="130365"/>
                </a:moveTo>
                <a:lnTo>
                  <a:pt x="429259" y="130365"/>
                </a:lnTo>
                <a:lnTo>
                  <a:pt x="431546" y="130759"/>
                </a:lnTo>
                <a:lnTo>
                  <a:pt x="433958" y="131000"/>
                </a:lnTo>
                <a:lnTo>
                  <a:pt x="438657" y="131000"/>
                </a:lnTo>
                <a:lnTo>
                  <a:pt x="441071" y="130759"/>
                </a:lnTo>
                <a:lnTo>
                  <a:pt x="443356" y="130365"/>
                </a:lnTo>
                <a:close/>
              </a:path>
              <a:path w="506095" h="151764">
                <a:moveTo>
                  <a:pt x="376427" y="33909"/>
                </a:moveTo>
                <a:lnTo>
                  <a:pt x="366775" y="59258"/>
                </a:lnTo>
                <a:lnTo>
                  <a:pt x="386333" y="68135"/>
                </a:lnTo>
                <a:lnTo>
                  <a:pt x="385719" y="73152"/>
                </a:lnTo>
                <a:lnTo>
                  <a:pt x="385699" y="78498"/>
                </a:lnTo>
                <a:lnTo>
                  <a:pt x="386333" y="83591"/>
                </a:lnTo>
                <a:lnTo>
                  <a:pt x="366775" y="92468"/>
                </a:lnTo>
                <a:lnTo>
                  <a:pt x="376427" y="117817"/>
                </a:lnTo>
                <a:lnTo>
                  <a:pt x="395985" y="108940"/>
                </a:lnTo>
                <a:lnTo>
                  <a:pt x="499569" y="108940"/>
                </a:lnTo>
                <a:lnTo>
                  <a:pt x="501358" y="104241"/>
                </a:lnTo>
                <a:lnTo>
                  <a:pt x="432816" y="104241"/>
                </a:lnTo>
                <a:lnTo>
                  <a:pt x="426593" y="101409"/>
                </a:lnTo>
                <a:lnTo>
                  <a:pt x="418232" y="95293"/>
                </a:lnTo>
                <a:lnTo>
                  <a:pt x="412858" y="86423"/>
                </a:lnTo>
                <a:lnTo>
                  <a:pt x="410894" y="76022"/>
                </a:lnTo>
                <a:lnTo>
                  <a:pt x="412757" y="65208"/>
                </a:lnTo>
                <a:lnTo>
                  <a:pt x="415417" y="58394"/>
                </a:lnTo>
                <a:lnTo>
                  <a:pt x="420243" y="53060"/>
                </a:lnTo>
                <a:lnTo>
                  <a:pt x="426593" y="50241"/>
                </a:lnTo>
                <a:lnTo>
                  <a:pt x="432816" y="47409"/>
                </a:lnTo>
                <a:lnTo>
                  <a:pt x="501329" y="47409"/>
                </a:lnTo>
                <a:lnTo>
                  <a:pt x="499569" y="42786"/>
                </a:lnTo>
                <a:lnTo>
                  <a:pt x="395985" y="42786"/>
                </a:lnTo>
                <a:lnTo>
                  <a:pt x="376427" y="33909"/>
                </a:lnTo>
                <a:close/>
              </a:path>
              <a:path w="506095" h="151764">
                <a:moveTo>
                  <a:pt x="499569" y="108940"/>
                </a:moveTo>
                <a:lnTo>
                  <a:pt x="476630" y="108940"/>
                </a:lnTo>
                <a:lnTo>
                  <a:pt x="496189" y="117817"/>
                </a:lnTo>
                <a:lnTo>
                  <a:pt x="499569" y="108940"/>
                </a:lnTo>
                <a:close/>
              </a:path>
              <a:path w="506095" h="151764">
                <a:moveTo>
                  <a:pt x="501329" y="47409"/>
                </a:moveTo>
                <a:lnTo>
                  <a:pt x="439674" y="47409"/>
                </a:lnTo>
                <a:lnTo>
                  <a:pt x="445897" y="50241"/>
                </a:lnTo>
                <a:lnTo>
                  <a:pt x="454257" y="56355"/>
                </a:lnTo>
                <a:lnTo>
                  <a:pt x="459632" y="65227"/>
                </a:lnTo>
                <a:lnTo>
                  <a:pt x="461595" y="75622"/>
                </a:lnTo>
                <a:lnTo>
                  <a:pt x="459734" y="86437"/>
                </a:lnTo>
                <a:lnTo>
                  <a:pt x="457073" y="93243"/>
                </a:lnTo>
                <a:lnTo>
                  <a:pt x="452247" y="98590"/>
                </a:lnTo>
                <a:lnTo>
                  <a:pt x="445897" y="101409"/>
                </a:lnTo>
                <a:lnTo>
                  <a:pt x="439674" y="104241"/>
                </a:lnTo>
                <a:lnTo>
                  <a:pt x="501358" y="104241"/>
                </a:lnTo>
                <a:lnTo>
                  <a:pt x="505841" y="92468"/>
                </a:lnTo>
                <a:lnTo>
                  <a:pt x="486282" y="83591"/>
                </a:lnTo>
                <a:lnTo>
                  <a:pt x="486898" y="78498"/>
                </a:lnTo>
                <a:lnTo>
                  <a:pt x="486918" y="73152"/>
                </a:lnTo>
                <a:lnTo>
                  <a:pt x="486282" y="68135"/>
                </a:lnTo>
                <a:lnTo>
                  <a:pt x="505841" y="59258"/>
                </a:lnTo>
                <a:lnTo>
                  <a:pt x="501329" y="47409"/>
                </a:lnTo>
                <a:close/>
              </a:path>
              <a:path w="506095" h="151764">
                <a:moveTo>
                  <a:pt x="421131" y="0"/>
                </a:moveTo>
                <a:lnTo>
                  <a:pt x="397891" y="10528"/>
                </a:lnTo>
                <a:lnTo>
                  <a:pt x="406019" y="31877"/>
                </a:lnTo>
                <a:lnTo>
                  <a:pt x="402208" y="35013"/>
                </a:lnTo>
                <a:lnTo>
                  <a:pt x="398779" y="38620"/>
                </a:lnTo>
                <a:lnTo>
                  <a:pt x="395985" y="42786"/>
                </a:lnTo>
                <a:lnTo>
                  <a:pt x="476630" y="42786"/>
                </a:lnTo>
                <a:lnTo>
                  <a:pt x="473836" y="38696"/>
                </a:lnTo>
                <a:lnTo>
                  <a:pt x="470407" y="35013"/>
                </a:lnTo>
                <a:lnTo>
                  <a:pt x="466598" y="31877"/>
                </a:lnTo>
                <a:lnTo>
                  <a:pt x="470606" y="21348"/>
                </a:lnTo>
                <a:lnTo>
                  <a:pt x="429259" y="21348"/>
                </a:lnTo>
                <a:lnTo>
                  <a:pt x="421131" y="0"/>
                </a:lnTo>
                <a:close/>
              </a:path>
              <a:path w="506095" h="151764">
                <a:moveTo>
                  <a:pt x="496189" y="33909"/>
                </a:moveTo>
                <a:lnTo>
                  <a:pt x="476630" y="42786"/>
                </a:lnTo>
                <a:lnTo>
                  <a:pt x="499569" y="42786"/>
                </a:lnTo>
                <a:lnTo>
                  <a:pt x="496189" y="33909"/>
                </a:lnTo>
                <a:close/>
              </a:path>
              <a:path w="506095" h="151764">
                <a:moveTo>
                  <a:pt x="438657" y="20650"/>
                </a:moveTo>
                <a:lnTo>
                  <a:pt x="433831" y="20650"/>
                </a:lnTo>
                <a:lnTo>
                  <a:pt x="429259" y="21348"/>
                </a:lnTo>
                <a:lnTo>
                  <a:pt x="443356" y="21348"/>
                </a:lnTo>
                <a:lnTo>
                  <a:pt x="438657" y="20650"/>
                </a:lnTo>
                <a:close/>
              </a:path>
              <a:path w="506095" h="151764">
                <a:moveTo>
                  <a:pt x="451484" y="0"/>
                </a:moveTo>
                <a:lnTo>
                  <a:pt x="443356" y="21348"/>
                </a:lnTo>
                <a:lnTo>
                  <a:pt x="470606" y="21348"/>
                </a:lnTo>
                <a:lnTo>
                  <a:pt x="474725" y="10528"/>
                </a:lnTo>
                <a:lnTo>
                  <a:pt x="451484" y="0"/>
                </a:lnTo>
                <a:close/>
              </a:path>
              <a:path w="506095" h="151764">
                <a:moveTo>
                  <a:pt x="201168" y="11150"/>
                </a:moveTo>
                <a:lnTo>
                  <a:pt x="141985" y="75819"/>
                </a:lnTo>
                <a:lnTo>
                  <a:pt x="201168" y="140500"/>
                </a:lnTo>
                <a:lnTo>
                  <a:pt x="218948" y="121107"/>
                </a:lnTo>
                <a:lnTo>
                  <a:pt x="190119" y="89636"/>
                </a:lnTo>
                <a:lnTo>
                  <a:pt x="351820" y="89636"/>
                </a:lnTo>
                <a:lnTo>
                  <a:pt x="364490" y="75819"/>
                </a:lnTo>
                <a:lnTo>
                  <a:pt x="351829" y="62014"/>
                </a:lnTo>
                <a:lnTo>
                  <a:pt x="190119" y="62014"/>
                </a:lnTo>
                <a:lnTo>
                  <a:pt x="218948" y="30543"/>
                </a:lnTo>
                <a:lnTo>
                  <a:pt x="201168" y="11150"/>
                </a:lnTo>
                <a:close/>
              </a:path>
              <a:path w="506095" h="151764">
                <a:moveTo>
                  <a:pt x="351820" y="89636"/>
                </a:moveTo>
                <a:lnTo>
                  <a:pt x="316356" y="89636"/>
                </a:lnTo>
                <a:lnTo>
                  <a:pt x="287527" y="121107"/>
                </a:lnTo>
                <a:lnTo>
                  <a:pt x="305180" y="140500"/>
                </a:lnTo>
                <a:lnTo>
                  <a:pt x="351820" y="89636"/>
                </a:lnTo>
                <a:close/>
              </a:path>
              <a:path w="506095" h="151764">
                <a:moveTo>
                  <a:pt x="305180" y="11150"/>
                </a:moveTo>
                <a:lnTo>
                  <a:pt x="287527" y="30543"/>
                </a:lnTo>
                <a:lnTo>
                  <a:pt x="316356" y="62014"/>
                </a:lnTo>
                <a:lnTo>
                  <a:pt x="351829" y="62014"/>
                </a:lnTo>
                <a:lnTo>
                  <a:pt x="305180" y="1115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416160" y="6207658"/>
            <a:ext cx="462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71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API</a:t>
            </a:r>
            <a:endParaRPr sz="9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G</a:t>
            </a:r>
            <a:r>
              <a:rPr dirty="0" sz="900" spc="-5">
                <a:latin typeface="Arial"/>
                <a:cs typeface="Arial"/>
              </a:rPr>
              <a:t>a</a:t>
            </a:r>
            <a:r>
              <a:rPr dirty="0" sz="900">
                <a:latin typeface="Arial"/>
                <a:cs typeface="Arial"/>
              </a:rPr>
              <a:t>te</a:t>
            </a:r>
            <a:r>
              <a:rPr dirty="0" sz="900" spc="-20">
                <a:latin typeface="Arial"/>
                <a:cs typeface="Arial"/>
              </a:rPr>
              <a:t>w</a:t>
            </a:r>
            <a:r>
              <a:rPr dirty="0" sz="900" spc="-5">
                <a:latin typeface="Arial"/>
                <a:cs typeface="Arial"/>
              </a:rPr>
              <a:t>a</a:t>
            </a:r>
            <a:r>
              <a:rPr dirty="0" sz="900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575802" y="6366459"/>
            <a:ext cx="396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6985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Data  </a:t>
            </a:r>
            <a:r>
              <a:rPr dirty="0" sz="900" spc="5">
                <a:latin typeface="Arial"/>
                <a:cs typeface="Arial"/>
              </a:rPr>
              <a:t>s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-5">
                <a:latin typeface="Arial"/>
                <a:cs typeface="Arial"/>
              </a:rPr>
              <a:t>rage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645652" y="6038088"/>
            <a:ext cx="253365" cy="320040"/>
          </a:xfrm>
          <a:custGeom>
            <a:avLst/>
            <a:gdLst/>
            <a:ahLst/>
            <a:cxnLst/>
            <a:rect l="l" t="t" r="r" b="b"/>
            <a:pathLst>
              <a:path w="253365" h="320039">
                <a:moveTo>
                  <a:pt x="126492" y="0"/>
                </a:moveTo>
                <a:lnTo>
                  <a:pt x="77366" y="3236"/>
                </a:lnTo>
                <a:lnTo>
                  <a:pt x="37147" y="11963"/>
                </a:lnTo>
                <a:lnTo>
                  <a:pt x="9977" y="24710"/>
                </a:lnTo>
                <a:lnTo>
                  <a:pt x="0" y="40005"/>
                </a:lnTo>
                <a:lnTo>
                  <a:pt x="0" y="280035"/>
                </a:lnTo>
                <a:lnTo>
                  <a:pt x="9977" y="295324"/>
                </a:lnTo>
                <a:lnTo>
                  <a:pt x="37147" y="308071"/>
                </a:lnTo>
                <a:lnTo>
                  <a:pt x="77366" y="316802"/>
                </a:lnTo>
                <a:lnTo>
                  <a:pt x="126492" y="320040"/>
                </a:lnTo>
                <a:lnTo>
                  <a:pt x="175617" y="316802"/>
                </a:lnTo>
                <a:lnTo>
                  <a:pt x="215836" y="308071"/>
                </a:lnTo>
                <a:lnTo>
                  <a:pt x="239051" y="297180"/>
                </a:lnTo>
                <a:lnTo>
                  <a:pt x="126492" y="297180"/>
                </a:lnTo>
                <a:lnTo>
                  <a:pt x="87780" y="295058"/>
                </a:lnTo>
                <a:lnTo>
                  <a:pt x="57499" y="289855"/>
                </a:lnTo>
                <a:lnTo>
                  <a:pt x="36409" y="283313"/>
                </a:lnTo>
                <a:lnTo>
                  <a:pt x="25273" y="277177"/>
                </a:lnTo>
                <a:lnTo>
                  <a:pt x="25273" y="64287"/>
                </a:lnTo>
                <a:lnTo>
                  <a:pt x="252983" y="64287"/>
                </a:lnTo>
                <a:lnTo>
                  <a:pt x="252983" y="57150"/>
                </a:lnTo>
                <a:lnTo>
                  <a:pt x="126492" y="57150"/>
                </a:lnTo>
                <a:lnTo>
                  <a:pt x="91634" y="55474"/>
                </a:lnTo>
                <a:lnTo>
                  <a:pt x="63277" y="51254"/>
                </a:lnTo>
                <a:lnTo>
                  <a:pt x="42017" y="45694"/>
                </a:lnTo>
                <a:lnTo>
                  <a:pt x="28448" y="40005"/>
                </a:lnTo>
                <a:lnTo>
                  <a:pt x="42017" y="34309"/>
                </a:lnTo>
                <a:lnTo>
                  <a:pt x="63277" y="28751"/>
                </a:lnTo>
                <a:lnTo>
                  <a:pt x="91634" y="24533"/>
                </a:lnTo>
                <a:lnTo>
                  <a:pt x="126492" y="22860"/>
                </a:lnTo>
                <a:lnTo>
                  <a:pt x="239062" y="22860"/>
                </a:lnTo>
                <a:lnTo>
                  <a:pt x="215836" y="11963"/>
                </a:lnTo>
                <a:lnTo>
                  <a:pt x="175617" y="3236"/>
                </a:lnTo>
                <a:lnTo>
                  <a:pt x="126492" y="0"/>
                </a:lnTo>
                <a:close/>
              </a:path>
              <a:path w="253365" h="320039">
                <a:moveTo>
                  <a:pt x="252983" y="64287"/>
                </a:moveTo>
                <a:lnTo>
                  <a:pt x="227711" y="64287"/>
                </a:lnTo>
                <a:lnTo>
                  <a:pt x="227711" y="277177"/>
                </a:lnTo>
                <a:lnTo>
                  <a:pt x="216574" y="283313"/>
                </a:lnTo>
                <a:lnTo>
                  <a:pt x="195484" y="289855"/>
                </a:lnTo>
                <a:lnTo>
                  <a:pt x="165203" y="295058"/>
                </a:lnTo>
                <a:lnTo>
                  <a:pt x="126492" y="297180"/>
                </a:lnTo>
                <a:lnTo>
                  <a:pt x="239051" y="297180"/>
                </a:lnTo>
                <a:lnTo>
                  <a:pt x="243006" y="295324"/>
                </a:lnTo>
                <a:lnTo>
                  <a:pt x="252983" y="280035"/>
                </a:lnTo>
                <a:lnTo>
                  <a:pt x="252983" y="64287"/>
                </a:lnTo>
                <a:close/>
              </a:path>
              <a:path w="253365" h="320039">
                <a:moveTo>
                  <a:pt x="227711" y="64287"/>
                </a:moveTo>
                <a:lnTo>
                  <a:pt x="25273" y="64287"/>
                </a:lnTo>
                <a:lnTo>
                  <a:pt x="45321" y="70966"/>
                </a:lnTo>
                <a:lnTo>
                  <a:pt x="69357" y="75901"/>
                </a:lnTo>
                <a:lnTo>
                  <a:pt x="96656" y="78960"/>
                </a:lnTo>
                <a:lnTo>
                  <a:pt x="126492" y="80010"/>
                </a:lnTo>
                <a:lnTo>
                  <a:pt x="156327" y="78960"/>
                </a:lnTo>
                <a:lnTo>
                  <a:pt x="183626" y="75901"/>
                </a:lnTo>
                <a:lnTo>
                  <a:pt x="207662" y="70966"/>
                </a:lnTo>
                <a:lnTo>
                  <a:pt x="227711" y="64287"/>
                </a:lnTo>
                <a:close/>
              </a:path>
              <a:path w="253365" h="320039">
                <a:moveTo>
                  <a:pt x="239062" y="22860"/>
                </a:moveTo>
                <a:lnTo>
                  <a:pt x="126492" y="22860"/>
                </a:lnTo>
                <a:lnTo>
                  <a:pt x="161349" y="24533"/>
                </a:lnTo>
                <a:lnTo>
                  <a:pt x="189706" y="28751"/>
                </a:lnTo>
                <a:lnTo>
                  <a:pt x="210966" y="34309"/>
                </a:lnTo>
                <a:lnTo>
                  <a:pt x="224536" y="40005"/>
                </a:lnTo>
                <a:lnTo>
                  <a:pt x="210966" y="45694"/>
                </a:lnTo>
                <a:lnTo>
                  <a:pt x="189706" y="51254"/>
                </a:lnTo>
                <a:lnTo>
                  <a:pt x="161349" y="55474"/>
                </a:lnTo>
                <a:lnTo>
                  <a:pt x="126492" y="57150"/>
                </a:lnTo>
                <a:lnTo>
                  <a:pt x="252983" y="57150"/>
                </a:lnTo>
                <a:lnTo>
                  <a:pt x="252983" y="40005"/>
                </a:lnTo>
                <a:lnTo>
                  <a:pt x="243006" y="24710"/>
                </a:lnTo>
                <a:lnTo>
                  <a:pt x="239062" y="2286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8508238" y="5374004"/>
            <a:ext cx="4724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71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Ana</a:t>
            </a:r>
            <a:r>
              <a:rPr dirty="0" sz="900" spc="5">
                <a:latin typeface="Arial"/>
                <a:cs typeface="Arial"/>
              </a:rPr>
              <a:t>l</a:t>
            </a:r>
            <a:r>
              <a:rPr dirty="0" sz="900" spc="-10">
                <a:latin typeface="Arial"/>
                <a:cs typeface="Arial"/>
              </a:rPr>
              <a:t>y</a:t>
            </a:r>
            <a:r>
              <a:rPr dirty="0" sz="900">
                <a:latin typeface="Arial"/>
                <a:cs typeface="Arial"/>
              </a:rPr>
              <a:t>tics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553577" y="5016119"/>
            <a:ext cx="384175" cy="360045"/>
          </a:xfrm>
          <a:custGeom>
            <a:avLst/>
            <a:gdLst/>
            <a:ahLst/>
            <a:cxnLst/>
            <a:rect l="l" t="t" r="r" b="b"/>
            <a:pathLst>
              <a:path w="384175" h="360045">
                <a:moveTo>
                  <a:pt x="282448" y="306450"/>
                </a:moveTo>
                <a:lnTo>
                  <a:pt x="262253" y="317319"/>
                </a:lnTo>
                <a:lnTo>
                  <a:pt x="240712" y="325294"/>
                </a:lnTo>
                <a:lnTo>
                  <a:pt x="218100" y="330293"/>
                </a:lnTo>
                <a:lnTo>
                  <a:pt x="194691" y="332231"/>
                </a:lnTo>
                <a:lnTo>
                  <a:pt x="195072" y="359790"/>
                </a:lnTo>
                <a:lnTo>
                  <a:pt x="222752" y="357546"/>
                </a:lnTo>
                <a:lnTo>
                  <a:pt x="249539" y="351647"/>
                </a:lnTo>
                <a:lnTo>
                  <a:pt x="275064" y="342199"/>
                </a:lnTo>
                <a:lnTo>
                  <a:pt x="298957" y="329310"/>
                </a:lnTo>
                <a:lnTo>
                  <a:pt x="282448" y="306450"/>
                </a:lnTo>
                <a:close/>
              </a:path>
              <a:path w="384175" h="360045">
                <a:moveTo>
                  <a:pt x="42925" y="240156"/>
                </a:moveTo>
                <a:lnTo>
                  <a:pt x="16001" y="251205"/>
                </a:lnTo>
                <a:lnTo>
                  <a:pt x="39622" y="289034"/>
                </a:lnTo>
                <a:lnTo>
                  <a:pt x="71707" y="319992"/>
                </a:lnTo>
                <a:lnTo>
                  <a:pt x="110674" y="342878"/>
                </a:lnTo>
                <a:lnTo>
                  <a:pt x="154940" y="356488"/>
                </a:lnTo>
                <a:lnTo>
                  <a:pt x="160654" y="329437"/>
                </a:lnTo>
                <a:lnTo>
                  <a:pt x="123186" y="317916"/>
                </a:lnTo>
                <a:lnTo>
                  <a:pt x="90170" y="298513"/>
                </a:lnTo>
                <a:lnTo>
                  <a:pt x="62964" y="272252"/>
                </a:lnTo>
                <a:lnTo>
                  <a:pt x="42925" y="240156"/>
                </a:lnTo>
                <a:close/>
              </a:path>
              <a:path w="384175" h="360045">
                <a:moveTo>
                  <a:pt x="103758" y="172465"/>
                </a:moveTo>
                <a:lnTo>
                  <a:pt x="74295" y="172465"/>
                </a:lnTo>
                <a:lnTo>
                  <a:pt x="74295" y="248284"/>
                </a:lnTo>
                <a:lnTo>
                  <a:pt x="103758" y="248284"/>
                </a:lnTo>
                <a:lnTo>
                  <a:pt x="103758" y="172465"/>
                </a:lnTo>
                <a:close/>
              </a:path>
              <a:path w="384175" h="360045">
                <a:moveTo>
                  <a:pt x="155194" y="82676"/>
                </a:moveTo>
                <a:lnTo>
                  <a:pt x="125729" y="82676"/>
                </a:lnTo>
                <a:lnTo>
                  <a:pt x="125729" y="248284"/>
                </a:lnTo>
                <a:lnTo>
                  <a:pt x="155194" y="248284"/>
                </a:lnTo>
                <a:lnTo>
                  <a:pt x="155194" y="82676"/>
                </a:lnTo>
                <a:close/>
              </a:path>
              <a:path w="384175" h="360045">
                <a:moveTo>
                  <a:pt x="171830" y="0"/>
                </a:moveTo>
                <a:lnTo>
                  <a:pt x="125103" y="10205"/>
                </a:lnTo>
                <a:lnTo>
                  <a:pt x="83763" y="30211"/>
                </a:lnTo>
                <a:lnTo>
                  <a:pt x="49196" y="58578"/>
                </a:lnTo>
                <a:lnTo>
                  <a:pt x="22789" y="93867"/>
                </a:lnTo>
                <a:lnTo>
                  <a:pt x="5928" y="134637"/>
                </a:lnTo>
                <a:lnTo>
                  <a:pt x="0" y="179450"/>
                </a:lnTo>
                <a:lnTo>
                  <a:pt x="238" y="188327"/>
                </a:lnTo>
                <a:lnTo>
                  <a:pt x="952" y="197215"/>
                </a:lnTo>
                <a:lnTo>
                  <a:pt x="2143" y="206079"/>
                </a:lnTo>
                <a:lnTo>
                  <a:pt x="3809" y="214883"/>
                </a:lnTo>
                <a:lnTo>
                  <a:pt x="32639" y="209549"/>
                </a:lnTo>
                <a:lnTo>
                  <a:pt x="31232" y="202007"/>
                </a:lnTo>
                <a:lnTo>
                  <a:pt x="30241" y="194452"/>
                </a:lnTo>
                <a:lnTo>
                  <a:pt x="29656" y="186922"/>
                </a:lnTo>
                <a:lnTo>
                  <a:pt x="29464" y="179450"/>
                </a:lnTo>
                <a:lnTo>
                  <a:pt x="36625" y="134282"/>
                </a:lnTo>
                <a:lnTo>
                  <a:pt x="56765" y="94375"/>
                </a:lnTo>
                <a:lnTo>
                  <a:pt x="87866" y="61850"/>
                </a:lnTo>
                <a:lnTo>
                  <a:pt x="127910" y="38828"/>
                </a:lnTo>
                <a:lnTo>
                  <a:pt x="174878" y="27431"/>
                </a:lnTo>
                <a:lnTo>
                  <a:pt x="171830" y="0"/>
                </a:lnTo>
                <a:close/>
              </a:path>
              <a:path w="384175" h="360045">
                <a:moveTo>
                  <a:pt x="380619" y="146557"/>
                </a:moveTo>
                <a:lnTo>
                  <a:pt x="351663" y="151637"/>
                </a:lnTo>
                <a:lnTo>
                  <a:pt x="352903" y="158787"/>
                </a:lnTo>
                <a:lnTo>
                  <a:pt x="353774" y="165782"/>
                </a:lnTo>
                <a:lnTo>
                  <a:pt x="354288" y="172658"/>
                </a:lnTo>
                <a:lnTo>
                  <a:pt x="354456" y="179450"/>
                </a:lnTo>
                <a:lnTo>
                  <a:pt x="351454" y="208847"/>
                </a:lnTo>
                <a:lnTo>
                  <a:pt x="342630" y="236791"/>
                </a:lnTo>
                <a:lnTo>
                  <a:pt x="328257" y="262639"/>
                </a:lnTo>
                <a:lnTo>
                  <a:pt x="308609" y="285749"/>
                </a:lnTo>
                <a:lnTo>
                  <a:pt x="329819" y="304926"/>
                </a:lnTo>
                <a:lnTo>
                  <a:pt x="353006" y="277623"/>
                </a:lnTo>
                <a:lnTo>
                  <a:pt x="369966" y="247094"/>
                </a:lnTo>
                <a:lnTo>
                  <a:pt x="380378" y="214112"/>
                </a:lnTo>
                <a:lnTo>
                  <a:pt x="383921" y="179450"/>
                </a:lnTo>
                <a:lnTo>
                  <a:pt x="383726" y="171418"/>
                </a:lnTo>
                <a:lnTo>
                  <a:pt x="383127" y="163290"/>
                </a:lnTo>
                <a:lnTo>
                  <a:pt x="382099" y="155019"/>
                </a:lnTo>
                <a:lnTo>
                  <a:pt x="380619" y="146557"/>
                </a:lnTo>
                <a:close/>
              </a:path>
              <a:path w="384175" h="360045">
                <a:moveTo>
                  <a:pt x="309879" y="158622"/>
                </a:moveTo>
                <a:lnTo>
                  <a:pt x="280416" y="158622"/>
                </a:lnTo>
                <a:lnTo>
                  <a:pt x="280416" y="248284"/>
                </a:lnTo>
                <a:lnTo>
                  <a:pt x="309879" y="248284"/>
                </a:lnTo>
                <a:lnTo>
                  <a:pt x="309879" y="158622"/>
                </a:lnTo>
                <a:close/>
              </a:path>
              <a:path w="384175" h="360045">
                <a:moveTo>
                  <a:pt x="258318" y="110362"/>
                </a:moveTo>
                <a:lnTo>
                  <a:pt x="228853" y="110362"/>
                </a:lnTo>
                <a:lnTo>
                  <a:pt x="228853" y="248284"/>
                </a:lnTo>
                <a:lnTo>
                  <a:pt x="258318" y="248284"/>
                </a:lnTo>
                <a:lnTo>
                  <a:pt x="258318" y="110362"/>
                </a:lnTo>
                <a:close/>
              </a:path>
              <a:path w="384175" h="360045">
                <a:moveTo>
                  <a:pt x="212217" y="0"/>
                </a:moveTo>
                <a:lnTo>
                  <a:pt x="209169" y="27431"/>
                </a:lnTo>
                <a:lnTo>
                  <a:pt x="251571" y="37195"/>
                </a:lnTo>
                <a:lnTo>
                  <a:pt x="289115" y="56864"/>
                </a:lnTo>
                <a:lnTo>
                  <a:pt x="319897" y="85153"/>
                </a:lnTo>
                <a:lnTo>
                  <a:pt x="342011" y="120776"/>
                </a:lnTo>
                <a:lnTo>
                  <a:pt x="369189" y="110108"/>
                </a:lnTo>
                <a:lnTo>
                  <a:pt x="343108" y="68097"/>
                </a:lnTo>
                <a:lnTo>
                  <a:pt x="306752" y="34718"/>
                </a:lnTo>
                <a:lnTo>
                  <a:pt x="262372" y="11507"/>
                </a:lnTo>
                <a:lnTo>
                  <a:pt x="212217" y="0"/>
                </a:lnTo>
                <a:close/>
              </a:path>
              <a:path w="384175" h="360045">
                <a:moveTo>
                  <a:pt x="206755" y="144779"/>
                </a:moveTo>
                <a:lnTo>
                  <a:pt x="177292" y="144779"/>
                </a:lnTo>
                <a:lnTo>
                  <a:pt x="177292" y="248284"/>
                </a:lnTo>
                <a:lnTo>
                  <a:pt x="206755" y="248284"/>
                </a:lnTo>
                <a:lnTo>
                  <a:pt x="206755" y="144779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7580121" y="6378955"/>
            <a:ext cx="5816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715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Stream</a:t>
            </a:r>
            <a:endParaRPr sz="9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900">
                <a:latin typeface="Arial"/>
                <a:cs typeface="Arial"/>
              </a:rPr>
              <a:t>Pro</a:t>
            </a:r>
            <a:r>
              <a:rPr dirty="0" sz="900" spc="5">
                <a:latin typeface="Arial"/>
                <a:cs typeface="Arial"/>
              </a:rPr>
              <a:t>c</a:t>
            </a:r>
            <a:r>
              <a:rPr dirty="0" sz="900" spc="-5">
                <a:latin typeface="Arial"/>
                <a:cs typeface="Arial"/>
              </a:rPr>
              <a:t>e</a:t>
            </a:r>
            <a:r>
              <a:rPr dirty="0" sz="900" spc="5">
                <a:latin typeface="Arial"/>
                <a:cs typeface="Arial"/>
              </a:rPr>
              <a:t>ss</a:t>
            </a:r>
            <a:r>
              <a:rPr dirty="0" sz="900" spc="-5">
                <a:latin typeface="Arial"/>
                <a:cs typeface="Arial"/>
              </a:rPr>
              <a:t>i</a:t>
            </a:r>
            <a:r>
              <a:rPr dirty="0" sz="900" spc="-5">
                <a:latin typeface="Arial"/>
                <a:cs typeface="Arial"/>
              </a:rPr>
              <a:t>ng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790688" y="5689091"/>
            <a:ext cx="76200" cy="318135"/>
          </a:xfrm>
          <a:custGeom>
            <a:avLst/>
            <a:gdLst/>
            <a:ahLst/>
            <a:cxnLst/>
            <a:rect l="l" t="t" r="r" b="b"/>
            <a:pathLst>
              <a:path w="76200" h="318135">
                <a:moveTo>
                  <a:pt x="41655" y="57150"/>
                </a:moveTo>
                <a:lnTo>
                  <a:pt x="34543" y="57150"/>
                </a:lnTo>
                <a:lnTo>
                  <a:pt x="31750" y="59994"/>
                </a:lnTo>
                <a:lnTo>
                  <a:pt x="31750" y="315023"/>
                </a:lnTo>
                <a:lnTo>
                  <a:pt x="34543" y="317868"/>
                </a:lnTo>
                <a:lnTo>
                  <a:pt x="41655" y="317868"/>
                </a:lnTo>
                <a:lnTo>
                  <a:pt x="44450" y="315023"/>
                </a:lnTo>
                <a:lnTo>
                  <a:pt x="44450" y="59994"/>
                </a:lnTo>
                <a:lnTo>
                  <a:pt x="41655" y="57150"/>
                </a:lnTo>
                <a:close/>
              </a:path>
              <a:path w="76200" h="31813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59994"/>
                </a:lnTo>
                <a:lnTo>
                  <a:pt x="34543" y="57150"/>
                </a:lnTo>
                <a:lnTo>
                  <a:pt x="66675" y="57150"/>
                </a:lnTo>
                <a:lnTo>
                  <a:pt x="38100" y="0"/>
                </a:lnTo>
                <a:close/>
              </a:path>
              <a:path w="76200" h="318135">
                <a:moveTo>
                  <a:pt x="66675" y="57150"/>
                </a:moveTo>
                <a:lnTo>
                  <a:pt x="41655" y="57150"/>
                </a:lnTo>
                <a:lnTo>
                  <a:pt x="44450" y="59994"/>
                </a:lnTo>
                <a:lnTo>
                  <a:pt x="44450" y="76200"/>
                </a:lnTo>
                <a:lnTo>
                  <a:pt x="76200" y="76200"/>
                </a:lnTo>
                <a:lnTo>
                  <a:pt x="6667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601200" y="5615940"/>
            <a:ext cx="76200" cy="318135"/>
          </a:xfrm>
          <a:custGeom>
            <a:avLst/>
            <a:gdLst/>
            <a:ahLst/>
            <a:cxnLst/>
            <a:rect l="l" t="t" r="r" b="b"/>
            <a:pathLst>
              <a:path w="76200" h="318135">
                <a:moveTo>
                  <a:pt x="41655" y="57150"/>
                </a:moveTo>
                <a:lnTo>
                  <a:pt x="34544" y="57150"/>
                </a:lnTo>
                <a:lnTo>
                  <a:pt x="31750" y="59994"/>
                </a:lnTo>
                <a:lnTo>
                  <a:pt x="31750" y="315023"/>
                </a:lnTo>
                <a:lnTo>
                  <a:pt x="34544" y="317868"/>
                </a:lnTo>
                <a:lnTo>
                  <a:pt x="41655" y="317868"/>
                </a:lnTo>
                <a:lnTo>
                  <a:pt x="44450" y="315023"/>
                </a:lnTo>
                <a:lnTo>
                  <a:pt x="44450" y="59994"/>
                </a:lnTo>
                <a:lnTo>
                  <a:pt x="41655" y="57150"/>
                </a:lnTo>
                <a:close/>
              </a:path>
              <a:path w="76200" h="31813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59994"/>
                </a:lnTo>
                <a:lnTo>
                  <a:pt x="34544" y="57150"/>
                </a:lnTo>
                <a:lnTo>
                  <a:pt x="66675" y="57150"/>
                </a:lnTo>
                <a:lnTo>
                  <a:pt x="38100" y="0"/>
                </a:lnTo>
                <a:close/>
              </a:path>
              <a:path w="76200" h="318135">
                <a:moveTo>
                  <a:pt x="66675" y="57150"/>
                </a:moveTo>
                <a:lnTo>
                  <a:pt x="41655" y="57150"/>
                </a:lnTo>
                <a:lnTo>
                  <a:pt x="44450" y="59994"/>
                </a:lnTo>
                <a:lnTo>
                  <a:pt x="44450" y="76200"/>
                </a:lnTo>
                <a:lnTo>
                  <a:pt x="76200" y="76200"/>
                </a:lnTo>
                <a:lnTo>
                  <a:pt x="6667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089392" y="5279135"/>
            <a:ext cx="372110" cy="76200"/>
          </a:xfrm>
          <a:custGeom>
            <a:avLst/>
            <a:gdLst/>
            <a:ahLst/>
            <a:cxnLst/>
            <a:rect l="l" t="t" r="r" b="b"/>
            <a:pathLst>
              <a:path w="37210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59943" y="44450"/>
                </a:lnTo>
                <a:lnTo>
                  <a:pt x="57150" y="41655"/>
                </a:lnTo>
                <a:lnTo>
                  <a:pt x="57150" y="34543"/>
                </a:lnTo>
                <a:lnTo>
                  <a:pt x="59943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72109" h="76200">
                <a:moveTo>
                  <a:pt x="295401" y="0"/>
                </a:moveTo>
                <a:lnTo>
                  <a:pt x="295401" y="76200"/>
                </a:lnTo>
                <a:lnTo>
                  <a:pt x="358901" y="44450"/>
                </a:lnTo>
                <a:lnTo>
                  <a:pt x="311657" y="44450"/>
                </a:lnTo>
                <a:lnTo>
                  <a:pt x="314451" y="41655"/>
                </a:lnTo>
                <a:lnTo>
                  <a:pt x="314451" y="34543"/>
                </a:lnTo>
                <a:lnTo>
                  <a:pt x="311657" y="31750"/>
                </a:lnTo>
                <a:lnTo>
                  <a:pt x="358901" y="31750"/>
                </a:lnTo>
                <a:lnTo>
                  <a:pt x="295401" y="0"/>
                </a:lnTo>
                <a:close/>
              </a:path>
              <a:path w="372109" h="76200">
                <a:moveTo>
                  <a:pt x="76200" y="31750"/>
                </a:moveTo>
                <a:lnTo>
                  <a:pt x="59943" y="31750"/>
                </a:lnTo>
                <a:lnTo>
                  <a:pt x="57150" y="34543"/>
                </a:lnTo>
                <a:lnTo>
                  <a:pt x="57150" y="41655"/>
                </a:lnTo>
                <a:lnTo>
                  <a:pt x="59943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72109" h="76200">
                <a:moveTo>
                  <a:pt x="29540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95401" y="44450"/>
                </a:lnTo>
                <a:lnTo>
                  <a:pt x="295401" y="31750"/>
                </a:lnTo>
                <a:close/>
              </a:path>
              <a:path w="372109" h="76200">
                <a:moveTo>
                  <a:pt x="358901" y="31750"/>
                </a:moveTo>
                <a:lnTo>
                  <a:pt x="311657" y="31750"/>
                </a:lnTo>
                <a:lnTo>
                  <a:pt x="314451" y="34543"/>
                </a:lnTo>
                <a:lnTo>
                  <a:pt x="314451" y="41655"/>
                </a:lnTo>
                <a:lnTo>
                  <a:pt x="311657" y="44450"/>
                </a:lnTo>
                <a:lnTo>
                  <a:pt x="358901" y="44450"/>
                </a:lnTo>
                <a:lnTo>
                  <a:pt x="371601" y="38100"/>
                </a:lnTo>
                <a:lnTo>
                  <a:pt x="35890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014459" y="5449823"/>
            <a:ext cx="366395" cy="447675"/>
          </a:xfrm>
          <a:custGeom>
            <a:avLst/>
            <a:gdLst/>
            <a:ahLst/>
            <a:cxnLst/>
            <a:rect l="l" t="t" r="r" b="b"/>
            <a:pathLst>
              <a:path w="366395" h="447675">
                <a:moveTo>
                  <a:pt x="313118" y="392347"/>
                </a:moveTo>
                <a:lnTo>
                  <a:pt x="288544" y="412483"/>
                </a:lnTo>
                <a:lnTo>
                  <a:pt x="366268" y="447294"/>
                </a:lnTo>
                <a:lnTo>
                  <a:pt x="356770" y="405307"/>
                </a:lnTo>
                <a:lnTo>
                  <a:pt x="327406" y="405307"/>
                </a:lnTo>
                <a:lnTo>
                  <a:pt x="323469" y="404901"/>
                </a:lnTo>
                <a:lnTo>
                  <a:pt x="321183" y="402196"/>
                </a:lnTo>
                <a:lnTo>
                  <a:pt x="313118" y="392347"/>
                </a:lnTo>
                <a:close/>
              </a:path>
              <a:path w="366395" h="447675">
                <a:moveTo>
                  <a:pt x="322915" y="384319"/>
                </a:moveTo>
                <a:lnTo>
                  <a:pt x="313118" y="392347"/>
                </a:lnTo>
                <a:lnTo>
                  <a:pt x="321183" y="402196"/>
                </a:lnTo>
                <a:lnTo>
                  <a:pt x="323469" y="404901"/>
                </a:lnTo>
                <a:lnTo>
                  <a:pt x="327406" y="405307"/>
                </a:lnTo>
                <a:lnTo>
                  <a:pt x="330073" y="403085"/>
                </a:lnTo>
                <a:lnTo>
                  <a:pt x="332867" y="400862"/>
                </a:lnTo>
                <a:lnTo>
                  <a:pt x="333248" y="396862"/>
                </a:lnTo>
                <a:lnTo>
                  <a:pt x="330962" y="394144"/>
                </a:lnTo>
                <a:lnTo>
                  <a:pt x="322915" y="384319"/>
                </a:lnTo>
                <a:close/>
              </a:path>
              <a:path w="366395" h="447675">
                <a:moveTo>
                  <a:pt x="347472" y="364197"/>
                </a:moveTo>
                <a:lnTo>
                  <a:pt x="322915" y="384319"/>
                </a:lnTo>
                <a:lnTo>
                  <a:pt x="330962" y="394144"/>
                </a:lnTo>
                <a:lnTo>
                  <a:pt x="333248" y="396862"/>
                </a:lnTo>
                <a:lnTo>
                  <a:pt x="332867" y="400862"/>
                </a:lnTo>
                <a:lnTo>
                  <a:pt x="330073" y="403085"/>
                </a:lnTo>
                <a:lnTo>
                  <a:pt x="327406" y="405307"/>
                </a:lnTo>
                <a:lnTo>
                  <a:pt x="356770" y="405307"/>
                </a:lnTo>
                <a:lnTo>
                  <a:pt x="347472" y="364197"/>
                </a:lnTo>
                <a:close/>
              </a:path>
              <a:path w="366395" h="447675">
                <a:moveTo>
                  <a:pt x="53145" y="54926"/>
                </a:moveTo>
                <a:lnTo>
                  <a:pt x="43369" y="62933"/>
                </a:lnTo>
                <a:lnTo>
                  <a:pt x="313118" y="392347"/>
                </a:lnTo>
                <a:lnTo>
                  <a:pt x="322915" y="384319"/>
                </a:lnTo>
                <a:lnTo>
                  <a:pt x="53145" y="54926"/>
                </a:lnTo>
                <a:close/>
              </a:path>
              <a:path w="366395" h="447675">
                <a:moveTo>
                  <a:pt x="0" y="0"/>
                </a:moveTo>
                <a:lnTo>
                  <a:pt x="18796" y="83057"/>
                </a:lnTo>
                <a:lnTo>
                  <a:pt x="43369" y="62933"/>
                </a:lnTo>
                <a:lnTo>
                  <a:pt x="35306" y="53085"/>
                </a:lnTo>
                <a:lnTo>
                  <a:pt x="33147" y="50418"/>
                </a:lnTo>
                <a:lnTo>
                  <a:pt x="33528" y="46481"/>
                </a:lnTo>
                <a:lnTo>
                  <a:pt x="36195" y="44195"/>
                </a:lnTo>
                <a:lnTo>
                  <a:pt x="38862" y="42037"/>
                </a:lnTo>
                <a:lnTo>
                  <a:pt x="68884" y="42037"/>
                </a:lnTo>
                <a:lnTo>
                  <a:pt x="77724" y="34797"/>
                </a:lnTo>
                <a:lnTo>
                  <a:pt x="0" y="0"/>
                </a:lnTo>
                <a:close/>
              </a:path>
              <a:path w="366395" h="447675">
                <a:moveTo>
                  <a:pt x="38862" y="42037"/>
                </a:moveTo>
                <a:lnTo>
                  <a:pt x="36195" y="44195"/>
                </a:lnTo>
                <a:lnTo>
                  <a:pt x="33528" y="46481"/>
                </a:lnTo>
                <a:lnTo>
                  <a:pt x="33147" y="50418"/>
                </a:lnTo>
                <a:lnTo>
                  <a:pt x="35306" y="53085"/>
                </a:lnTo>
                <a:lnTo>
                  <a:pt x="43369" y="62933"/>
                </a:lnTo>
                <a:lnTo>
                  <a:pt x="53145" y="54926"/>
                </a:lnTo>
                <a:lnTo>
                  <a:pt x="45085" y="45084"/>
                </a:lnTo>
                <a:lnTo>
                  <a:pt x="42925" y="42417"/>
                </a:lnTo>
                <a:lnTo>
                  <a:pt x="38862" y="42037"/>
                </a:lnTo>
                <a:close/>
              </a:path>
              <a:path w="366395" h="447675">
                <a:moveTo>
                  <a:pt x="68884" y="42037"/>
                </a:moveTo>
                <a:lnTo>
                  <a:pt x="38862" y="42037"/>
                </a:lnTo>
                <a:lnTo>
                  <a:pt x="42925" y="42417"/>
                </a:lnTo>
                <a:lnTo>
                  <a:pt x="45085" y="45084"/>
                </a:lnTo>
                <a:lnTo>
                  <a:pt x="53145" y="54926"/>
                </a:lnTo>
                <a:lnTo>
                  <a:pt x="68884" y="42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953500" y="6111240"/>
            <a:ext cx="372110" cy="76200"/>
          </a:xfrm>
          <a:custGeom>
            <a:avLst/>
            <a:gdLst/>
            <a:ahLst/>
            <a:cxnLst/>
            <a:rect l="l" t="t" r="r" b="b"/>
            <a:pathLst>
              <a:path w="37210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59944" y="44450"/>
                </a:lnTo>
                <a:lnTo>
                  <a:pt x="57150" y="41605"/>
                </a:lnTo>
                <a:lnTo>
                  <a:pt x="57150" y="34594"/>
                </a:lnTo>
                <a:lnTo>
                  <a:pt x="59944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72109" h="76200">
                <a:moveTo>
                  <a:pt x="295401" y="0"/>
                </a:moveTo>
                <a:lnTo>
                  <a:pt x="295401" y="76200"/>
                </a:lnTo>
                <a:lnTo>
                  <a:pt x="358901" y="44450"/>
                </a:lnTo>
                <a:lnTo>
                  <a:pt x="311657" y="44450"/>
                </a:lnTo>
                <a:lnTo>
                  <a:pt x="314451" y="41605"/>
                </a:lnTo>
                <a:lnTo>
                  <a:pt x="314451" y="34594"/>
                </a:lnTo>
                <a:lnTo>
                  <a:pt x="311657" y="31750"/>
                </a:lnTo>
                <a:lnTo>
                  <a:pt x="358901" y="31750"/>
                </a:lnTo>
                <a:lnTo>
                  <a:pt x="295401" y="0"/>
                </a:lnTo>
                <a:close/>
              </a:path>
              <a:path w="372109" h="76200">
                <a:moveTo>
                  <a:pt x="76200" y="31750"/>
                </a:moveTo>
                <a:lnTo>
                  <a:pt x="59944" y="31750"/>
                </a:lnTo>
                <a:lnTo>
                  <a:pt x="57150" y="34594"/>
                </a:lnTo>
                <a:lnTo>
                  <a:pt x="57150" y="41605"/>
                </a:lnTo>
                <a:lnTo>
                  <a:pt x="59944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72109" h="76200">
                <a:moveTo>
                  <a:pt x="29540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95401" y="44450"/>
                </a:lnTo>
                <a:lnTo>
                  <a:pt x="295401" y="31750"/>
                </a:lnTo>
                <a:close/>
              </a:path>
              <a:path w="372109" h="76200">
                <a:moveTo>
                  <a:pt x="358901" y="31750"/>
                </a:moveTo>
                <a:lnTo>
                  <a:pt x="311657" y="31750"/>
                </a:lnTo>
                <a:lnTo>
                  <a:pt x="314451" y="34594"/>
                </a:lnTo>
                <a:lnTo>
                  <a:pt x="314451" y="41605"/>
                </a:lnTo>
                <a:lnTo>
                  <a:pt x="311657" y="44450"/>
                </a:lnTo>
                <a:lnTo>
                  <a:pt x="358901" y="44450"/>
                </a:lnTo>
                <a:lnTo>
                  <a:pt x="371601" y="38100"/>
                </a:lnTo>
                <a:lnTo>
                  <a:pt x="35890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7540497" y="5370067"/>
            <a:ext cx="557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57785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Platform  </a:t>
            </a:r>
            <a:r>
              <a:rPr dirty="0" sz="900" spc="35">
                <a:latin typeface="Arial"/>
                <a:cs typeface="Arial"/>
              </a:rPr>
              <a:t>W</a:t>
            </a:r>
            <a:r>
              <a:rPr dirty="0" sz="900" spc="-15">
                <a:latin typeface="Arial"/>
                <a:cs typeface="Arial"/>
              </a:rPr>
              <a:t>o</a:t>
            </a:r>
            <a:r>
              <a:rPr dirty="0" sz="900">
                <a:latin typeface="Arial"/>
                <a:cs typeface="Arial"/>
              </a:rPr>
              <a:t>r</a:t>
            </a:r>
            <a:r>
              <a:rPr dirty="0" sz="900" spc="5">
                <a:latin typeface="Arial"/>
                <a:cs typeface="Arial"/>
              </a:rPr>
              <a:t>k</a:t>
            </a:r>
            <a:r>
              <a:rPr dirty="0" sz="900" spc="-5">
                <a:latin typeface="Arial"/>
                <a:cs typeface="Arial"/>
              </a:rPr>
              <a:t>l</a:t>
            </a:r>
            <a:r>
              <a:rPr dirty="0" sz="900" spc="-15">
                <a:latin typeface="Arial"/>
                <a:cs typeface="Arial"/>
              </a:rPr>
              <a:t>o</a:t>
            </a:r>
            <a:r>
              <a:rPr dirty="0" sz="900" spc="-5">
                <a:latin typeface="Arial"/>
                <a:cs typeface="Arial"/>
              </a:rPr>
              <a:t>ad</a:t>
            </a:r>
            <a:r>
              <a:rPr dirty="0" sz="90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653528" y="5023103"/>
            <a:ext cx="303530" cy="350520"/>
          </a:xfrm>
          <a:custGeom>
            <a:avLst/>
            <a:gdLst/>
            <a:ahLst/>
            <a:cxnLst/>
            <a:rect l="l" t="t" r="r" b="b"/>
            <a:pathLst>
              <a:path w="303529" h="350520">
                <a:moveTo>
                  <a:pt x="154050" y="0"/>
                </a:moveTo>
                <a:lnTo>
                  <a:pt x="149225" y="0"/>
                </a:lnTo>
                <a:lnTo>
                  <a:pt x="145923" y="1651"/>
                </a:lnTo>
                <a:lnTo>
                  <a:pt x="4952" y="84328"/>
                </a:lnTo>
                <a:lnTo>
                  <a:pt x="1650" y="85979"/>
                </a:lnTo>
                <a:lnTo>
                  <a:pt x="0" y="89281"/>
                </a:lnTo>
                <a:lnTo>
                  <a:pt x="0" y="261239"/>
                </a:lnTo>
                <a:lnTo>
                  <a:pt x="1650" y="264541"/>
                </a:lnTo>
                <a:lnTo>
                  <a:pt x="4952" y="266192"/>
                </a:lnTo>
                <a:lnTo>
                  <a:pt x="145923" y="348869"/>
                </a:lnTo>
                <a:lnTo>
                  <a:pt x="147574" y="350520"/>
                </a:lnTo>
                <a:lnTo>
                  <a:pt x="154050" y="350520"/>
                </a:lnTo>
                <a:lnTo>
                  <a:pt x="155701" y="348869"/>
                </a:lnTo>
                <a:lnTo>
                  <a:pt x="189878" y="329057"/>
                </a:lnTo>
                <a:lnTo>
                  <a:pt x="150875" y="329057"/>
                </a:lnTo>
                <a:lnTo>
                  <a:pt x="19685" y="252984"/>
                </a:lnTo>
                <a:lnTo>
                  <a:pt x="19685" y="99187"/>
                </a:lnTo>
                <a:lnTo>
                  <a:pt x="150875" y="23114"/>
                </a:lnTo>
                <a:lnTo>
                  <a:pt x="192726" y="23114"/>
                </a:lnTo>
                <a:lnTo>
                  <a:pt x="155701" y="1651"/>
                </a:lnTo>
                <a:lnTo>
                  <a:pt x="154050" y="0"/>
                </a:lnTo>
                <a:close/>
              </a:path>
              <a:path w="303529" h="350520">
                <a:moveTo>
                  <a:pt x="192726" y="23114"/>
                </a:moveTo>
                <a:lnTo>
                  <a:pt x="150875" y="23114"/>
                </a:lnTo>
                <a:lnTo>
                  <a:pt x="283591" y="99187"/>
                </a:lnTo>
                <a:lnTo>
                  <a:pt x="283591" y="252984"/>
                </a:lnTo>
                <a:lnTo>
                  <a:pt x="150875" y="329057"/>
                </a:lnTo>
                <a:lnTo>
                  <a:pt x="189878" y="329057"/>
                </a:lnTo>
                <a:lnTo>
                  <a:pt x="298323" y="266192"/>
                </a:lnTo>
                <a:lnTo>
                  <a:pt x="301625" y="264541"/>
                </a:lnTo>
                <a:lnTo>
                  <a:pt x="303275" y="261239"/>
                </a:lnTo>
                <a:lnTo>
                  <a:pt x="303275" y="89281"/>
                </a:lnTo>
                <a:lnTo>
                  <a:pt x="301625" y="85979"/>
                </a:lnTo>
                <a:lnTo>
                  <a:pt x="298323" y="84328"/>
                </a:lnTo>
                <a:lnTo>
                  <a:pt x="192726" y="23114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804404" y="5026152"/>
            <a:ext cx="0" cy="184785"/>
          </a:xfrm>
          <a:custGeom>
            <a:avLst/>
            <a:gdLst/>
            <a:ahLst/>
            <a:cxnLst/>
            <a:rect l="l" t="t" r="r" b="b"/>
            <a:pathLst>
              <a:path w="0" h="184785">
                <a:moveTo>
                  <a:pt x="0" y="0"/>
                </a:moveTo>
                <a:lnTo>
                  <a:pt x="0" y="184404"/>
                </a:lnTo>
              </a:path>
            </a:pathLst>
          </a:custGeom>
          <a:ln w="21336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652004" y="5186171"/>
            <a:ext cx="304800" cy="105410"/>
          </a:xfrm>
          <a:custGeom>
            <a:avLst/>
            <a:gdLst/>
            <a:ahLst/>
            <a:cxnLst/>
            <a:rect l="l" t="t" r="r" b="b"/>
            <a:pathLst>
              <a:path w="304800" h="105410">
                <a:moveTo>
                  <a:pt x="154813" y="0"/>
                </a:moveTo>
                <a:lnTo>
                  <a:pt x="149987" y="0"/>
                </a:lnTo>
                <a:lnTo>
                  <a:pt x="146685" y="1650"/>
                </a:lnTo>
                <a:lnTo>
                  <a:pt x="6476" y="85089"/>
                </a:lnTo>
                <a:lnTo>
                  <a:pt x="1650" y="88518"/>
                </a:lnTo>
                <a:lnTo>
                  <a:pt x="0" y="93471"/>
                </a:lnTo>
                <a:lnTo>
                  <a:pt x="3301" y="98424"/>
                </a:lnTo>
                <a:lnTo>
                  <a:pt x="4825" y="103504"/>
                </a:lnTo>
                <a:lnTo>
                  <a:pt x="11429" y="105155"/>
                </a:lnTo>
                <a:lnTo>
                  <a:pt x="16255" y="101853"/>
                </a:lnTo>
                <a:lnTo>
                  <a:pt x="151638" y="21716"/>
                </a:lnTo>
                <a:lnTo>
                  <a:pt x="288544" y="101853"/>
                </a:lnTo>
                <a:lnTo>
                  <a:pt x="290068" y="103504"/>
                </a:lnTo>
                <a:lnTo>
                  <a:pt x="296672" y="103504"/>
                </a:lnTo>
                <a:lnTo>
                  <a:pt x="299847" y="101853"/>
                </a:lnTo>
                <a:lnTo>
                  <a:pt x="301498" y="98424"/>
                </a:lnTo>
                <a:lnTo>
                  <a:pt x="304800" y="93471"/>
                </a:lnTo>
                <a:lnTo>
                  <a:pt x="303149" y="88518"/>
                </a:lnTo>
                <a:lnTo>
                  <a:pt x="298323" y="85089"/>
                </a:lnTo>
                <a:lnTo>
                  <a:pt x="156464" y="165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717917" y="5096636"/>
            <a:ext cx="176022" cy="2049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652004" y="5105400"/>
            <a:ext cx="306705" cy="104139"/>
          </a:xfrm>
          <a:custGeom>
            <a:avLst/>
            <a:gdLst/>
            <a:ahLst/>
            <a:cxnLst/>
            <a:rect l="l" t="t" r="r" b="b"/>
            <a:pathLst>
              <a:path w="306704" h="104139">
                <a:moveTo>
                  <a:pt x="294894" y="0"/>
                </a:moveTo>
                <a:lnTo>
                  <a:pt x="289941" y="1650"/>
                </a:lnTo>
                <a:lnTo>
                  <a:pt x="152400" y="81914"/>
                </a:lnTo>
                <a:lnTo>
                  <a:pt x="16382" y="1650"/>
                </a:lnTo>
                <a:lnTo>
                  <a:pt x="11429" y="0"/>
                </a:lnTo>
                <a:lnTo>
                  <a:pt x="4952" y="1650"/>
                </a:lnTo>
                <a:lnTo>
                  <a:pt x="3301" y="4952"/>
                </a:lnTo>
                <a:lnTo>
                  <a:pt x="0" y="10032"/>
                </a:lnTo>
                <a:lnTo>
                  <a:pt x="1650" y="16763"/>
                </a:lnTo>
                <a:lnTo>
                  <a:pt x="6603" y="20066"/>
                </a:lnTo>
                <a:lnTo>
                  <a:pt x="147447" y="103631"/>
                </a:lnTo>
                <a:lnTo>
                  <a:pt x="157225" y="103631"/>
                </a:lnTo>
                <a:lnTo>
                  <a:pt x="299720" y="20066"/>
                </a:lnTo>
                <a:lnTo>
                  <a:pt x="304673" y="16763"/>
                </a:lnTo>
                <a:lnTo>
                  <a:pt x="306324" y="10032"/>
                </a:lnTo>
                <a:lnTo>
                  <a:pt x="303022" y="4952"/>
                </a:lnTo>
                <a:lnTo>
                  <a:pt x="299720" y="165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804404" y="5187696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4">
                <a:moveTo>
                  <a:pt x="0" y="0"/>
                </a:moveTo>
                <a:lnTo>
                  <a:pt x="0" y="185927"/>
                </a:lnTo>
              </a:path>
            </a:pathLst>
          </a:custGeom>
          <a:ln w="21336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122919" y="5638800"/>
            <a:ext cx="424180" cy="361950"/>
          </a:xfrm>
          <a:custGeom>
            <a:avLst/>
            <a:gdLst/>
            <a:ahLst/>
            <a:cxnLst/>
            <a:rect l="l" t="t" r="r" b="b"/>
            <a:pathLst>
              <a:path w="424179" h="361950">
                <a:moveTo>
                  <a:pt x="361780" y="316877"/>
                </a:moveTo>
                <a:lnTo>
                  <a:pt x="341122" y="341058"/>
                </a:lnTo>
                <a:lnTo>
                  <a:pt x="423799" y="361518"/>
                </a:lnTo>
                <a:lnTo>
                  <a:pt x="409388" y="327418"/>
                </a:lnTo>
                <a:lnTo>
                  <a:pt x="374141" y="327418"/>
                </a:lnTo>
                <a:lnTo>
                  <a:pt x="361780" y="316877"/>
                </a:lnTo>
                <a:close/>
              </a:path>
              <a:path w="424179" h="361950">
                <a:moveTo>
                  <a:pt x="369985" y="307273"/>
                </a:moveTo>
                <a:lnTo>
                  <a:pt x="361780" y="316877"/>
                </a:lnTo>
                <a:lnTo>
                  <a:pt x="374141" y="327418"/>
                </a:lnTo>
                <a:lnTo>
                  <a:pt x="378078" y="327101"/>
                </a:lnTo>
                <a:lnTo>
                  <a:pt x="382650" y="321767"/>
                </a:lnTo>
                <a:lnTo>
                  <a:pt x="382270" y="317753"/>
                </a:lnTo>
                <a:lnTo>
                  <a:pt x="369985" y="307273"/>
                </a:lnTo>
                <a:close/>
              </a:path>
              <a:path w="424179" h="361950">
                <a:moveTo>
                  <a:pt x="390651" y="283083"/>
                </a:moveTo>
                <a:lnTo>
                  <a:pt x="369985" y="307273"/>
                </a:lnTo>
                <a:lnTo>
                  <a:pt x="382270" y="317753"/>
                </a:lnTo>
                <a:lnTo>
                  <a:pt x="382650" y="321767"/>
                </a:lnTo>
                <a:lnTo>
                  <a:pt x="378078" y="327101"/>
                </a:lnTo>
                <a:lnTo>
                  <a:pt x="374141" y="327418"/>
                </a:lnTo>
                <a:lnTo>
                  <a:pt x="409388" y="327418"/>
                </a:lnTo>
                <a:lnTo>
                  <a:pt x="390651" y="283083"/>
                </a:lnTo>
                <a:close/>
              </a:path>
              <a:path w="424179" h="361950">
                <a:moveTo>
                  <a:pt x="62101" y="44605"/>
                </a:moveTo>
                <a:lnTo>
                  <a:pt x="53858" y="54278"/>
                </a:lnTo>
                <a:lnTo>
                  <a:pt x="361780" y="316877"/>
                </a:lnTo>
                <a:lnTo>
                  <a:pt x="369985" y="307273"/>
                </a:lnTo>
                <a:lnTo>
                  <a:pt x="62101" y="44605"/>
                </a:lnTo>
                <a:close/>
              </a:path>
              <a:path w="424179" h="361950">
                <a:moveTo>
                  <a:pt x="0" y="0"/>
                </a:moveTo>
                <a:lnTo>
                  <a:pt x="33274" y="78435"/>
                </a:lnTo>
                <a:lnTo>
                  <a:pt x="53858" y="54278"/>
                </a:lnTo>
                <a:lnTo>
                  <a:pt x="41528" y="43764"/>
                </a:lnTo>
                <a:lnTo>
                  <a:pt x="41148" y="39750"/>
                </a:lnTo>
                <a:lnTo>
                  <a:pt x="45720" y="34416"/>
                </a:lnTo>
                <a:lnTo>
                  <a:pt x="49783" y="34099"/>
                </a:lnTo>
                <a:lnTo>
                  <a:pt x="71054" y="34099"/>
                </a:lnTo>
                <a:lnTo>
                  <a:pt x="82676" y="20459"/>
                </a:lnTo>
                <a:lnTo>
                  <a:pt x="0" y="0"/>
                </a:lnTo>
                <a:close/>
              </a:path>
              <a:path w="424179" h="361950">
                <a:moveTo>
                  <a:pt x="49783" y="34099"/>
                </a:moveTo>
                <a:lnTo>
                  <a:pt x="45720" y="34416"/>
                </a:lnTo>
                <a:lnTo>
                  <a:pt x="41148" y="39750"/>
                </a:lnTo>
                <a:lnTo>
                  <a:pt x="41528" y="43764"/>
                </a:lnTo>
                <a:lnTo>
                  <a:pt x="53858" y="54278"/>
                </a:lnTo>
                <a:lnTo>
                  <a:pt x="62101" y="44605"/>
                </a:lnTo>
                <a:lnTo>
                  <a:pt x="49783" y="34099"/>
                </a:lnTo>
                <a:close/>
              </a:path>
              <a:path w="424179" h="361950">
                <a:moveTo>
                  <a:pt x="71054" y="34099"/>
                </a:moveTo>
                <a:lnTo>
                  <a:pt x="49783" y="34099"/>
                </a:lnTo>
                <a:lnTo>
                  <a:pt x="62101" y="44605"/>
                </a:lnTo>
                <a:lnTo>
                  <a:pt x="71054" y="34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94930" y="6050140"/>
            <a:ext cx="304800" cy="288925"/>
          </a:xfrm>
          <a:custGeom>
            <a:avLst/>
            <a:gdLst/>
            <a:ahLst/>
            <a:cxnLst/>
            <a:rect l="l" t="t" r="r" b="b"/>
            <a:pathLst>
              <a:path w="304800" h="288925">
                <a:moveTo>
                  <a:pt x="165862" y="195135"/>
                </a:moveTo>
                <a:lnTo>
                  <a:pt x="114426" y="241731"/>
                </a:lnTo>
                <a:lnTo>
                  <a:pt x="165862" y="288328"/>
                </a:lnTo>
                <a:lnTo>
                  <a:pt x="184150" y="271538"/>
                </a:lnTo>
                <a:lnTo>
                  <a:pt x="162560" y="251955"/>
                </a:lnTo>
                <a:lnTo>
                  <a:pt x="244968" y="251955"/>
                </a:lnTo>
                <a:lnTo>
                  <a:pt x="241311" y="247018"/>
                </a:lnTo>
                <a:lnTo>
                  <a:pt x="239775" y="240131"/>
                </a:lnTo>
                <a:lnTo>
                  <a:pt x="241311" y="233244"/>
                </a:lnTo>
                <a:lnTo>
                  <a:pt x="244968" y="228307"/>
                </a:lnTo>
                <a:lnTo>
                  <a:pt x="165989" y="228307"/>
                </a:lnTo>
                <a:lnTo>
                  <a:pt x="184150" y="211924"/>
                </a:lnTo>
                <a:lnTo>
                  <a:pt x="165862" y="195135"/>
                </a:lnTo>
                <a:close/>
              </a:path>
              <a:path w="304800" h="288925">
                <a:moveTo>
                  <a:pt x="45466" y="198742"/>
                </a:moveTo>
                <a:lnTo>
                  <a:pt x="27826" y="202000"/>
                </a:lnTo>
                <a:lnTo>
                  <a:pt x="13414" y="210878"/>
                </a:lnTo>
                <a:lnTo>
                  <a:pt x="3692" y="224036"/>
                </a:lnTo>
                <a:lnTo>
                  <a:pt x="126" y="240131"/>
                </a:lnTo>
                <a:lnTo>
                  <a:pt x="3692" y="256226"/>
                </a:lnTo>
                <a:lnTo>
                  <a:pt x="13414" y="269384"/>
                </a:lnTo>
                <a:lnTo>
                  <a:pt x="27826" y="278263"/>
                </a:lnTo>
                <a:lnTo>
                  <a:pt x="45466" y="281520"/>
                </a:lnTo>
                <a:lnTo>
                  <a:pt x="63105" y="278263"/>
                </a:lnTo>
                <a:lnTo>
                  <a:pt x="77517" y="269384"/>
                </a:lnTo>
                <a:lnTo>
                  <a:pt x="86022" y="257873"/>
                </a:lnTo>
                <a:lnTo>
                  <a:pt x="45466" y="257873"/>
                </a:lnTo>
                <a:lnTo>
                  <a:pt x="37929" y="256472"/>
                </a:lnTo>
                <a:lnTo>
                  <a:pt x="31750" y="252660"/>
                </a:lnTo>
                <a:lnTo>
                  <a:pt x="27570" y="247018"/>
                </a:lnTo>
                <a:lnTo>
                  <a:pt x="26035" y="240131"/>
                </a:lnTo>
                <a:lnTo>
                  <a:pt x="27570" y="233244"/>
                </a:lnTo>
                <a:lnTo>
                  <a:pt x="31750" y="227603"/>
                </a:lnTo>
                <a:lnTo>
                  <a:pt x="37929" y="223790"/>
                </a:lnTo>
                <a:lnTo>
                  <a:pt x="45466" y="222389"/>
                </a:lnTo>
                <a:lnTo>
                  <a:pt x="86022" y="222389"/>
                </a:lnTo>
                <a:lnTo>
                  <a:pt x="77517" y="210878"/>
                </a:lnTo>
                <a:lnTo>
                  <a:pt x="63105" y="202000"/>
                </a:lnTo>
                <a:lnTo>
                  <a:pt x="45466" y="198742"/>
                </a:lnTo>
                <a:close/>
              </a:path>
              <a:path w="304800" h="288925">
                <a:moveTo>
                  <a:pt x="244968" y="251955"/>
                </a:moveTo>
                <a:lnTo>
                  <a:pt x="215773" y="251955"/>
                </a:lnTo>
                <a:lnTo>
                  <a:pt x="222041" y="263786"/>
                </a:lnTo>
                <a:lnTo>
                  <a:pt x="231917" y="273148"/>
                </a:lnTo>
                <a:lnTo>
                  <a:pt x="244580" y="279305"/>
                </a:lnTo>
                <a:lnTo>
                  <a:pt x="259206" y="281520"/>
                </a:lnTo>
                <a:lnTo>
                  <a:pt x="276846" y="278263"/>
                </a:lnTo>
                <a:lnTo>
                  <a:pt x="291258" y="269384"/>
                </a:lnTo>
                <a:lnTo>
                  <a:pt x="299763" y="257873"/>
                </a:lnTo>
                <a:lnTo>
                  <a:pt x="259206" y="257873"/>
                </a:lnTo>
                <a:lnTo>
                  <a:pt x="251670" y="256472"/>
                </a:lnTo>
                <a:lnTo>
                  <a:pt x="245491" y="252660"/>
                </a:lnTo>
                <a:lnTo>
                  <a:pt x="244968" y="251955"/>
                </a:lnTo>
                <a:close/>
              </a:path>
              <a:path w="304800" h="288925">
                <a:moveTo>
                  <a:pt x="86022" y="222389"/>
                </a:moveTo>
                <a:lnTo>
                  <a:pt x="45466" y="222389"/>
                </a:lnTo>
                <a:lnTo>
                  <a:pt x="53002" y="223790"/>
                </a:lnTo>
                <a:lnTo>
                  <a:pt x="59182" y="227603"/>
                </a:lnTo>
                <a:lnTo>
                  <a:pt x="63361" y="233244"/>
                </a:lnTo>
                <a:lnTo>
                  <a:pt x="64897" y="240131"/>
                </a:lnTo>
                <a:lnTo>
                  <a:pt x="63361" y="247018"/>
                </a:lnTo>
                <a:lnTo>
                  <a:pt x="59182" y="252660"/>
                </a:lnTo>
                <a:lnTo>
                  <a:pt x="53002" y="256472"/>
                </a:lnTo>
                <a:lnTo>
                  <a:pt x="45466" y="257873"/>
                </a:lnTo>
                <a:lnTo>
                  <a:pt x="86022" y="257873"/>
                </a:lnTo>
                <a:lnTo>
                  <a:pt x="87239" y="256226"/>
                </a:lnTo>
                <a:lnTo>
                  <a:pt x="90804" y="240131"/>
                </a:lnTo>
                <a:lnTo>
                  <a:pt x="87239" y="224036"/>
                </a:lnTo>
                <a:lnTo>
                  <a:pt x="86022" y="222389"/>
                </a:lnTo>
                <a:close/>
              </a:path>
              <a:path w="304800" h="288925">
                <a:moveTo>
                  <a:pt x="299547" y="222389"/>
                </a:moveTo>
                <a:lnTo>
                  <a:pt x="259206" y="222389"/>
                </a:lnTo>
                <a:lnTo>
                  <a:pt x="266743" y="223790"/>
                </a:lnTo>
                <a:lnTo>
                  <a:pt x="272923" y="227603"/>
                </a:lnTo>
                <a:lnTo>
                  <a:pt x="277102" y="233244"/>
                </a:lnTo>
                <a:lnTo>
                  <a:pt x="278638" y="240131"/>
                </a:lnTo>
                <a:lnTo>
                  <a:pt x="277102" y="247018"/>
                </a:lnTo>
                <a:lnTo>
                  <a:pt x="272923" y="252660"/>
                </a:lnTo>
                <a:lnTo>
                  <a:pt x="266743" y="256472"/>
                </a:lnTo>
                <a:lnTo>
                  <a:pt x="259206" y="257873"/>
                </a:lnTo>
                <a:lnTo>
                  <a:pt x="299763" y="257873"/>
                </a:lnTo>
                <a:lnTo>
                  <a:pt x="300980" y="256226"/>
                </a:lnTo>
                <a:lnTo>
                  <a:pt x="304546" y="240131"/>
                </a:lnTo>
                <a:lnTo>
                  <a:pt x="302111" y="226774"/>
                </a:lnTo>
                <a:lnTo>
                  <a:pt x="299547" y="222389"/>
                </a:lnTo>
                <a:close/>
              </a:path>
              <a:path w="304800" h="288925">
                <a:moveTo>
                  <a:pt x="45339" y="3606"/>
                </a:moveTo>
                <a:lnTo>
                  <a:pt x="27699" y="6864"/>
                </a:lnTo>
                <a:lnTo>
                  <a:pt x="13287" y="15743"/>
                </a:lnTo>
                <a:lnTo>
                  <a:pt x="3565" y="28901"/>
                </a:lnTo>
                <a:lnTo>
                  <a:pt x="0" y="44996"/>
                </a:lnTo>
                <a:lnTo>
                  <a:pt x="2452" y="58389"/>
                </a:lnTo>
                <a:lnTo>
                  <a:pt x="9191" y="69916"/>
                </a:lnTo>
                <a:lnTo>
                  <a:pt x="19448" y="78936"/>
                </a:lnTo>
                <a:lnTo>
                  <a:pt x="32385" y="84683"/>
                </a:lnTo>
                <a:lnTo>
                  <a:pt x="32385" y="157352"/>
                </a:lnTo>
                <a:lnTo>
                  <a:pt x="246252" y="157352"/>
                </a:lnTo>
                <a:lnTo>
                  <a:pt x="246252" y="200456"/>
                </a:lnTo>
                <a:lnTo>
                  <a:pt x="235936" y="204601"/>
                </a:lnTo>
                <a:lnTo>
                  <a:pt x="227137" y="210878"/>
                </a:lnTo>
                <a:lnTo>
                  <a:pt x="220303" y="218876"/>
                </a:lnTo>
                <a:lnTo>
                  <a:pt x="215773" y="228307"/>
                </a:lnTo>
                <a:lnTo>
                  <a:pt x="244968" y="228307"/>
                </a:lnTo>
                <a:lnTo>
                  <a:pt x="245490" y="227603"/>
                </a:lnTo>
                <a:lnTo>
                  <a:pt x="251670" y="223790"/>
                </a:lnTo>
                <a:lnTo>
                  <a:pt x="259206" y="222389"/>
                </a:lnTo>
                <a:lnTo>
                  <a:pt x="299547" y="222389"/>
                </a:lnTo>
                <a:lnTo>
                  <a:pt x="295354" y="215217"/>
                </a:lnTo>
                <a:lnTo>
                  <a:pt x="285097" y="206198"/>
                </a:lnTo>
                <a:lnTo>
                  <a:pt x="272161" y="200456"/>
                </a:lnTo>
                <a:lnTo>
                  <a:pt x="272161" y="133692"/>
                </a:lnTo>
                <a:lnTo>
                  <a:pt x="58293" y="133692"/>
                </a:lnTo>
                <a:lnTo>
                  <a:pt x="58293" y="84683"/>
                </a:lnTo>
                <a:lnTo>
                  <a:pt x="71282" y="78969"/>
                </a:lnTo>
                <a:lnTo>
                  <a:pt x="81533" y="69959"/>
                </a:lnTo>
                <a:lnTo>
                  <a:pt x="85732" y="62737"/>
                </a:lnTo>
                <a:lnTo>
                  <a:pt x="45466" y="62737"/>
                </a:lnTo>
                <a:lnTo>
                  <a:pt x="37929" y="61339"/>
                </a:lnTo>
                <a:lnTo>
                  <a:pt x="31750" y="57529"/>
                </a:lnTo>
                <a:lnTo>
                  <a:pt x="27570" y="51888"/>
                </a:lnTo>
                <a:lnTo>
                  <a:pt x="26035" y="44996"/>
                </a:lnTo>
                <a:lnTo>
                  <a:pt x="27570" y="38111"/>
                </a:lnTo>
                <a:lnTo>
                  <a:pt x="31750" y="32473"/>
                </a:lnTo>
                <a:lnTo>
                  <a:pt x="37929" y="28665"/>
                </a:lnTo>
                <a:lnTo>
                  <a:pt x="45466" y="27266"/>
                </a:lnTo>
                <a:lnTo>
                  <a:pt x="85904" y="27266"/>
                </a:lnTo>
                <a:lnTo>
                  <a:pt x="77390" y="15743"/>
                </a:lnTo>
                <a:lnTo>
                  <a:pt x="62978" y="6864"/>
                </a:lnTo>
                <a:lnTo>
                  <a:pt x="45339" y="3606"/>
                </a:lnTo>
                <a:close/>
              </a:path>
              <a:path w="304800" h="288925">
                <a:moveTo>
                  <a:pt x="159130" y="157352"/>
                </a:moveTo>
                <a:lnTo>
                  <a:pt x="122300" y="157352"/>
                </a:lnTo>
                <a:lnTo>
                  <a:pt x="99060" y="178523"/>
                </a:lnTo>
                <a:lnTo>
                  <a:pt x="117221" y="195313"/>
                </a:lnTo>
                <a:lnTo>
                  <a:pt x="159130" y="157352"/>
                </a:lnTo>
                <a:close/>
              </a:path>
              <a:path w="304800" h="288925">
                <a:moveTo>
                  <a:pt x="117221" y="95732"/>
                </a:moveTo>
                <a:lnTo>
                  <a:pt x="99060" y="112534"/>
                </a:lnTo>
                <a:lnTo>
                  <a:pt x="122300" y="133692"/>
                </a:lnTo>
                <a:lnTo>
                  <a:pt x="159130" y="133692"/>
                </a:lnTo>
                <a:lnTo>
                  <a:pt x="117221" y="95732"/>
                </a:lnTo>
                <a:close/>
              </a:path>
              <a:path w="304800" h="288925">
                <a:moveTo>
                  <a:pt x="165862" y="0"/>
                </a:moveTo>
                <a:lnTo>
                  <a:pt x="114553" y="46596"/>
                </a:lnTo>
                <a:lnTo>
                  <a:pt x="165862" y="93192"/>
                </a:lnTo>
                <a:lnTo>
                  <a:pt x="184150" y="76403"/>
                </a:lnTo>
                <a:lnTo>
                  <a:pt x="162560" y="56832"/>
                </a:lnTo>
                <a:lnTo>
                  <a:pt x="244974" y="56832"/>
                </a:lnTo>
                <a:lnTo>
                  <a:pt x="241311" y="51888"/>
                </a:lnTo>
                <a:lnTo>
                  <a:pt x="239775" y="44996"/>
                </a:lnTo>
                <a:lnTo>
                  <a:pt x="241311" y="38111"/>
                </a:lnTo>
                <a:lnTo>
                  <a:pt x="244973" y="33172"/>
                </a:lnTo>
                <a:lnTo>
                  <a:pt x="166116" y="33172"/>
                </a:lnTo>
                <a:lnTo>
                  <a:pt x="184150" y="16789"/>
                </a:lnTo>
                <a:lnTo>
                  <a:pt x="165862" y="0"/>
                </a:lnTo>
                <a:close/>
              </a:path>
              <a:path w="304800" h="288925">
                <a:moveTo>
                  <a:pt x="244974" y="56832"/>
                </a:moveTo>
                <a:lnTo>
                  <a:pt x="215773" y="56832"/>
                </a:lnTo>
                <a:lnTo>
                  <a:pt x="222041" y="68658"/>
                </a:lnTo>
                <a:lnTo>
                  <a:pt x="231917" y="78020"/>
                </a:lnTo>
                <a:lnTo>
                  <a:pt x="244580" y="84180"/>
                </a:lnTo>
                <a:lnTo>
                  <a:pt x="259206" y="86398"/>
                </a:lnTo>
                <a:lnTo>
                  <a:pt x="276846" y="83140"/>
                </a:lnTo>
                <a:lnTo>
                  <a:pt x="291258" y="74260"/>
                </a:lnTo>
                <a:lnTo>
                  <a:pt x="299769" y="62737"/>
                </a:lnTo>
                <a:lnTo>
                  <a:pt x="259206" y="62737"/>
                </a:lnTo>
                <a:lnTo>
                  <a:pt x="251670" y="61339"/>
                </a:lnTo>
                <a:lnTo>
                  <a:pt x="245491" y="57529"/>
                </a:lnTo>
                <a:lnTo>
                  <a:pt x="244974" y="56832"/>
                </a:lnTo>
                <a:close/>
              </a:path>
              <a:path w="304800" h="288925">
                <a:moveTo>
                  <a:pt x="85904" y="27266"/>
                </a:moveTo>
                <a:lnTo>
                  <a:pt x="45466" y="27266"/>
                </a:lnTo>
                <a:lnTo>
                  <a:pt x="53002" y="28665"/>
                </a:lnTo>
                <a:lnTo>
                  <a:pt x="59182" y="32473"/>
                </a:lnTo>
                <a:lnTo>
                  <a:pt x="63361" y="38111"/>
                </a:lnTo>
                <a:lnTo>
                  <a:pt x="64897" y="44996"/>
                </a:lnTo>
                <a:lnTo>
                  <a:pt x="63361" y="51888"/>
                </a:lnTo>
                <a:lnTo>
                  <a:pt x="59182" y="57529"/>
                </a:lnTo>
                <a:lnTo>
                  <a:pt x="53002" y="61339"/>
                </a:lnTo>
                <a:lnTo>
                  <a:pt x="45466" y="62737"/>
                </a:lnTo>
                <a:lnTo>
                  <a:pt x="85732" y="62737"/>
                </a:lnTo>
                <a:lnTo>
                  <a:pt x="88266" y="58358"/>
                </a:lnTo>
                <a:lnTo>
                  <a:pt x="90677" y="44996"/>
                </a:lnTo>
                <a:lnTo>
                  <a:pt x="87112" y="28901"/>
                </a:lnTo>
                <a:lnTo>
                  <a:pt x="85904" y="27266"/>
                </a:lnTo>
                <a:close/>
              </a:path>
              <a:path w="304800" h="288925">
                <a:moveTo>
                  <a:pt x="299772" y="27266"/>
                </a:moveTo>
                <a:lnTo>
                  <a:pt x="259206" y="27266"/>
                </a:lnTo>
                <a:lnTo>
                  <a:pt x="266743" y="28665"/>
                </a:lnTo>
                <a:lnTo>
                  <a:pt x="272923" y="32473"/>
                </a:lnTo>
                <a:lnTo>
                  <a:pt x="277102" y="38111"/>
                </a:lnTo>
                <a:lnTo>
                  <a:pt x="278638" y="44996"/>
                </a:lnTo>
                <a:lnTo>
                  <a:pt x="277102" y="51888"/>
                </a:lnTo>
                <a:lnTo>
                  <a:pt x="272923" y="57529"/>
                </a:lnTo>
                <a:lnTo>
                  <a:pt x="266743" y="61339"/>
                </a:lnTo>
                <a:lnTo>
                  <a:pt x="259206" y="62737"/>
                </a:lnTo>
                <a:lnTo>
                  <a:pt x="299769" y="62737"/>
                </a:lnTo>
                <a:lnTo>
                  <a:pt x="300980" y="61098"/>
                </a:lnTo>
                <a:lnTo>
                  <a:pt x="304546" y="44996"/>
                </a:lnTo>
                <a:lnTo>
                  <a:pt x="300980" y="28901"/>
                </a:lnTo>
                <a:lnTo>
                  <a:pt x="299772" y="27266"/>
                </a:lnTo>
                <a:close/>
              </a:path>
              <a:path w="304800" h="288925">
                <a:moveTo>
                  <a:pt x="259206" y="3606"/>
                </a:moveTo>
                <a:lnTo>
                  <a:pt x="244580" y="5824"/>
                </a:lnTo>
                <a:lnTo>
                  <a:pt x="231917" y="11984"/>
                </a:lnTo>
                <a:lnTo>
                  <a:pt x="222041" y="21346"/>
                </a:lnTo>
                <a:lnTo>
                  <a:pt x="215773" y="33172"/>
                </a:lnTo>
                <a:lnTo>
                  <a:pt x="244973" y="33172"/>
                </a:lnTo>
                <a:lnTo>
                  <a:pt x="245490" y="32473"/>
                </a:lnTo>
                <a:lnTo>
                  <a:pt x="251670" y="28665"/>
                </a:lnTo>
                <a:lnTo>
                  <a:pt x="259206" y="27266"/>
                </a:lnTo>
                <a:lnTo>
                  <a:pt x="299772" y="27266"/>
                </a:lnTo>
                <a:lnTo>
                  <a:pt x="291258" y="15743"/>
                </a:lnTo>
                <a:lnTo>
                  <a:pt x="276846" y="6864"/>
                </a:lnTo>
                <a:lnTo>
                  <a:pt x="259206" y="3606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8862059" y="2735960"/>
            <a:ext cx="940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Platform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97891" y="696849"/>
            <a:ext cx="29972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Endpoint vulnerability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assessment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55091" y="910208"/>
            <a:ext cx="475488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20">
                <a:latin typeface="Arial"/>
                <a:cs typeface="Arial"/>
              </a:rPr>
              <a:t>Tampering, </a:t>
            </a:r>
            <a:r>
              <a:rPr dirty="0" sz="1400">
                <a:latin typeface="Arial"/>
                <a:cs typeface="Arial"/>
              </a:rPr>
              <a:t>intrusion, </a:t>
            </a:r>
            <a:r>
              <a:rPr dirty="0" sz="1400" spc="-5">
                <a:latin typeface="Arial"/>
                <a:cs typeface="Arial"/>
              </a:rPr>
              <a:t>destruction,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monitor/audit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Certificates, encryption, HW </a:t>
            </a:r>
            <a:r>
              <a:rPr dirty="0" sz="1400">
                <a:latin typeface="Arial"/>
                <a:cs typeface="Arial"/>
              </a:rPr>
              <a:t>root of trust, secure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comms.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97891" y="1336928"/>
            <a:ext cx="21005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Endpoint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55091" y="1549983"/>
            <a:ext cx="4407535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Configuration, problem diagnosis, </a:t>
            </a:r>
            <a:r>
              <a:rPr dirty="0" sz="1400" spc="-5">
                <a:latin typeface="Arial"/>
                <a:cs typeface="Arial"/>
              </a:rPr>
              <a:t>firmware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updates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Help </a:t>
            </a:r>
            <a:r>
              <a:rPr dirty="0" sz="1400">
                <a:latin typeface="Arial"/>
                <a:cs typeface="Arial"/>
              </a:rPr>
              <a:t>desk, </a:t>
            </a:r>
            <a:r>
              <a:rPr dirty="0" sz="1400" spc="-5">
                <a:latin typeface="Arial"/>
                <a:cs typeface="Arial"/>
              </a:rPr>
              <a:t>service level </a:t>
            </a:r>
            <a:r>
              <a:rPr dirty="0" sz="1400">
                <a:latin typeface="Arial"/>
                <a:cs typeface="Arial"/>
              </a:rPr>
              <a:t>agreements, IT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involvement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97891" y="1977389"/>
            <a:ext cx="25787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Endpoint traffic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55091" y="2190750"/>
            <a:ext cx="364617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Network </a:t>
            </a:r>
            <a:r>
              <a:rPr dirty="0" sz="1400" spc="-15">
                <a:latin typeface="Arial"/>
                <a:cs typeface="Arial"/>
              </a:rPr>
              <a:t>discovery, </a:t>
            </a:r>
            <a:r>
              <a:rPr dirty="0" sz="1400" spc="-5">
                <a:latin typeface="Arial"/>
                <a:cs typeface="Arial"/>
              </a:rPr>
              <a:t>traffic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segmentation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Bandwidth management, RF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97891" y="2617470"/>
            <a:ext cx="8153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Po</a:t>
            </a:r>
            <a:r>
              <a:rPr dirty="0" sz="1400" spc="-20">
                <a:latin typeface="Arial"/>
                <a:cs typeface="Arial"/>
              </a:rPr>
              <a:t>w</a:t>
            </a:r>
            <a:r>
              <a:rPr dirty="0" sz="140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55091" y="2830525"/>
            <a:ext cx="34302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Local </a:t>
            </a:r>
            <a:r>
              <a:rPr dirty="0" sz="1400" spc="-5">
                <a:latin typeface="Arial"/>
                <a:cs typeface="Arial"/>
              </a:rPr>
              <a:t>power? </a:t>
            </a:r>
            <a:r>
              <a:rPr dirty="0" sz="1400">
                <a:latin typeface="Arial"/>
                <a:cs typeface="Arial"/>
              </a:rPr>
              <a:t>Battery life,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replacement?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261861" y="286257"/>
            <a:ext cx="20358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IoT security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appliance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719061" y="499313"/>
            <a:ext cx="2835910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Asset </a:t>
            </a:r>
            <a:r>
              <a:rPr dirty="0" sz="1400" spc="-15">
                <a:latin typeface="Arial"/>
                <a:cs typeface="Arial"/>
              </a:rPr>
              <a:t>discovery, </a:t>
            </a:r>
            <a:r>
              <a:rPr dirty="0" sz="1400">
                <a:latin typeface="Arial"/>
                <a:cs typeface="Arial"/>
              </a:rPr>
              <a:t>risk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Event </a:t>
            </a:r>
            <a:r>
              <a:rPr dirty="0" sz="1400">
                <a:latin typeface="Arial"/>
                <a:cs typeface="Arial"/>
              </a:rPr>
              <a:t>detection, </a:t>
            </a:r>
            <a:r>
              <a:rPr dirty="0" sz="1400" spc="-5">
                <a:latin typeface="Arial"/>
                <a:cs typeface="Arial"/>
              </a:rPr>
              <a:t>device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261861" y="926719"/>
            <a:ext cx="11830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Operati</a:t>
            </a:r>
            <a:r>
              <a:rPr dirty="0" sz="1400">
                <a:latin typeface="Arial"/>
                <a:cs typeface="Arial"/>
              </a:rPr>
              <a:t>o</a:t>
            </a:r>
            <a:r>
              <a:rPr dirty="0" sz="1400" spc="-15">
                <a:latin typeface="Arial"/>
                <a:cs typeface="Arial"/>
              </a:rPr>
              <a:t>n</a:t>
            </a:r>
            <a:r>
              <a:rPr dirty="0" sz="140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719061" y="1140078"/>
            <a:ext cx="32708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Failsafe controls, </a:t>
            </a:r>
            <a:r>
              <a:rPr dirty="0" sz="1400" spc="-5">
                <a:latin typeface="Arial"/>
                <a:cs typeface="Arial"/>
              </a:rPr>
              <a:t>power</a:t>
            </a:r>
            <a:r>
              <a:rPr dirty="0" sz="1400" spc="-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261861" y="1353438"/>
            <a:ext cx="19024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Data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693661" y="1566799"/>
            <a:ext cx="439737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324485" algn="l"/>
                <a:tab pos="325120" algn="l"/>
              </a:tabLst>
            </a:pPr>
            <a:r>
              <a:rPr dirty="0" sz="1400">
                <a:latin typeface="Arial"/>
                <a:cs typeface="Arial"/>
              </a:rPr>
              <a:t>Usage, </a:t>
            </a:r>
            <a:r>
              <a:rPr dirty="0" sz="1400" spc="-5">
                <a:latin typeface="Arial"/>
                <a:cs typeface="Arial"/>
              </a:rPr>
              <a:t>ownership,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confidentiality</a:t>
            </a:r>
            <a:endParaRPr sz="1400">
              <a:latin typeface="Arial"/>
              <a:cs typeface="Arial"/>
            </a:endParaRPr>
          </a:p>
          <a:p>
            <a:pPr marL="324485" indent="-287020">
              <a:lnSpc>
                <a:spcPct val="100000"/>
              </a:lnSpc>
              <a:buChar char="•"/>
              <a:tabLst>
                <a:tab pos="324485" algn="l"/>
                <a:tab pos="325120" algn="l"/>
              </a:tabLst>
            </a:pPr>
            <a:r>
              <a:rPr dirty="0" sz="1400" spc="-5">
                <a:latin typeface="Arial"/>
                <a:cs typeface="Arial"/>
              </a:rPr>
              <a:t>Data </a:t>
            </a:r>
            <a:r>
              <a:rPr dirty="0" sz="1400">
                <a:latin typeface="Arial"/>
                <a:cs typeface="Arial"/>
              </a:rPr>
              <a:t>“freshness” (i.e., how </a:t>
            </a:r>
            <a:r>
              <a:rPr dirty="0" sz="1400" spc="-5">
                <a:latin typeface="Arial"/>
                <a:cs typeface="Arial"/>
              </a:rPr>
              <a:t>frequently</a:t>
            </a:r>
            <a:r>
              <a:rPr dirty="0" sz="1400" spc="-1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updated?)</a:t>
            </a:r>
            <a:endParaRPr sz="1400">
              <a:latin typeface="Arial"/>
              <a:cs typeface="Arial"/>
            </a:endParaRPr>
          </a:p>
          <a:p>
            <a:pPr marL="324485" indent="-287020">
              <a:lnSpc>
                <a:spcPct val="100000"/>
              </a:lnSpc>
              <a:buChar char="•"/>
              <a:tabLst>
                <a:tab pos="324485" algn="l"/>
                <a:tab pos="325120" algn="l"/>
              </a:tabLst>
            </a:pPr>
            <a:r>
              <a:rPr dirty="0" sz="1400" spc="5">
                <a:latin typeface="Arial"/>
                <a:cs typeface="Arial"/>
              </a:rPr>
              <a:t>Will </a:t>
            </a:r>
            <a:r>
              <a:rPr dirty="0" sz="1400" spc="-5">
                <a:latin typeface="Arial"/>
                <a:cs typeface="Arial"/>
              </a:rPr>
              <a:t>you </a:t>
            </a:r>
            <a:r>
              <a:rPr dirty="0" sz="1400">
                <a:latin typeface="Arial"/>
                <a:cs typeface="Arial"/>
              </a:rPr>
              <a:t>share </a:t>
            </a:r>
            <a:r>
              <a:rPr dirty="0" sz="1400" spc="-5">
                <a:latin typeface="Arial"/>
                <a:cs typeface="Arial"/>
              </a:rPr>
              <a:t>your </a:t>
            </a:r>
            <a:r>
              <a:rPr dirty="0" sz="1400">
                <a:latin typeface="Arial"/>
                <a:cs typeface="Arial"/>
              </a:rPr>
              <a:t>data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 spc="10">
                <a:latin typeface="Arial"/>
                <a:cs typeface="Arial"/>
              </a:rPr>
              <a:t>3</a:t>
            </a:r>
            <a:r>
              <a:rPr dirty="0" baseline="24691" sz="1350" spc="15">
                <a:latin typeface="Arial"/>
                <a:cs typeface="Arial"/>
              </a:rPr>
              <a:t>rd </a:t>
            </a:r>
            <a:r>
              <a:rPr dirty="0" sz="1400">
                <a:latin typeface="Arial"/>
                <a:cs typeface="Arial"/>
              </a:rPr>
              <a:t>parties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(partners)?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261861" y="2207132"/>
            <a:ext cx="17786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10">
                <a:latin typeface="Arial"/>
                <a:cs typeface="Arial"/>
              </a:rPr>
              <a:t>D</a:t>
            </a:r>
            <a:r>
              <a:rPr dirty="0" sz="1400" spc="-5">
                <a:latin typeface="Arial"/>
                <a:cs typeface="Arial"/>
              </a:rPr>
              <a:t>e</a:t>
            </a:r>
            <a:r>
              <a:rPr dirty="0" sz="1400">
                <a:latin typeface="Arial"/>
                <a:cs typeface="Arial"/>
              </a:rPr>
              <a:t>-</a:t>
            </a:r>
            <a:r>
              <a:rPr dirty="0" sz="1400" spc="5">
                <a:latin typeface="Arial"/>
                <a:cs typeface="Arial"/>
              </a:rPr>
              <a:t>c</a:t>
            </a:r>
            <a:r>
              <a:rPr dirty="0" sz="1400">
                <a:latin typeface="Arial"/>
                <a:cs typeface="Arial"/>
              </a:rPr>
              <a:t>om</a:t>
            </a:r>
            <a:r>
              <a:rPr dirty="0" sz="1400" spc="-5">
                <a:latin typeface="Arial"/>
                <a:cs typeface="Arial"/>
              </a:rPr>
              <a:t>m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10">
                <a:latin typeface="Arial"/>
                <a:cs typeface="Arial"/>
              </a:rPr>
              <a:t>o</a:t>
            </a:r>
            <a:r>
              <a:rPr dirty="0" sz="1400">
                <a:latin typeface="Arial"/>
                <a:cs typeface="Arial"/>
              </a:rPr>
              <a:t>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719061" y="2420493"/>
            <a:ext cx="40601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Destroy </a:t>
            </a:r>
            <a:r>
              <a:rPr dirty="0" sz="1400" spc="-5">
                <a:latin typeface="Arial"/>
                <a:cs typeface="Arial"/>
              </a:rPr>
              <a:t>devices. </a:t>
            </a:r>
            <a:r>
              <a:rPr dirty="0" sz="1400">
                <a:latin typeface="Arial"/>
                <a:cs typeface="Arial"/>
              </a:rPr>
              <a:t>Delete data. Delete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3116" y="6240779"/>
            <a:ext cx="1280159" cy="29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500" y="6427723"/>
            <a:ext cx="52203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</a:tabLst>
            </a:pP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12	©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2022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Gartner,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Inc. and/or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its affiliates. All rights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reserved.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 is a registered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trademark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of Gartner,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Inc. and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its</a:t>
            </a:r>
            <a:r>
              <a:rPr dirty="0" sz="700" spc="1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affiliates.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279653"/>
            <a:ext cx="101631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The </a:t>
            </a:r>
            <a:r>
              <a:rPr dirty="0" spc="-5"/>
              <a:t>IoT </a:t>
            </a:r>
            <a:r>
              <a:rPr dirty="0"/>
              <a:t>Challenge: </a:t>
            </a:r>
            <a:r>
              <a:rPr dirty="0" spc="10"/>
              <a:t>Integrating </a:t>
            </a:r>
            <a:r>
              <a:rPr dirty="0"/>
              <a:t>All </a:t>
            </a:r>
            <a:r>
              <a:rPr dirty="0" spc="25"/>
              <a:t>The</a:t>
            </a:r>
            <a:r>
              <a:rPr dirty="0" spc="-95"/>
              <a:t> </a:t>
            </a:r>
            <a:r>
              <a:rPr dirty="0" spc="-5"/>
              <a:t>Pieces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500" y="1505838"/>
            <a:ext cx="5387975" cy="4171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68580" indent="-274320">
              <a:lnSpc>
                <a:spcPct val="100000"/>
              </a:lnSpc>
              <a:spcBef>
                <a:spcPts val="95"/>
              </a:spcBef>
              <a:buClr>
                <a:srgbClr val="002855"/>
              </a:buClr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800" spc="-15" b="1">
                <a:solidFill>
                  <a:srgbClr val="DE0900"/>
                </a:solidFill>
                <a:latin typeface="Arial"/>
                <a:cs typeface="Arial"/>
              </a:rPr>
              <a:t>Tiers </a:t>
            </a:r>
            <a:r>
              <a:rPr dirty="0" sz="2800" spc="-5">
                <a:latin typeface="Arial"/>
                <a:cs typeface="Arial"/>
              </a:rPr>
              <a:t>define </a:t>
            </a:r>
            <a:r>
              <a:rPr dirty="0" sz="2800" spc="-5" b="1">
                <a:latin typeface="Arial"/>
                <a:cs typeface="Arial"/>
              </a:rPr>
              <a:t>where </a:t>
            </a:r>
            <a:r>
              <a:rPr dirty="0" sz="2800" spc="-5">
                <a:latin typeface="Arial"/>
                <a:cs typeface="Arial"/>
              </a:rPr>
              <a:t>a  </a:t>
            </a:r>
            <a:r>
              <a:rPr dirty="0" sz="2800">
                <a:latin typeface="Arial"/>
                <a:cs typeface="Arial"/>
              </a:rPr>
              <a:t>component, function or process  operates </a:t>
            </a:r>
            <a:r>
              <a:rPr dirty="0" sz="2800" spc="-5">
                <a:latin typeface="Arial"/>
                <a:cs typeface="Arial"/>
              </a:rPr>
              <a:t>in the IoT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architecture.</a:t>
            </a:r>
            <a:endParaRPr sz="28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1200"/>
              </a:spcBef>
              <a:buClr>
                <a:srgbClr val="002855"/>
              </a:buClr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800" spc="-10" b="1">
                <a:solidFill>
                  <a:srgbClr val="DE0900"/>
                </a:solidFill>
                <a:latin typeface="Arial"/>
                <a:cs typeface="Arial"/>
              </a:rPr>
              <a:t>Layers </a:t>
            </a:r>
            <a:r>
              <a:rPr dirty="0" sz="2800" spc="-5">
                <a:latin typeface="Arial"/>
                <a:cs typeface="Arial"/>
              </a:rPr>
              <a:t>define </a:t>
            </a:r>
            <a:r>
              <a:rPr dirty="0" sz="2800" spc="-5" b="1">
                <a:latin typeface="Arial"/>
                <a:cs typeface="Arial"/>
              </a:rPr>
              <a:t>what </a:t>
            </a:r>
            <a:r>
              <a:rPr dirty="0" sz="2800" spc="-5">
                <a:latin typeface="Arial"/>
                <a:cs typeface="Arial"/>
              </a:rPr>
              <a:t>behavior an  IoT </a:t>
            </a:r>
            <a:r>
              <a:rPr dirty="0" sz="2800">
                <a:latin typeface="Arial"/>
                <a:cs typeface="Arial"/>
              </a:rPr>
              <a:t>component, function or  process must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possess.</a:t>
            </a:r>
            <a:endParaRPr sz="2800">
              <a:latin typeface="Arial"/>
              <a:cs typeface="Arial"/>
            </a:endParaRPr>
          </a:p>
          <a:p>
            <a:pPr marL="287020" marR="103505" indent="-274320">
              <a:lnSpc>
                <a:spcPct val="100000"/>
              </a:lnSpc>
              <a:spcBef>
                <a:spcPts val="1205"/>
              </a:spcBef>
              <a:buClr>
                <a:srgbClr val="002855"/>
              </a:buClr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800" b="1">
                <a:solidFill>
                  <a:srgbClr val="DE0900"/>
                </a:solidFill>
                <a:latin typeface="Arial"/>
                <a:cs typeface="Arial"/>
              </a:rPr>
              <a:t>Interfaces </a:t>
            </a:r>
            <a:r>
              <a:rPr dirty="0" sz="2800" spc="-5">
                <a:latin typeface="Arial"/>
                <a:cs typeface="Arial"/>
              </a:rPr>
              <a:t>define </a:t>
            </a:r>
            <a:r>
              <a:rPr dirty="0" sz="2800">
                <a:latin typeface="Arial"/>
                <a:cs typeface="Arial"/>
              </a:rPr>
              <a:t>how data </a:t>
            </a:r>
            <a:r>
              <a:rPr dirty="0" sz="2800" spc="-5">
                <a:latin typeface="Arial"/>
                <a:cs typeface="Arial"/>
              </a:rPr>
              <a:t>and  </a:t>
            </a:r>
            <a:r>
              <a:rPr dirty="0" sz="2800">
                <a:latin typeface="Arial"/>
                <a:cs typeface="Arial"/>
              </a:rPr>
              <a:t>control </a:t>
            </a:r>
            <a:r>
              <a:rPr dirty="0" sz="2800" spc="-5" b="1">
                <a:latin typeface="Arial"/>
                <a:cs typeface="Arial"/>
              </a:rPr>
              <a:t>flow </a:t>
            </a:r>
            <a:r>
              <a:rPr dirty="0" sz="2800" spc="-5">
                <a:latin typeface="Arial"/>
                <a:cs typeface="Arial"/>
              </a:rPr>
              <a:t>into, out </a:t>
            </a:r>
            <a:r>
              <a:rPr dirty="0" sz="2800">
                <a:latin typeface="Arial"/>
                <a:cs typeface="Arial"/>
              </a:rPr>
              <a:t>of </a:t>
            </a:r>
            <a:r>
              <a:rPr dirty="0" sz="2800" spc="-5">
                <a:latin typeface="Arial"/>
                <a:cs typeface="Arial"/>
              </a:rPr>
              <a:t>and  </a:t>
            </a:r>
            <a:r>
              <a:rPr dirty="0" sz="2800">
                <a:latin typeface="Arial"/>
                <a:cs typeface="Arial"/>
              </a:rPr>
              <a:t>through </a:t>
            </a:r>
            <a:r>
              <a:rPr dirty="0" sz="2800" spc="-5">
                <a:latin typeface="Arial"/>
                <a:cs typeface="Arial"/>
              </a:rPr>
              <a:t>the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system.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04704" y="6187440"/>
            <a:ext cx="1987550" cy="570230"/>
          </a:xfrm>
          <a:custGeom>
            <a:avLst/>
            <a:gdLst/>
            <a:ahLst/>
            <a:cxnLst/>
            <a:rect l="l" t="t" r="r" b="b"/>
            <a:pathLst>
              <a:path w="1987550" h="570229">
                <a:moveTo>
                  <a:pt x="1987296" y="0"/>
                </a:moveTo>
                <a:lnTo>
                  <a:pt x="0" y="0"/>
                </a:lnTo>
                <a:lnTo>
                  <a:pt x="0" y="569976"/>
                </a:lnTo>
                <a:lnTo>
                  <a:pt x="1987296" y="569976"/>
                </a:lnTo>
                <a:lnTo>
                  <a:pt x="19872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88596" y="1284008"/>
            <a:ext cx="5812924" cy="4677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427723"/>
            <a:ext cx="23622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2022 </a:t>
            </a: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Gartner, 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Inc. and/or </a:t>
            </a:r>
            <a:r>
              <a:rPr dirty="0" sz="700" spc="-5">
                <a:solidFill>
                  <a:srgbClr val="FFFFFF"/>
                </a:solidFill>
                <a:latin typeface="Arial"/>
                <a:cs typeface="Arial"/>
              </a:rPr>
              <a:t>its affiliates. All rights</a:t>
            </a:r>
            <a:r>
              <a:rPr dirty="0" sz="7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8732" y="2677667"/>
            <a:ext cx="6574535" cy="1502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3116" y="6240779"/>
            <a:ext cx="1280159" cy="29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500" y="6286296"/>
            <a:ext cx="2590800" cy="271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8285">
              <a:lnSpc>
                <a:spcPts val="790"/>
              </a:lnSpc>
              <a:spcBef>
                <a:spcPts val="95"/>
              </a:spcBef>
            </a:pPr>
            <a:r>
              <a:rPr dirty="0" sz="700" spc="-5" b="1">
                <a:latin typeface="Arial"/>
                <a:cs typeface="Arial"/>
              </a:rPr>
              <a:t>RESTRICTED</a:t>
            </a:r>
            <a:r>
              <a:rPr dirty="0" sz="700" spc="-20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DISTRIBUTION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1150"/>
              </a:lnSpc>
              <a:tabLst>
                <a:tab pos="240665" algn="l"/>
              </a:tabLst>
            </a:pPr>
            <a:r>
              <a:rPr dirty="0" sz="1000" spc="-5">
                <a:latin typeface="Arial"/>
                <a:cs typeface="Arial"/>
              </a:rPr>
              <a:t>1	</a:t>
            </a:r>
            <a:r>
              <a:rPr dirty="0" sz="700" spc="-5">
                <a:latin typeface="Arial"/>
                <a:cs typeface="Arial"/>
              </a:rPr>
              <a:t>© </a:t>
            </a:r>
            <a:r>
              <a:rPr dirty="0" sz="700" spc="-10">
                <a:latin typeface="Arial"/>
                <a:cs typeface="Arial"/>
              </a:rPr>
              <a:t>2022 </a:t>
            </a:r>
            <a:r>
              <a:rPr dirty="0" sz="700" spc="-5">
                <a:latin typeface="Arial"/>
                <a:cs typeface="Arial"/>
              </a:rPr>
              <a:t>Gartner, </a:t>
            </a:r>
            <a:r>
              <a:rPr dirty="0" sz="700" spc="-10">
                <a:latin typeface="Arial"/>
                <a:cs typeface="Arial"/>
              </a:rPr>
              <a:t>Inc. and/or </a:t>
            </a:r>
            <a:r>
              <a:rPr dirty="0" sz="700" spc="-5">
                <a:latin typeface="Arial"/>
                <a:cs typeface="Arial"/>
              </a:rPr>
              <a:t>its affiliates. All rights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105"/>
              </a:spcBef>
            </a:pPr>
            <a:r>
              <a:rPr dirty="0"/>
              <a:t>IoT Fragmentation Continues. Will NoT Abate by</a:t>
            </a:r>
            <a:r>
              <a:rPr dirty="0" spc="-100"/>
              <a:t> </a:t>
            </a:r>
            <a:r>
              <a:rPr dirty="0"/>
              <a:t>2028</a:t>
            </a:r>
          </a:p>
        </p:txBody>
      </p:sp>
      <p:sp>
        <p:nvSpPr>
          <p:cNvPr id="5" name="object 5"/>
          <p:cNvSpPr/>
          <p:nvPr/>
        </p:nvSpPr>
        <p:spPr>
          <a:xfrm>
            <a:off x="5375909" y="1323594"/>
            <a:ext cx="1403985" cy="1393190"/>
          </a:xfrm>
          <a:custGeom>
            <a:avLst/>
            <a:gdLst/>
            <a:ahLst/>
            <a:cxnLst/>
            <a:rect l="l" t="t" r="r" b="b"/>
            <a:pathLst>
              <a:path w="1403984" h="1393189">
                <a:moveTo>
                  <a:pt x="701801" y="0"/>
                </a:moveTo>
                <a:lnTo>
                  <a:pt x="653751" y="1606"/>
                </a:lnTo>
                <a:lnTo>
                  <a:pt x="606569" y="6357"/>
                </a:lnTo>
                <a:lnTo>
                  <a:pt x="560361" y="14148"/>
                </a:lnTo>
                <a:lnTo>
                  <a:pt x="515231" y="24876"/>
                </a:lnTo>
                <a:lnTo>
                  <a:pt x="471284" y="38436"/>
                </a:lnTo>
                <a:lnTo>
                  <a:pt x="428624" y="54727"/>
                </a:lnTo>
                <a:lnTo>
                  <a:pt x="387356" y="73642"/>
                </a:lnTo>
                <a:lnTo>
                  <a:pt x="347584" y="95080"/>
                </a:lnTo>
                <a:lnTo>
                  <a:pt x="309413" y="118936"/>
                </a:lnTo>
                <a:lnTo>
                  <a:pt x="272947" y="145107"/>
                </a:lnTo>
                <a:lnTo>
                  <a:pt x="238291" y="173489"/>
                </a:lnTo>
                <a:lnTo>
                  <a:pt x="205549" y="203977"/>
                </a:lnTo>
                <a:lnTo>
                  <a:pt x="174826" y="236470"/>
                </a:lnTo>
                <a:lnTo>
                  <a:pt x="146226" y="270862"/>
                </a:lnTo>
                <a:lnTo>
                  <a:pt x="119854" y="307051"/>
                </a:lnTo>
                <a:lnTo>
                  <a:pt x="95814" y="344931"/>
                </a:lnTo>
                <a:lnTo>
                  <a:pt x="74211" y="384401"/>
                </a:lnTo>
                <a:lnTo>
                  <a:pt x="55149" y="425356"/>
                </a:lnTo>
                <a:lnTo>
                  <a:pt x="38733" y="467693"/>
                </a:lnTo>
                <a:lnTo>
                  <a:pt x="25068" y="511307"/>
                </a:lnTo>
                <a:lnTo>
                  <a:pt x="14257" y="556095"/>
                </a:lnTo>
                <a:lnTo>
                  <a:pt x="6406" y="601954"/>
                </a:lnTo>
                <a:lnTo>
                  <a:pt x="1619" y="648779"/>
                </a:lnTo>
                <a:lnTo>
                  <a:pt x="0" y="696467"/>
                </a:lnTo>
                <a:lnTo>
                  <a:pt x="1619" y="744156"/>
                </a:lnTo>
                <a:lnTo>
                  <a:pt x="6406" y="790981"/>
                </a:lnTo>
                <a:lnTo>
                  <a:pt x="14257" y="836840"/>
                </a:lnTo>
                <a:lnTo>
                  <a:pt x="25068" y="881628"/>
                </a:lnTo>
                <a:lnTo>
                  <a:pt x="38733" y="925242"/>
                </a:lnTo>
                <a:lnTo>
                  <a:pt x="55149" y="967579"/>
                </a:lnTo>
                <a:lnTo>
                  <a:pt x="74211" y="1008534"/>
                </a:lnTo>
                <a:lnTo>
                  <a:pt x="95814" y="1048003"/>
                </a:lnTo>
                <a:lnTo>
                  <a:pt x="119854" y="1085884"/>
                </a:lnTo>
                <a:lnTo>
                  <a:pt x="146226" y="1122073"/>
                </a:lnTo>
                <a:lnTo>
                  <a:pt x="174826" y="1156465"/>
                </a:lnTo>
                <a:lnTo>
                  <a:pt x="205549" y="1188958"/>
                </a:lnTo>
                <a:lnTo>
                  <a:pt x="238291" y="1219446"/>
                </a:lnTo>
                <a:lnTo>
                  <a:pt x="272947" y="1247828"/>
                </a:lnTo>
                <a:lnTo>
                  <a:pt x="309413" y="1273999"/>
                </a:lnTo>
                <a:lnTo>
                  <a:pt x="347584" y="1297855"/>
                </a:lnTo>
                <a:lnTo>
                  <a:pt x="387356" y="1319293"/>
                </a:lnTo>
                <a:lnTo>
                  <a:pt x="428625" y="1338208"/>
                </a:lnTo>
                <a:lnTo>
                  <a:pt x="471284" y="1354499"/>
                </a:lnTo>
                <a:lnTo>
                  <a:pt x="515231" y="1368059"/>
                </a:lnTo>
                <a:lnTo>
                  <a:pt x="560361" y="1378787"/>
                </a:lnTo>
                <a:lnTo>
                  <a:pt x="606569" y="1386578"/>
                </a:lnTo>
                <a:lnTo>
                  <a:pt x="653751" y="1391329"/>
                </a:lnTo>
                <a:lnTo>
                  <a:pt x="701801" y="1392935"/>
                </a:lnTo>
                <a:lnTo>
                  <a:pt x="749852" y="1391329"/>
                </a:lnTo>
                <a:lnTo>
                  <a:pt x="797034" y="1386578"/>
                </a:lnTo>
                <a:lnTo>
                  <a:pt x="843242" y="1378787"/>
                </a:lnTo>
                <a:lnTo>
                  <a:pt x="888372" y="1368059"/>
                </a:lnTo>
                <a:lnTo>
                  <a:pt x="932319" y="1354499"/>
                </a:lnTo>
                <a:lnTo>
                  <a:pt x="974979" y="1338208"/>
                </a:lnTo>
                <a:lnTo>
                  <a:pt x="1016247" y="1319293"/>
                </a:lnTo>
                <a:lnTo>
                  <a:pt x="1056019" y="1297855"/>
                </a:lnTo>
                <a:lnTo>
                  <a:pt x="1094190" y="1273999"/>
                </a:lnTo>
                <a:lnTo>
                  <a:pt x="1130656" y="1247828"/>
                </a:lnTo>
                <a:lnTo>
                  <a:pt x="1165312" y="1219446"/>
                </a:lnTo>
                <a:lnTo>
                  <a:pt x="1198054" y="1188958"/>
                </a:lnTo>
                <a:lnTo>
                  <a:pt x="1228777" y="1156465"/>
                </a:lnTo>
                <a:lnTo>
                  <a:pt x="1257377" y="1122073"/>
                </a:lnTo>
                <a:lnTo>
                  <a:pt x="1283749" y="1085884"/>
                </a:lnTo>
                <a:lnTo>
                  <a:pt x="1307789" y="1048004"/>
                </a:lnTo>
                <a:lnTo>
                  <a:pt x="1329392" y="1008534"/>
                </a:lnTo>
                <a:lnTo>
                  <a:pt x="1348454" y="967579"/>
                </a:lnTo>
                <a:lnTo>
                  <a:pt x="1364870" y="925242"/>
                </a:lnTo>
                <a:lnTo>
                  <a:pt x="1378535" y="881628"/>
                </a:lnTo>
                <a:lnTo>
                  <a:pt x="1389346" y="836840"/>
                </a:lnTo>
                <a:lnTo>
                  <a:pt x="1397197" y="790981"/>
                </a:lnTo>
                <a:lnTo>
                  <a:pt x="1401984" y="744156"/>
                </a:lnTo>
                <a:lnTo>
                  <a:pt x="1403604" y="696467"/>
                </a:lnTo>
                <a:lnTo>
                  <a:pt x="1401984" y="648779"/>
                </a:lnTo>
                <a:lnTo>
                  <a:pt x="1397197" y="601954"/>
                </a:lnTo>
                <a:lnTo>
                  <a:pt x="1389346" y="556095"/>
                </a:lnTo>
                <a:lnTo>
                  <a:pt x="1378535" y="511307"/>
                </a:lnTo>
                <a:lnTo>
                  <a:pt x="1364870" y="467693"/>
                </a:lnTo>
                <a:lnTo>
                  <a:pt x="1348454" y="425356"/>
                </a:lnTo>
                <a:lnTo>
                  <a:pt x="1329392" y="384401"/>
                </a:lnTo>
                <a:lnTo>
                  <a:pt x="1307789" y="344932"/>
                </a:lnTo>
                <a:lnTo>
                  <a:pt x="1283749" y="307051"/>
                </a:lnTo>
                <a:lnTo>
                  <a:pt x="1257377" y="270862"/>
                </a:lnTo>
                <a:lnTo>
                  <a:pt x="1228777" y="236470"/>
                </a:lnTo>
                <a:lnTo>
                  <a:pt x="1198054" y="203977"/>
                </a:lnTo>
                <a:lnTo>
                  <a:pt x="1165312" y="173489"/>
                </a:lnTo>
                <a:lnTo>
                  <a:pt x="1130656" y="145107"/>
                </a:lnTo>
                <a:lnTo>
                  <a:pt x="1094190" y="118936"/>
                </a:lnTo>
                <a:lnTo>
                  <a:pt x="1056019" y="95080"/>
                </a:lnTo>
                <a:lnTo>
                  <a:pt x="1016247" y="73642"/>
                </a:lnTo>
                <a:lnTo>
                  <a:pt x="974978" y="54727"/>
                </a:lnTo>
                <a:lnTo>
                  <a:pt x="932319" y="38436"/>
                </a:lnTo>
                <a:lnTo>
                  <a:pt x="888372" y="24876"/>
                </a:lnTo>
                <a:lnTo>
                  <a:pt x="843242" y="14148"/>
                </a:lnTo>
                <a:lnTo>
                  <a:pt x="797034" y="6357"/>
                </a:lnTo>
                <a:lnTo>
                  <a:pt x="749852" y="1606"/>
                </a:lnTo>
                <a:lnTo>
                  <a:pt x="701801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87390" y="1909648"/>
            <a:ext cx="57912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94014" y="2920745"/>
            <a:ext cx="1426845" cy="1350645"/>
          </a:xfrm>
          <a:custGeom>
            <a:avLst/>
            <a:gdLst/>
            <a:ahLst/>
            <a:cxnLst/>
            <a:rect l="l" t="t" r="r" b="b"/>
            <a:pathLst>
              <a:path w="1426845" h="1350645">
                <a:moveTo>
                  <a:pt x="713231" y="0"/>
                </a:moveTo>
                <a:lnTo>
                  <a:pt x="664394" y="1557"/>
                </a:lnTo>
                <a:lnTo>
                  <a:pt x="616440" y="6163"/>
                </a:lnTo>
                <a:lnTo>
                  <a:pt x="569477" y="13715"/>
                </a:lnTo>
                <a:lnTo>
                  <a:pt x="523610" y="24115"/>
                </a:lnTo>
                <a:lnTo>
                  <a:pt x="478945" y="37262"/>
                </a:lnTo>
                <a:lnTo>
                  <a:pt x="435590" y="53054"/>
                </a:lnTo>
                <a:lnTo>
                  <a:pt x="393649" y="71391"/>
                </a:lnTo>
                <a:lnTo>
                  <a:pt x="353229" y="92173"/>
                </a:lnTo>
                <a:lnTo>
                  <a:pt x="314436" y="115300"/>
                </a:lnTo>
                <a:lnTo>
                  <a:pt x="277377" y="140670"/>
                </a:lnTo>
                <a:lnTo>
                  <a:pt x="242157" y="168183"/>
                </a:lnTo>
                <a:lnTo>
                  <a:pt x="208883" y="197738"/>
                </a:lnTo>
                <a:lnTo>
                  <a:pt x="177660" y="229236"/>
                </a:lnTo>
                <a:lnTo>
                  <a:pt x="148596" y="262576"/>
                </a:lnTo>
                <a:lnTo>
                  <a:pt x="121796" y="297656"/>
                </a:lnTo>
                <a:lnTo>
                  <a:pt x="97366" y="334376"/>
                </a:lnTo>
                <a:lnTo>
                  <a:pt x="75413" y="372637"/>
                </a:lnTo>
                <a:lnTo>
                  <a:pt x="56042" y="412337"/>
                </a:lnTo>
                <a:lnTo>
                  <a:pt x="39360" y="453375"/>
                </a:lnTo>
                <a:lnTo>
                  <a:pt x="25474" y="495652"/>
                </a:lnTo>
                <a:lnTo>
                  <a:pt x="14488" y="539067"/>
                </a:lnTo>
                <a:lnTo>
                  <a:pt x="6510" y="583519"/>
                </a:lnTo>
                <a:lnTo>
                  <a:pt x="1645" y="628907"/>
                </a:lnTo>
                <a:lnTo>
                  <a:pt x="0" y="675131"/>
                </a:lnTo>
                <a:lnTo>
                  <a:pt x="1645" y="721356"/>
                </a:lnTo>
                <a:lnTo>
                  <a:pt x="6510" y="766744"/>
                </a:lnTo>
                <a:lnTo>
                  <a:pt x="14488" y="811196"/>
                </a:lnTo>
                <a:lnTo>
                  <a:pt x="25474" y="854611"/>
                </a:lnTo>
                <a:lnTo>
                  <a:pt x="39360" y="896888"/>
                </a:lnTo>
                <a:lnTo>
                  <a:pt x="56042" y="937926"/>
                </a:lnTo>
                <a:lnTo>
                  <a:pt x="75413" y="977626"/>
                </a:lnTo>
                <a:lnTo>
                  <a:pt x="97366" y="1015887"/>
                </a:lnTo>
                <a:lnTo>
                  <a:pt x="121796" y="1052607"/>
                </a:lnTo>
                <a:lnTo>
                  <a:pt x="148596" y="1087687"/>
                </a:lnTo>
                <a:lnTo>
                  <a:pt x="177660" y="1121027"/>
                </a:lnTo>
                <a:lnTo>
                  <a:pt x="208883" y="1152524"/>
                </a:lnTo>
                <a:lnTo>
                  <a:pt x="242157" y="1182080"/>
                </a:lnTo>
                <a:lnTo>
                  <a:pt x="277377" y="1209593"/>
                </a:lnTo>
                <a:lnTo>
                  <a:pt x="314436" y="1234963"/>
                </a:lnTo>
                <a:lnTo>
                  <a:pt x="353229" y="1258090"/>
                </a:lnTo>
                <a:lnTo>
                  <a:pt x="393649" y="1278872"/>
                </a:lnTo>
                <a:lnTo>
                  <a:pt x="435590" y="1297209"/>
                </a:lnTo>
                <a:lnTo>
                  <a:pt x="478945" y="1313001"/>
                </a:lnTo>
                <a:lnTo>
                  <a:pt x="523610" y="1326148"/>
                </a:lnTo>
                <a:lnTo>
                  <a:pt x="569477" y="1336547"/>
                </a:lnTo>
                <a:lnTo>
                  <a:pt x="616440" y="1344100"/>
                </a:lnTo>
                <a:lnTo>
                  <a:pt x="664394" y="1348706"/>
                </a:lnTo>
                <a:lnTo>
                  <a:pt x="713231" y="1350264"/>
                </a:lnTo>
                <a:lnTo>
                  <a:pt x="762069" y="1348706"/>
                </a:lnTo>
                <a:lnTo>
                  <a:pt x="810023" y="1344100"/>
                </a:lnTo>
                <a:lnTo>
                  <a:pt x="856986" y="1336547"/>
                </a:lnTo>
                <a:lnTo>
                  <a:pt x="902853" y="1326148"/>
                </a:lnTo>
                <a:lnTo>
                  <a:pt x="947518" y="1313001"/>
                </a:lnTo>
                <a:lnTo>
                  <a:pt x="990873" y="1297209"/>
                </a:lnTo>
                <a:lnTo>
                  <a:pt x="1032814" y="1278872"/>
                </a:lnTo>
                <a:lnTo>
                  <a:pt x="1073234" y="1258090"/>
                </a:lnTo>
                <a:lnTo>
                  <a:pt x="1112027" y="1234963"/>
                </a:lnTo>
                <a:lnTo>
                  <a:pt x="1149086" y="1209593"/>
                </a:lnTo>
                <a:lnTo>
                  <a:pt x="1184306" y="1182080"/>
                </a:lnTo>
                <a:lnTo>
                  <a:pt x="1217580" y="1152524"/>
                </a:lnTo>
                <a:lnTo>
                  <a:pt x="1248803" y="1121027"/>
                </a:lnTo>
                <a:lnTo>
                  <a:pt x="1277867" y="1087687"/>
                </a:lnTo>
                <a:lnTo>
                  <a:pt x="1304667" y="1052607"/>
                </a:lnTo>
                <a:lnTo>
                  <a:pt x="1329097" y="1015887"/>
                </a:lnTo>
                <a:lnTo>
                  <a:pt x="1351050" y="977626"/>
                </a:lnTo>
                <a:lnTo>
                  <a:pt x="1370421" y="937926"/>
                </a:lnTo>
                <a:lnTo>
                  <a:pt x="1387103" y="896888"/>
                </a:lnTo>
                <a:lnTo>
                  <a:pt x="1400989" y="854611"/>
                </a:lnTo>
                <a:lnTo>
                  <a:pt x="1411975" y="811196"/>
                </a:lnTo>
                <a:lnTo>
                  <a:pt x="1419953" y="766744"/>
                </a:lnTo>
                <a:lnTo>
                  <a:pt x="1424818" y="721356"/>
                </a:lnTo>
                <a:lnTo>
                  <a:pt x="1426463" y="675131"/>
                </a:lnTo>
                <a:lnTo>
                  <a:pt x="1424818" y="628907"/>
                </a:lnTo>
                <a:lnTo>
                  <a:pt x="1419953" y="583519"/>
                </a:lnTo>
                <a:lnTo>
                  <a:pt x="1411975" y="539067"/>
                </a:lnTo>
                <a:lnTo>
                  <a:pt x="1400989" y="495652"/>
                </a:lnTo>
                <a:lnTo>
                  <a:pt x="1387103" y="453375"/>
                </a:lnTo>
                <a:lnTo>
                  <a:pt x="1370421" y="412337"/>
                </a:lnTo>
                <a:lnTo>
                  <a:pt x="1351050" y="372637"/>
                </a:lnTo>
                <a:lnTo>
                  <a:pt x="1329097" y="334376"/>
                </a:lnTo>
                <a:lnTo>
                  <a:pt x="1304667" y="297656"/>
                </a:lnTo>
                <a:lnTo>
                  <a:pt x="1277867" y="262576"/>
                </a:lnTo>
                <a:lnTo>
                  <a:pt x="1248803" y="229236"/>
                </a:lnTo>
                <a:lnTo>
                  <a:pt x="1217580" y="197738"/>
                </a:lnTo>
                <a:lnTo>
                  <a:pt x="1184306" y="168183"/>
                </a:lnTo>
                <a:lnTo>
                  <a:pt x="1149086" y="140670"/>
                </a:lnTo>
                <a:lnTo>
                  <a:pt x="1112027" y="115300"/>
                </a:lnTo>
                <a:lnTo>
                  <a:pt x="1073234" y="92173"/>
                </a:lnTo>
                <a:lnTo>
                  <a:pt x="1032814" y="71391"/>
                </a:lnTo>
                <a:lnTo>
                  <a:pt x="990873" y="53054"/>
                </a:lnTo>
                <a:lnTo>
                  <a:pt x="947518" y="37262"/>
                </a:lnTo>
                <a:lnTo>
                  <a:pt x="902853" y="24115"/>
                </a:lnTo>
                <a:lnTo>
                  <a:pt x="856986" y="13716"/>
                </a:lnTo>
                <a:lnTo>
                  <a:pt x="810023" y="6163"/>
                </a:lnTo>
                <a:lnTo>
                  <a:pt x="762069" y="1557"/>
                </a:lnTo>
                <a:lnTo>
                  <a:pt x="713231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926194" y="3485844"/>
            <a:ext cx="56134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2109" y="4496561"/>
            <a:ext cx="1473835" cy="1377950"/>
          </a:xfrm>
          <a:custGeom>
            <a:avLst/>
            <a:gdLst/>
            <a:ahLst/>
            <a:cxnLst/>
            <a:rect l="l" t="t" r="r" b="b"/>
            <a:pathLst>
              <a:path w="1473834" h="1377950">
                <a:moveTo>
                  <a:pt x="736853" y="0"/>
                </a:moveTo>
                <a:lnTo>
                  <a:pt x="686409" y="1588"/>
                </a:lnTo>
                <a:lnTo>
                  <a:pt x="636876" y="6287"/>
                </a:lnTo>
                <a:lnTo>
                  <a:pt x="588365" y="13992"/>
                </a:lnTo>
                <a:lnTo>
                  <a:pt x="540984" y="24602"/>
                </a:lnTo>
                <a:lnTo>
                  <a:pt x="494845" y="38014"/>
                </a:lnTo>
                <a:lnTo>
                  <a:pt x="450056" y="54125"/>
                </a:lnTo>
                <a:lnTo>
                  <a:pt x="406727" y="72833"/>
                </a:lnTo>
                <a:lnTo>
                  <a:pt x="364969" y="94036"/>
                </a:lnTo>
                <a:lnTo>
                  <a:pt x="324891" y="117630"/>
                </a:lnTo>
                <a:lnTo>
                  <a:pt x="286603" y="143514"/>
                </a:lnTo>
                <a:lnTo>
                  <a:pt x="250215" y="171584"/>
                </a:lnTo>
                <a:lnTo>
                  <a:pt x="215836" y="201739"/>
                </a:lnTo>
                <a:lnTo>
                  <a:pt x="183576" y="233875"/>
                </a:lnTo>
                <a:lnTo>
                  <a:pt x="153546" y="267891"/>
                </a:lnTo>
                <a:lnTo>
                  <a:pt x="125855" y="303683"/>
                </a:lnTo>
                <a:lnTo>
                  <a:pt x="100612" y="341150"/>
                </a:lnTo>
                <a:lnTo>
                  <a:pt x="77927" y="380188"/>
                </a:lnTo>
                <a:lnTo>
                  <a:pt x="57912" y="420695"/>
                </a:lnTo>
                <a:lnTo>
                  <a:pt x="40674" y="462569"/>
                </a:lnTo>
                <a:lnTo>
                  <a:pt x="26324" y="505706"/>
                </a:lnTo>
                <a:lnTo>
                  <a:pt x="14972" y="550006"/>
                </a:lnTo>
                <a:lnTo>
                  <a:pt x="6727" y="595364"/>
                </a:lnTo>
                <a:lnTo>
                  <a:pt x="1700" y="641679"/>
                </a:lnTo>
                <a:lnTo>
                  <a:pt x="0" y="688848"/>
                </a:lnTo>
                <a:lnTo>
                  <a:pt x="1700" y="736016"/>
                </a:lnTo>
                <a:lnTo>
                  <a:pt x="6727" y="782331"/>
                </a:lnTo>
                <a:lnTo>
                  <a:pt x="14972" y="827689"/>
                </a:lnTo>
                <a:lnTo>
                  <a:pt x="26324" y="871989"/>
                </a:lnTo>
                <a:lnTo>
                  <a:pt x="40674" y="915126"/>
                </a:lnTo>
                <a:lnTo>
                  <a:pt x="57912" y="957000"/>
                </a:lnTo>
                <a:lnTo>
                  <a:pt x="77927" y="997507"/>
                </a:lnTo>
                <a:lnTo>
                  <a:pt x="100612" y="1036545"/>
                </a:lnTo>
                <a:lnTo>
                  <a:pt x="125855" y="1074012"/>
                </a:lnTo>
                <a:lnTo>
                  <a:pt x="153546" y="1109804"/>
                </a:lnTo>
                <a:lnTo>
                  <a:pt x="183576" y="1143820"/>
                </a:lnTo>
                <a:lnTo>
                  <a:pt x="215836" y="1175956"/>
                </a:lnTo>
                <a:lnTo>
                  <a:pt x="250215" y="1206111"/>
                </a:lnTo>
                <a:lnTo>
                  <a:pt x="286603" y="1234181"/>
                </a:lnTo>
                <a:lnTo>
                  <a:pt x="324891" y="1260065"/>
                </a:lnTo>
                <a:lnTo>
                  <a:pt x="364969" y="1283659"/>
                </a:lnTo>
                <a:lnTo>
                  <a:pt x="406727" y="1304862"/>
                </a:lnTo>
                <a:lnTo>
                  <a:pt x="450056" y="1323570"/>
                </a:lnTo>
                <a:lnTo>
                  <a:pt x="494845" y="1339681"/>
                </a:lnTo>
                <a:lnTo>
                  <a:pt x="540984" y="1353093"/>
                </a:lnTo>
                <a:lnTo>
                  <a:pt x="588365" y="1363703"/>
                </a:lnTo>
                <a:lnTo>
                  <a:pt x="636876" y="1371408"/>
                </a:lnTo>
                <a:lnTo>
                  <a:pt x="686409" y="1376107"/>
                </a:lnTo>
                <a:lnTo>
                  <a:pt x="736853" y="1377696"/>
                </a:lnTo>
                <a:lnTo>
                  <a:pt x="787298" y="1376107"/>
                </a:lnTo>
                <a:lnTo>
                  <a:pt x="836831" y="1371408"/>
                </a:lnTo>
                <a:lnTo>
                  <a:pt x="885342" y="1363703"/>
                </a:lnTo>
                <a:lnTo>
                  <a:pt x="932723" y="1353093"/>
                </a:lnTo>
                <a:lnTo>
                  <a:pt x="978862" y="1339681"/>
                </a:lnTo>
                <a:lnTo>
                  <a:pt x="1023651" y="1323570"/>
                </a:lnTo>
                <a:lnTo>
                  <a:pt x="1066980" y="1304862"/>
                </a:lnTo>
                <a:lnTo>
                  <a:pt x="1108738" y="1283659"/>
                </a:lnTo>
                <a:lnTo>
                  <a:pt x="1148816" y="1260065"/>
                </a:lnTo>
                <a:lnTo>
                  <a:pt x="1187104" y="1234181"/>
                </a:lnTo>
                <a:lnTo>
                  <a:pt x="1223492" y="1206111"/>
                </a:lnTo>
                <a:lnTo>
                  <a:pt x="1257871" y="1175956"/>
                </a:lnTo>
                <a:lnTo>
                  <a:pt x="1290131" y="1143820"/>
                </a:lnTo>
                <a:lnTo>
                  <a:pt x="1320161" y="1109804"/>
                </a:lnTo>
                <a:lnTo>
                  <a:pt x="1347852" y="1074012"/>
                </a:lnTo>
                <a:lnTo>
                  <a:pt x="1373095" y="1036545"/>
                </a:lnTo>
                <a:lnTo>
                  <a:pt x="1395780" y="997507"/>
                </a:lnTo>
                <a:lnTo>
                  <a:pt x="1415795" y="957000"/>
                </a:lnTo>
                <a:lnTo>
                  <a:pt x="1433033" y="915126"/>
                </a:lnTo>
                <a:lnTo>
                  <a:pt x="1447383" y="871989"/>
                </a:lnTo>
                <a:lnTo>
                  <a:pt x="1458735" y="827689"/>
                </a:lnTo>
                <a:lnTo>
                  <a:pt x="1466980" y="782331"/>
                </a:lnTo>
                <a:lnTo>
                  <a:pt x="1472007" y="736016"/>
                </a:lnTo>
                <a:lnTo>
                  <a:pt x="1473708" y="688848"/>
                </a:lnTo>
                <a:lnTo>
                  <a:pt x="1472007" y="641679"/>
                </a:lnTo>
                <a:lnTo>
                  <a:pt x="1466980" y="595364"/>
                </a:lnTo>
                <a:lnTo>
                  <a:pt x="1458735" y="550006"/>
                </a:lnTo>
                <a:lnTo>
                  <a:pt x="1447383" y="505706"/>
                </a:lnTo>
                <a:lnTo>
                  <a:pt x="1433033" y="462569"/>
                </a:lnTo>
                <a:lnTo>
                  <a:pt x="1415795" y="420695"/>
                </a:lnTo>
                <a:lnTo>
                  <a:pt x="1395780" y="380188"/>
                </a:lnTo>
                <a:lnTo>
                  <a:pt x="1373095" y="341150"/>
                </a:lnTo>
                <a:lnTo>
                  <a:pt x="1347852" y="303683"/>
                </a:lnTo>
                <a:lnTo>
                  <a:pt x="1320161" y="267891"/>
                </a:lnTo>
                <a:lnTo>
                  <a:pt x="1290131" y="233875"/>
                </a:lnTo>
                <a:lnTo>
                  <a:pt x="1257871" y="201739"/>
                </a:lnTo>
                <a:lnTo>
                  <a:pt x="1223492" y="171584"/>
                </a:lnTo>
                <a:lnTo>
                  <a:pt x="1187104" y="143514"/>
                </a:lnTo>
                <a:lnTo>
                  <a:pt x="1148816" y="117630"/>
                </a:lnTo>
                <a:lnTo>
                  <a:pt x="1108738" y="94036"/>
                </a:lnTo>
                <a:lnTo>
                  <a:pt x="1066980" y="72833"/>
                </a:lnTo>
                <a:lnTo>
                  <a:pt x="1023651" y="54125"/>
                </a:lnTo>
                <a:lnTo>
                  <a:pt x="978862" y="38014"/>
                </a:lnTo>
                <a:lnTo>
                  <a:pt x="932723" y="24602"/>
                </a:lnTo>
                <a:lnTo>
                  <a:pt x="885342" y="13992"/>
                </a:lnTo>
                <a:lnTo>
                  <a:pt x="836831" y="6287"/>
                </a:lnTo>
                <a:lnTo>
                  <a:pt x="787298" y="1588"/>
                </a:lnTo>
                <a:lnTo>
                  <a:pt x="736853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72734" y="5075935"/>
            <a:ext cx="6305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ard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81833" y="2942082"/>
            <a:ext cx="1450975" cy="1343025"/>
          </a:xfrm>
          <a:custGeom>
            <a:avLst/>
            <a:gdLst/>
            <a:ahLst/>
            <a:cxnLst/>
            <a:rect l="l" t="t" r="r" b="b"/>
            <a:pathLst>
              <a:path w="1450975" h="1343025">
                <a:moveTo>
                  <a:pt x="725424" y="0"/>
                </a:moveTo>
                <a:lnTo>
                  <a:pt x="675751" y="1548"/>
                </a:lnTo>
                <a:lnTo>
                  <a:pt x="626978" y="6129"/>
                </a:lnTo>
                <a:lnTo>
                  <a:pt x="579213" y="13640"/>
                </a:lnTo>
                <a:lnTo>
                  <a:pt x="532562" y="23983"/>
                </a:lnTo>
                <a:lnTo>
                  <a:pt x="487134" y="37057"/>
                </a:lnTo>
                <a:lnTo>
                  <a:pt x="443037" y="52762"/>
                </a:lnTo>
                <a:lnTo>
                  <a:pt x="400379" y="70998"/>
                </a:lnTo>
                <a:lnTo>
                  <a:pt x="359268" y="91665"/>
                </a:lnTo>
                <a:lnTo>
                  <a:pt x="319813" y="114663"/>
                </a:lnTo>
                <a:lnTo>
                  <a:pt x="282120" y="139892"/>
                </a:lnTo>
                <a:lnTo>
                  <a:pt x="246298" y="167252"/>
                </a:lnTo>
                <a:lnTo>
                  <a:pt x="212455" y="196643"/>
                </a:lnTo>
                <a:lnTo>
                  <a:pt x="180698" y="227965"/>
                </a:lnTo>
                <a:lnTo>
                  <a:pt x="151137" y="261117"/>
                </a:lnTo>
                <a:lnTo>
                  <a:pt x="123879" y="296000"/>
                </a:lnTo>
                <a:lnTo>
                  <a:pt x="99031" y="332514"/>
                </a:lnTo>
                <a:lnTo>
                  <a:pt x="76703" y="370558"/>
                </a:lnTo>
                <a:lnTo>
                  <a:pt x="57001" y="410033"/>
                </a:lnTo>
                <a:lnTo>
                  <a:pt x="40034" y="450838"/>
                </a:lnTo>
                <a:lnTo>
                  <a:pt x="25909" y="492874"/>
                </a:lnTo>
                <a:lnTo>
                  <a:pt x="14736" y="536040"/>
                </a:lnTo>
                <a:lnTo>
                  <a:pt x="6621" y="580237"/>
                </a:lnTo>
                <a:lnTo>
                  <a:pt x="1673" y="625364"/>
                </a:lnTo>
                <a:lnTo>
                  <a:pt x="0" y="671321"/>
                </a:lnTo>
                <a:lnTo>
                  <a:pt x="1673" y="717279"/>
                </a:lnTo>
                <a:lnTo>
                  <a:pt x="6621" y="762406"/>
                </a:lnTo>
                <a:lnTo>
                  <a:pt x="14736" y="806603"/>
                </a:lnTo>
                <a:lnTo>
                  <a:pt x="25909" y="849769"/>
                </a:lnTo>
                <a:lnTo>
                  <a:pt x="40034" y="891805"/>
                </a:lnTo>
                <a:lnTo>
                  <a:pt x="57001" y="932610"/>
                </a:lnTo>
                <a:lnTo>
                  <a:pt x="76703" y="972085"/>
                </a:lnTo>
                <a:lnTo>
                  <a:pt x="99031" y="1010129"/>
                </a:lnTo>
                <a:lnTo>
                  <a:pt x="123879" y="1046643"/>
                </a:lnTo>
                <a:lnTo>
                  <a:pt x="151137" y="1081526"/>
                </a:lnTo>
                <a:lnTo>
                  <a:pt x="180698" y="1114678"/>
                </a:lnTo>
                <a:lnTo>
                  <a:pt x="212455" y="1146000"/>
                </a:lnTo>
                <a:lnTo>
                  <a:pt x="246298" y="1175391"/>
                </a:lnTo>
                <a:lnTo>
                  <a:pt x="282120" y="1202751"/>
                </a:lnTo>
                <a:lnTo>
                  <a:pt x="319813" y="1227980"/>
                </a:lnTo>
                <a:lnTo>
                  <a:pt x="359268" y="1250978"/>
                </a:lnTo>
                <a:lnTo>
                  <a:pt x="400379" y="1271645"/>
                </a:lnTo>
                <a:lnTo>
                  <a:pt x="443037" y="1289881"/>
                </a:lnTo>
                <a:lnTo>
                  <a:pt x="487134" y="1305586"/>
                </a:lnTo>
                <a:lnTo>
                  <a:pt x="532562" y="1318660"/>
                </a:lnTo>
                <a:lnTo>
                  <a:pt x="579213" y="1329003"/>
                </a:lnTo>
                <a:lnTo>
                  <a:pt x="626978" y="1336514"/>
                </a:lnTo>
                <a:lnTo>
                  <a:pt x="675751" y="1341095"/>
                </a:lnTo>
                <a:lnTo>
                  <a:pt x="725424" y="1342643"/>
                </a:lnTo>
                <a:lnTo>
                  <a:pt x="775096" y="1341095"/>
                </a:lnTo>
                <a:lnTo>
                  <a:pt x="823869" y="1336514"/>
                </a:lnTo>
                <a:lnTo>
                  <a:pt x="871634" y="1329003"/>
                </a:lnTo>
                <a:lnTo>
                  <a:pt x="918285" y="1318660"/>
                </a:lnTo>
                <a:lnTo>
                  <a:pt x="963713" y="1305586"/>
                </a:lnTo>
                <a:lnTo>
                  <a:pt x="1007810" y="1289881"/>
                </a:lnTo>
                <a:lnTo>
                  <a:pt x="1050468" y="1271645"/>
                </a:lnTo>
                <a:lnTo>
                  <a:pt x="1091579" y="1250978"/>
                </a:lnTo>
                <a:lnTo>
                  <a:pt x="1131034" y="1227980"/>
                </a:lnTo>
                <a:lnTo>
                  <a:pt x="1168727" y="1202751"/>
                </a:lnTo>
                <a:lnTo>
                  <a:pt x="1204549" y="1175391"/>
                </a:lnTo>
                <a:lnTo>
                  <a:pt x="1238392" y="1146000"/>
                </a:lnTo>
                <a:lnTo>
                  <a:pt x="1270149" y="1114678"/>
                </a:lnTo>
                <a:lnTo>
                  <a:pt x="1299710" y="1081526"/>
                </a:lnTo>
                <a:lnTo>
                  <a:pt x="1326968" y="1046643"/>
                </a:lnTo>
                <a:lnTo>
                  <a:pt x="1351816" y="1010129"/>
                </a:lnTo>
                <a:lnTo>
                  <a:pt x="1374144" y="972085"/>
                </a:lnTo>
                <a:lnTo>
                  <a:pt x="1393846" y="932610"/>
                </a:lnTo>
                <a:lnTo>
                  <a:pt x="1410813" y="891805"/>
                </a:lnTo>
                <a:lnTo>
                  <a:pt x="1424938" y="849769"/>
                </a:lnTo>
                <a:lnTo>
                  <a:pt x="1436111" y="806603"/>
                </a:lnTo>
                <a:lnTo>
                  <a:pt x="1444226" y="762406"/>
                </a:lnTo>
                <a:lnTo>
                  <a:pt x="1449174" y="717279"/>
                </a:lnTo>
                <a:lnTo>
                  <a:pt x="1450848" y="671321"/>
                </a:lnTo>
                <a:lnTo>
                  <a:pt x="1449174" y="625364"/>
                </a:lnTo>
                <a:lnTo>
                  <a:pt x="1444226" y="580237"/>
                </a:lnTo>
                <a:lnTo>
                  <a:pt x="1436111" y="536040"/>
                </a:lnTo>
                <a:lnTo>
                  <a:pt x="1424938" y="492874"/>
                </a:lnTo>
                <a:lnTo>
                  <a:pt x="1410813" y="450838"/>
                </a:lnTo>
                <a:lnTo>
                  <a:pt x="1393846" y="410033"/>
                </a:lnTo>
                <a:lnTo>
                  <a:pt x="1374144" y="370558"/>
                </a:lnTo>
                <a:lnTo>
                  <a:pt x="1351816" y="332514"/>
                </a:lnTo>
                <a:lnTo>
                  <a:pt x="1326968" y="296000"/>
                </a:lnTo>
                <a:lnTo>
                  <a:pt x="1299710" y="261117"/>
                </a:lnTo>
                <a:lnTo>
                  <a:pt x="1270149" y="227965"/>
                </a:lnTo>
                <a:lnTo>
                  <a:pt x="1238392" y="196643"/>
                </a:lnTo>
                <a:lnTo>
                  <a:pt x="1204549" y="167252"/>
                </a:lnTo>
                <a:lnTo>
                  <a:pt x="1168727" y="139892"/>
                </a:lnTo>
                <a:lnTo>
                  <a:pt x="1131034" y="114663"/>
                </a:lnTo>
                <a:lnTo>
                  <a:pt x="1091579" y="91665"/>
                </a:lnTo>
                <a:lnTo>
                  <a:pt x="1050468" y="70998"/>
                </a:lnTo>
                <a:lnTo>
                  <a:pt x="1007810" y="52762"/>
                </a:lnTo>
                <a:lnTo>
                  <a:pt x="963713" y="37057"/>
                </a:lnTo>
                <a:lnTo>
                  <a:pt x="918285" y="23983"/>
                </a:lnTo>
                <a:lnTo>
                  <a:pt x="871634" y="13640"/>
                </a:lnTo>
                <a:lnTo>
                  <a:pt x="823869" y="6129"/>
                </a:lnTo>
                <a:lnTo>
                  <a:pt x="775096" y="1548"/>
                </a:lnTo>
                <a:lnTo>
                  <a:pt x="725424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71952" y="3504438"/>
            <a:ext cx="10680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cati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2384" y="3285820"/>
            <a:ext cx="105473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Arial"/>
                <a:cs typeface="Arial"/>
              </a:rPr>
              <a:t>IoT</a:t>
            </a:r>
            <a:endParaRPr sz="5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03476" y="3067811"/>
            <a:ext cx="504444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16523" y="6071615"/>
            <a:ext cx="288036" cy="289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25751" y="3363467"/>
            <a:ext cx="586739" cy="131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06467" y="1434083"/>
            <a:ext cx="688848" cy="146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90004" y="1275588"/>
            <a:ext cx="865631" cy="134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50820" y="4402835"/>
            <a:ext cx="352044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988212" y="2919899"/>
            <a:ext cx="813982" cy="1205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98034" y="856640"/>
            <a:ext cx="795450" cy="1275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137647" y="3799332"/>
            <a:ext cx="873251" cy="1386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18604" y="5442105"/>
            <a:ext cx="726233" cy="2030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04944" y="1613916"/>
            <a:ext cx="525779" cy="2606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07516" y="5892099"/>
            <a:ext cx="475158" cy="2325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92374" y="2078896"/>
            <a:ext cx="594256" cy="1383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37626" y="1444347"/>
            <a:ext cx="377294" cy="1623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54847" y="2584791"/>
            <a:ext cx="402284" cy="1584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54323" y="4820602"/>
            <a:ext cx="742844" cy="17487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09035" y="5212447"/>
            <a:ext cx="442451" cy="1379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770619" y="4453128"/>
            <a:ext cx="629412" cy="1798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235695" y="2817876"/>
            <a:ext cx="406907" cy="1371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21023" y="4149852"/>
            <a:ext cx="579120" cy="1950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20502" y="2149363"/>
            <a:ext cx="644110" cy="21195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94419" y="3618208"/>
            <a:ext cx="455529" cy="2510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29584" y="2660904"/>
            <a:ext cx="576072" cy="1386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04788" y="923544"/>
            <a:ext cx="509015" cy="1996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99788" y="1929383"/>
            <a:ext cx="736091" cy="1935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12507" y="1914144"/>
            <a:ext cx="708659" cy="1036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17207" y="6082284"/>
            <a:ext cx="326135" cy="2225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13517" y="4355772"/>
            <a:ext cx="420478" cy="33351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675876" y="4090415"/>
            <a:ext cx="987551" cy="39623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33955" y="3966971"/>
            <a:ext cx="473963" cy="23317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560320" y="2537460"/>
            <a:ext cx="231648" cy="2316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84932" y="2531364"/>
            <a:ext cx="583692" cy="17983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73149" y="2252472"/>
            <a:ext cx="373342" cy="2270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48316" y="3631691"/>
            <a:ext cx="708659" cy="1341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75119" y="1097280"/>
            <a:ext cx="708659" cy="15849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10043" y="1645920"/>
            <a:ext cx="512064" cy="20269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209276" y="3128772"/>
            <a:ext cx="626364" cy="23469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730740" y="2715767"/>
            <a:ext cx="784842" cy="16611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75219" y="4518659"/>
            <a:ext cx="353568" cy="36118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98847" y="2414016"/>
            <a:ext cx="545591" cy="11887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466713" y="6549643"/>
            <a:ext cx="40379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Representative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Vendors: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No Referenceable</a:t>
            </a:r>
            <a:r>
              <a:rPr dirty="0" sz="1400" spc="-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"/>
                <a:cs typeface="Arial"/>
              </a:rPr>
              <a:t>Report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966729" y="1015409"/>
            <a:ext cx="970739" cy="16374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654296" y="1228344"/>
            <a:ext cx="585215" cy="1905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68011" y="2545079"/>
            <a:ext cx="646176" cy="2179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062216" y="2470404"/>
            <a:ext cx="938783" cy="1524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978395" y="2613660"/>
            <a:ext cx="798576" cy="18745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57571" y="2784348"/>
            <a:ext cx="544068" cy="20421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84220" y="4471415"/>
            <a:ext cx="595884" cy="18592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18376" y="2767583"/>
            <a:ext cx="687324" cy="21183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51147" y="3084576"/>
            <a:ext cx="635508" cy="18287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57983" y="4226052"/>
            <a:ext cx="758951" cy="13411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066544" y="2782823"/>
            <a:ext cx="813816" cy="21183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601211" y="2840735"/>
            <a:ext cx="897636" cy="19050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762500" y="5652515"/>
            <a:ext cx="720851" cy="36423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389130" y="5094812"/>
            <a:ext cx="691876" cy="17213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001256" y="4343400"/>
            <a:ext cx="519683" cy="28651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181745" y="4245054"/>
            <a:ext cx="388133" cy="22752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99504" y="4305300"/>
            <a:ext cx="451103" cy="14325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102141" y="6063996"/>
            <a:ext cx="452492" cy="394715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976871" y="5687567"/>
            <a:ext cx="905255" cy="18592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0174244" y="3375749"/>
            <a:ext cx="992082" cy="22842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009631" y="4002023"/>
            <a:ext cx="873251" cy="19050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790688" y="2909316"/>
            <a:ext cx="649224" cy="42976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895843" y="4110228"/>
            <a:ext cx="499872" cy="19964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126878" y="2545907"/>
            <a:ext cx="544782" cy="272665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27164" y="4896611"/>
            <a:ext cx="1158240" cy="323088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925758" y="6057900"/>
            <a:ext cx="564351" cy="28922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668011" y="5308091"/>
            <a:ext cx="382524" cy="36423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57700" y="4495800"/>
            <a:ext cx="856488" cy="23621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477756" y="4480559"/>
            <a:ext cx="731520" cy="25908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3116" y="6240779"/>
            <a:ext cx="1280159" cy="29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500" y="6427723"/>
            <a:ext cx="749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6427723"/>
            <a:ext cx="49917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©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2022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Gartner,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Inc. and/or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its affiliates. All rights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reserved.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 is a registered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trademark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of Gartner,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Inc. and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its</a:t>
            </a:r>
            <a:r>
              <a:rPr dirty="0" sz="700" spc="1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affiliates.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4743" y="1368552"/>
            <a:ext cx="5259705" cy="4554220"/>
          </a:xfrm>
          <a:custGeom>
            <a:avLst/>
            <a:gdLst/>
            <a:ahLst/>
            <a:cxnLst/>
            <a:rect l="l" t="t" r="r" b="b"/>
            <a:pathLst>
              <a:path w="5259705" h="4554220">
                <a:moveTo>
                  <a:pt x="5259324" y="0"/>
                </a:moveTo>
                <a:lnTo>
                  <a:pt x="2763774" y="0"/>
                </a:lnTo>
                <a:lnTo>
                  <a:pt x="0" y="2276856"/>
                </a:lnTo>
                <a:lnTo>
                  <a:pt x="2763774" y="4553712"/>
                </a:lnTo>
                <a:lnTo>
                  <a:pt x="5259324" y="4553712"/>
                </a:lnTo>
                <a:lnTo>
                  <a:pt x="5259324" y="0"/>
                </a:lnTo>
                <a:close/>
              </a:path>
            </a:pathLst>
          </a:custGeom>
          <a:solidFill>
            <a:srgbClr val="C4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800" y="1367027"/>
            <a:ext cx="5160645" cy="4554220"/>
          </a:xfrm>
          <a:custGeom>
            <a:avLst/>
            <a:gdLst/>
            <a:ahLst/>
            <a:cxnLst/>
            <a:rect l="l" t="t" r="r" b="b"/>
            <a:pathLst>
              <a:path w="5160645" h="4554220">
                <a:moveTo>
                  <a:pt x="2411984" y="0"/>
                </a:moveTo>
                <a:lnTo>
                  <a:pt x="0" y="0"/>
                </a:lnTo>
                <a:lnTo>
                  <a:pt x="0" y="4553712"/>
                </a:lnTo>
                <a:lnTo>
                  <a:pt x="2411984" y="4553712"/>
                </a:lnTo>
                <a:lnTo>
                  <a:pt x="5160264" y="2276856"/>
                </a:lnTo>
                <a:lnTo>
                  <a:pt x="2411984" y="0"/>
                </a:lnTo>
                <a:close/>
              </a:path>
            </a:pathLst>
          </a:custGeom>
          <a:solidFill>
            <a:srgbClr val="C4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40919"/>
            <a:ext cx="111118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172A53"/>
                </a:solidFill>
              </a:rPr>
              <a:t>Market </a:t>
            </a:r>
            <a:r>
              <a:rPr dirty="0" spc="-15">
                <a:solidFill>
                  <a:srgbClr val="172A53"/>
                </a:solidFill>
              </a:rPr>
              <a:t>Trend: Slow </a:t>
            </a:r>
            <a:r>
              <a:rPr dirty="0" spc="-20">
                <a:solidFill>
                  <a:srgbClr val="172A53"/>
                </a:solidFill>
              </a:rPr>
              <a:t>IT/OT </a:t>
            </a:r>
            <a:r>
              <a:rPr dirty="0" spc="-10">
                <a:solidFill>
                  <a:srgbClr val="172A53"/>
                </a:solidFill>
              </a:rPr>
              <a:t>Convergence </a:t>
            </a:r>
            <a:r>
              <a:rPr dirty="0" spc="-20">
                <a:solidFill>
                  <a:srgbClr val="172A53"/>
                </a:solidFill>
              </a:rPr>
              <a:t>Over </a:t>
            </a:r>
            <a:r>
              <a:rPr dirty="0" spc="-5">
                <a:solidFill>
                  <a:srgbClr val="172A53"/>
                </a:solidFill>
              </a:rPr>
              <a:t>Time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2100" y="6022949"/>
            <a:ext cx="15170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Representative Vendors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Only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10914" y="2221738"/>
            <a:ext cx="4253992" cy="2890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38903" y="3288613"/>
            <a:ext cx="339407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0480" algn="l"/>
                <a:tab pos="2758440" algn="l"/>
              </a:tabLst>
            </a:pPr>
            <a:r>
              <a:rPr dirty="0" baseline="3156" sz="6600" spc="-150">
                <a:latin typeface="Arial Black"/>
                <a:cs typeface="Arial Black"/>
              </a:rPr>
              <a:t>O</a:t>
            </a:r>
            <a:r>
              <a:rPr dirty="0" baseline="3156" sz="6600">
                <a:latin typeface="Arial Black"/>
                <a:cs typeface="Arial Black"/>
              </a:rPr>
              <a:t>T</a:t>
            </a:r>
            <a:r>
              <a:rPr dirty="0" baseline="3156" sz="6600">
                <a:latin typeface="Arial Black"/>
                <a:cs typeface="Arial Black"/>
              </a:rPr>
              <a:t>	</a:t>
            </a:r>
            <a:r>
              <a:rPr dirty="0" sz="4400">
                <a:latin typeface="Arial Black"/>
                <a:cs typeface="Arial Black"/>
              </a:rPr>
              <a:t>IoT</a:t>
            </a:r>
            <a:r>
              <a:rPr dirty="0" sz="4400">
                <a:latin typeface="Arial Black"/>
                <a:cs typeface="Arial Black"/>
              </a:rPr>
              <a:t>	</a:t>
            </a:r>
            <a:r>
              <a:rPr dirty="0" baseline="-3787" sz="6600">
                <a:latin typeface="Arial Black"/>
                <a:cs typeface="Arial Black"/>
              </a:rPr>
              <a:t>IT</a:t>
            </a:r>
            <a:endParaRPr baseline="-3787" sz="66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216" y="920572"/>
            <a:ext cx="107981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71280" algn="l"/>
              </a:tabLst>
            </a:pPr>
            <a:r>
              <a:rPr dirty="0" sz="2800" spc="-5" b="1">
                <a:latin typeface="Arial"/>
                <a:cs typeface="Arial"/>
              </a:rPr>
              <a:t>OT </a:t>
            </a:r>
            <a:r>
              <a:rPr dirty="0" sz="2800" spc="-25" b="1">
                <a:latin typeface="Arial"/>
                <a:cs typeface="Arial"/>
              </a:rPr>
              <a:t>Vendors	</a:t>
            </a:r>
            <a:r>
              <a:rPr dirty="0" sz="2800" spc="-5" b="1">
                <a:latin typeface="Arial"/>
                <a:cs typeface="Arial"/>
              </a:rPr>
              <a:t>IT</a:t>
            </a:r>
            <a:r>
              <a:rPr dirty="0" sz="2800" spc="-60" b="1">
                <a:latin typeface="Arial"/>
                <a:cs typeface="Arial"/>
              </a:rPr>
              <a:t> </a:t>
            </a:r>
            <a:r>
              <a:rPr dirty="0" sz="2800" spc="-30" b="1">
                <a:latin typeface="Arial"/>
                <a:cs typeface="Arial"/>
              </a:rPr>
              <a:t>Vendors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8159" y="2525267"/>
            <a:ext cx="1827276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37716" y="1929383"/>
            <a:ext cx="1743456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1660" y="5059679"/>
            <a:ext cx="1161288" cy="5166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9263" y="4218432"/>
            <a:ext cx="2167128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1375" y="3285744"/>
            <a:ext cx="934212" cy="9738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032747" y="5004815"/>
            <a:ext cx="986027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40468" y="3326891"/>
            <a:ext cx="1879092" cy="2819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991600" y="1813560"/>
            <a:ext cx="975359" cy="4297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849611" y="3973067"/>
            <a:ext cx="1924811" cy="454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991600" y="2446020"/>
            <a:ext cx="1094231" cy="6949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3116" y="6240779"/>
            <a:ext cx="1280159" cy="29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500" y="6427723"/>
            <a:ext cx="749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6427723"/>
            <a:ext cx="49917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©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2022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Gartner,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Inc. and/or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its affiliates. All rights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reserved.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 is a registered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trademark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of Gartner,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Inc. and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its</a:t>
            </a:r>
            <a:r>
              <a:rPr dirty="0" sz="700" spc="1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affiliates.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1464" y="1353311"/>
            <a:ext cx="5050790" cy="3287395"/>
          </a:xfrm>
          <a:custGeom>
            <a:avLst/>
            <a:gdLst/>
            <a:ahLst/>
            <a:cxnLst/>
            <a:rect l="l" t="t" r="r" b="b"/>
            <a:pathLst>
              <a:path w="5050790" h="3287395">
                <a:moveTo>
                  <a:pt x="5050535" y="0"/>
                </a:moveTo>
                <a:lnTo>
                  <a:pt x="0" y="0"/>
                </a:lnTo>
                <a:lnTo>
                  <a:pt x="0" y="3287267"/>
                </a:lnTo>
                <a:lnTo>
                  <a:pt x="5050535" y="3287267"/>
                </a:lnTo>
                <a:lnTo>
                  <a:pt x="5050535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353311"/>
            <a:ext cx="1754505" cy="3287395"/>
          </a:xfrm>
          <a:custGeom>
            <a:avLst/>
            <a:gdLst/>
            <a:ahLst/>
            <a:cxnLst/>
            <a:rect l="l" t="t" r="r" b="b"/>
            <a:pathLst>
              <a:path w="1754505" h="3287395">
                <a:moveTo>
                  <a:pt x="1754124" y="0"/>
                </a:moveTo>
                <a:lnTo>
                  <a:pt x="0" y="0"/>
                </a:lnTo>
                <a:lnTo>
                  <a:pt x="0" y="3287267"/>
                </a:lnTo>
                <a:lnTo>
                  <a:pt x="1754124" y="3287267"/>
                </a:lnTo>
                <a:lnTo>
                  <a:pt x="1754124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2922" y="2470150"/>
            <a:ext cx="362013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Common</a:t>
            </a:r>
            <a:r>
              <a:rPr dirty="0" spc="-80"/>
              <a:t> </a:t>
            </a:r>
            <a:r>
              <a:rPr dirty="0"/>
              <a:t>Design  </a:t>
            </a:r>
            <a:r>
              <a:rPr dirty="0" spc="5"/>
              <a:t>Patterns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063" y="680085"/>
            <a:ext cx="47879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1F5F"/>
                </a:solidFill>
              </a:rPr>
              <a:t>Platform-Centric</a:t>
            </a:r>
            <a:r>
              <a:rPr dirty="0" sz="2800" spc="-10">
                <a:solidFill>
                  <a:srgbClr val="001F5F"/>
                </a:solidFill>
              </a:rPr>
              <a:t> </a:t>
            </a:r>
            <a:r>
              <a:rPr dirty="0" sz="2800" spc="-5">
                <a:solidFill>
                  <a:srgbClr val="001F5F"/>
                </a:solidFill>
              </a:rPr>
              <a:t>Pattern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43505" y="4452289"/>
            <a:ext cx="84137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95"/>
              </a:spcBef>
            </a:pPr>
            <a:r>
              <a:rPr dirty="0" sz="900">
                <a:solidFill>
                  <a:srgbClr val="6D7878"/>
                </a:solidFill>
                <a:latin typeface="Arial"/>
                <a:cs typeface="Arial"/>
              </a:rPr>
              <a:t>Source:</a:t>
            </a:r>
            <a:r>
              <a:rPr dirty="0" sz="900" spc="-95">
                <a:solidFill>
                  <a:srgbClr val="6D7878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6D7878"/>
                </a:solidFill>
                <a:latin typeface="Arial"/>
                <a:cs typeface="Arial"/>
              </a:rPr>
              <a:t>Gartner  756001_C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4267" y="1659635"/>
            <a:ext cx="2136775" cy="2750820"/>
          </a:xfrm>
          <a:custGeom>
            <a:avLst/>
            <a:gdLst/>
            <a:ahLst/>
            <a:cxnLst/>
            <a:rect l="l" t="t" r="r" b="b"/>
            <a:pathLst>
              <a:path w="2136775" h="2750820">
                <a:moveTo>
                  <a:pt x="2136648" y="0"/>
                </a:moveTo>
                <a:lnTo>
                  <a:pt x="0" y="0"/>
                </a:lnTo>
                <a:lnTo>
                  <a:pt x="0" y="2750820"/>
                </a:lnTo>
                <a:lnTo>
                  <a:pt x="2136648" y="2750820"/>
                </a:lnTo>
                <a:lnTo>
                  <a:pt x="2136648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94959" y="1659635"/>
            <a:ext cx="4653280" cy="2750820"/>
          </a:xfrm>
          <a:custGeom>
            <a:avLst/>
            <a:gdLst/>
            <a:ahLst/>
            <a:cxnLst/>
            <a:rect l="l" t="t" r="r" b="b"/>
            <a:pathLst>
              <a:path w="4653280" h="2750820">
                <a:moveTo>
                  <a:pt x="4652772" y="0"/>
                </a:moveTo>
                <a:lnTo>
                  <a:pt x="0" y="0"/>
                </a:lnTo>
                <a:lnTo>
                  <a:pt x="0" y="2750820"/>
                </a:lnTo>
                <a:lnTo>
                  <a:pt x="4652772" y="2750820"/>
                </a:lnTo>
                <a:lnTo>
                  <a:pt x="4652772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07841" y="2443099"/>
            <a:ext cx="43434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5">
                <a:latin typeface="Arial"/>
                <a:cs typeface="Arial"/>
              </a:rPr>
              <a:t>D</a:t>
            </a:r>
            <a:r>
              <a:rPr dirty="0" sz="1150" spc="10">
                <a:latin typeface="Arial"/>
                <a:cs typeface="Arial"/>
              </a:rPr>
              <a:t>r</a:t>
            </a:r>
            <a:r>
              <a:rPr dirty="0" sz="1150" spc="10">
                <a:latin typeface="Arial"/>
                <a:cs typeface="Arial"/>
              </a:rPr>
              <a:t>one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7082" y="2428773"/>
            <a:ext cx="73279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3025">
              <a:lnSpc>
                <a:spcPct val="108700"/>
              </a:lnSpc>
              <a:spcBef>
                <a:spcPts val="95"/>
              </a:spcBef>
            </a:pPr>
            <a:r>
              <a:rPr dirty="0" sz="1150" spc="10">
                <a:latin typeface="Arial"/>
                <a:cs typeface="Arial"/>
              </a:rPr>
              <a:t>Platform  </a:t>
            </a:r>
            <a:r>
              <a:rPr dirty="0" sz="1150" spc="60">
                <a:latin typeface="Arial"/>
                <a:cs typeface="Arial"/>
              </a:rPr>
              <a:t>W</a:t>
            </a:r>
            <a:r>
              <a:rPr dirty="0" sz="1150">
                <a:latin typeface="Arial"/>
                <a:cs typeface="Arial"/>
              </a:rPr>
              <a:t>o</a:t>
            </a:r>
            <a:r>
              <a:rPr dirty="0" sz="1150" spc="-5">
                <a:latin typeface="Arial"/>
                <a:cs typeface="Arial"/>
              </a:rPr>
              <a:t>r</a:t>
            </a:r>
            <a:r>
              <a:rPr dirty="0" sz="1150" spc="10">
                <a:latin typeface="Arial"/>
                <a:cs typeface="Arial"/>
              </a:rPr>
              <a:t>klo</a:t>
            </a:r>
            <a:r>
              <a:rPr dirty="0" sz="1150">
                <a:latin typeface="Arial"/>
                <a:cs typeface="Arial"/>
              </a:rPr>
              <a:t>ad</a:t>
            </a:r>
            <a:r>
              <a:rPr dirty="0" sz="1150" spc="1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6295" y="2428773"/>
            <a:ext cx="62103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8430">
              <a:lnSpc>
                <a:spcPct val="108700"/>
              </a:lnSpc>
              <a:spcBef>
                <a:spcPts val="95"/>
              </a:spcBef>
            </a:pPr>
            <a:r>
              <a:rPr dirty="0" sz="1150" spc="10">
                <a:latin typeface="Arial"/>
                <a:cs typeface="Arial"/>
              </a:rPr>
              <a:t>Data  </a:t>
            </a:r>
            <a:r>
              <a:rPr dirty="0" sz="1150" spc="10">
                <a:latin typeface="Arial"/>
                <a:cs typeface="Arial"/>
              </a:rPr>
              <a:t>A</a:t>
            </a:r>
            <a:r>
              <a:rPr dirty="0" sz="1150" spc="10">
                <a:latin typeface="Arial"/>
                <a:cs typeface="Arial"/>
              </a:rPr>
              <a:t>nal</a:t>
            </a:r>
            <a:r>
              <a:rPr dirty="0" sz="1150" spc="-15">
                <a:latin typeface="Arial"/>
                <a:cs typeface="Arial"/>
              </a:rPr>
              <a:t>y</a:t>
            </a:r>
            <a:r>
              <a:rPr dirty="0" sz="1150" spc="5">
                <a:latin typeface="Arial"/>
                <a:cs typeface="Arial"/>
              </a:rPr>
              <a:t>tics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1981" y="2443099"/>
            <a:ext cx="757555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>
                <a:latin typeface="Arial"/>
                <a:cs typeface="Arial"/>
              </a:rPr>
              <a:t>Dashboard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4014" y="3857955"/>
            <a:ext cx="361315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-5">
                <a:latin typeface="Arial"/>
                <a:cs typeface="Arial"/>
              </a:rPr>
              <a:t>W</a:t>
            </a:r>
            <a:r>
              <a:rPr dirty="0" sz="1150" spc="-65">
                <a:latin typeface="Arial"/>
                <a:cs typeface="Arial"/>
              </a:rPr>
              <a:t>A</a:t>
            </a:r>
            <a:r>
              <a:rPr dirty="0" sz="1150" spc="20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7822" y="3754907"/>
            <a:ext cx="75882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75260">
              <a:lnSpc>
                <a:spcPct val="108700"/>
              </a:lnSpc>
              <a:spcBef>
                <a:spcPts val="95"/>
              </a:spcBef>
            </a:pPr>
            <a:r>
              <a:rPr dirty="0" sz="1150" spc="10">
                <a:latin typeface="Arial"/>
                <a:cs typeface="Arial"/>
              </a:rPr>
              <a:t>Trash  </a:t>
            </a:r>
            <a:r>
              <a:rPr dirty="0" sz="1150" spc="15">
                <a:latin typeface="Arial"/>
                <a:cs typeface="Arial"/>
              </a:rPr>
              <a:t>C</a:t>
            </a:r>
            <a:r>
              <a:rPr dirty="0" sz="1150" spc="15">
                <a:latin typeface="Arial"/>
                <a:cs typeface="Arial"/>
              </a:rPr>
              <a:t>o</a:t>
            </a:r>
            <a:r>
              <a:rPr dirty="0" sz="1150" spc="20">
                <a:latin typeface="Arial"/>
                <a:cs typeface="Arial"/>
              </a:rPr>
              <a:t>m</a:t>
            </a:r>
            <a:r>
              <a:rPr dirty="0" sz="1150" spc="10">
                <a:latin typeface="Arial"/>
                <a:cs typeface="Arial"/>
              </a:rPr>
              <a:t>pa</a:t>
            </a:r>
            <a:r>
              <a:rPr dirty="0" sz="1150" spc="10">
                <a:latin typeface="Arial"/>
                <a:cs typeface="Arial"/>
              </a:rPr>
              <a:t>ctor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9938" y="3754907"/>
            <a:ext cx="76644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7635">
              <a:lnSpc>
                <a:spcPct val="108700"/>
              </a:lnSpc>
              <a:spcBef>
                <a:spcPts val="95"/>
              </a:spcBef>
            </a:pPr>
            <a:r>
              <a:rPr dirty="0" sz="1150" spc="10">
                <a:latin typeface="Arial"/>
                <a:cs typeface="Arial"/>
              </a:rPr>
              <a:t>Stream  </a:t>
            </a:r>
            <a:r>
              <a:rPr dirty="0" sz="1150" spc="10">
                <a:latin typeface="Arial"/>
                <a:cs typeface="Arial"/>
              </a:rPr>
              <a:t>P</a:t>
            </a:r>
            <a:r>
              <a:rPr dirty="0" sz="1150" spc="5">
                <a:latin typeface="Arial"/>
                <a:cs typeface="Arial"/>
              </a:rPr>
              <a:t>r</a:t>
            </a:r>
            <a:r>
              <a:rPr dirty="0" sz="1150" spc="10">
                <a:latin typeface="Arial"/>
                <a:cs typeface="Arial"/>
              </a:rPr>
              <a:t>o</a:t>
            </a:r>
            <a:r>
              <a:rPr dirty="0" sz="1150" spc="10">
                <a:latin typeface="Arial"/>
                <a:cs typeface="Arial"/>
              </a:rPr>
              <a:t>cessi</a:t>
            </a:r>
            <a:r>
              <a:rPr dirty="0" sz="1150" spc="15">
                <a:latin typeface="Arial"/>
                <a:cs typeface="Arial"/>
              </a:rPr>
              <a:t>n</a:t>
            </a:r>
            <a:r>
              <a:rPr dirty="0" sz="1150" spc="10">
                <a:latin typeface="Arial"/>
                <a:cs typeface="Arial"/>
              </a:rPr>
              <a:t>g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5957" y="3754907"/>
            <a:ext cx="44259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4135" marR="5080" indent="-52069">
              <a:lnSpc>
                <a:spcPct val="108700"/>
              </a:lnSpc>
              <a:spcBef>
                <a:spcPts val="95"/>
              </a:spcBef>
            </a:pPr>
            <a:r>
              <a:rPr dirty="0" sz="1150" spc="10">
                <a:latin typeface="Arial"/>
                <a:cs typeface="Arial"/>
              </a:rPr>
              <a:t>Dig</a:t>
            </a:r>
            <a:r>
              <a:rPr dirty="0" sz="1150" spc="5">
                <a:latin typeface="Arial"/>
                <a:cs typeface="Arial"/>
              </a:rPr>
              <a:t>ita</a:t>
            </a:r>
            <a:r>
              <a:rPr dirty="0" sz="1150" spc="5">
                <a:latin typeface="Arial"/>
                <a:cs typeface="Arial"/>
              </a:rPr>
              <a:t>l  </a:t>
            </a:r>
            <a:r>
              <a:rPr dirty="0" sz="1150" spc="5">
                <a:latin typeface="Arial"/>
                <a:cs typeface="Arial"/>
              </a:rPr>
              <a:t>Twin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95993" y="3754907"/>
            <a:ext cx="616585" cy="4064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1150" spc="10">
                <a:latin typeface="Arial"/>
                <a:cs typeface="Arial"/>
              </a:rPr>
              <a:t>API</a:t>
            </a:r>
            <a:endParaRPr sz="1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50" spc="10">
                <a:latin typeface="Arial"/>
                <a:cs typeface="Arial"/>
              </a:rPr>
              <a:t>Gate</a:t>
            </a:r>
            <a:r>
              <a:rPr dirty="0" sz="1150" spc="15">
                <a:latin typeface="Arial"/>
                <a:cs typeface="Arial"/>
              </a:rPr>
              <a:t>w</a:t>
            </a:r>
            <a:r>
              <a:rPr dirty="0" sz="1150" spc="15">
                <a:latin typeface="Arial"/>
                <a:cs typeface="Arial"/>
              </a:rPr>
              <a:t>a</a:t>
            </a:r>
            <a:r>
              <a:rPr dirty="0" sz="1150" spc="10"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2826" y="3036468"/>
            <a:ext cx="49974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5405">
              <a:lnSpc>
                <a:spcPct val="108700"/>
              </a:lnSpc>
              <a:spcBef>
                <a:spcPts val="95"/>
              </a:spcBef>
            </a:pPr>
            <a:r>
              <a:rPr dirty="0" sz="1150" spc="20">
                <a:latin typeface="Arial"/>
                <a:cs typeface="Arial"/>
              </a:rPr>
              <a:t>Wind  </a:t>
            </a:r>
            <a:r>
              <a:rPr dirty="0" sz="1150" spc="10">
                <a:latin typeface="Arial"/>
                <a:cs typeface="Arial"/>
              </a:rPr>
              <a:t>S</a:t>
            </a:r>
            <a:r>
              <a:rPr dirty="0" sz="1150" spc="10">
                <a:latin typeface="Arial"/>
                <a:cs typeface="Arial"/>
              </a:rPr>
              <a:t>en</a:t>
            </a:r>
            <a:r>
              <a:rPr dirty="0" sz="1150" spc="10">
                <a:latin typeface="Arial"/>
                <a:cs typeface="Arial"/>
              </a:rPr>
              <a:t>so</a:t>
            </a:r>
            <a:r>
              <a:rPr dirty="0" sz="1150" spc="5"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1735" y="3036468"/>
            <a:ext cx="58356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4305" marR="5080" indent="-142240">
              <a:lnSpc>
                <a:spcPct val="108700"/>
              </a:lnSpc>
              <a:spcBef>
                <a:spcPts val="95"/>
              </a:spcBef>
            </a:pPr>
            <a:r>
              <a:rPr dirty="0" sz="1150" spc="10">
                <a:latin typeface="Arial"/>
                <a:cs typeface="Arial"/>
              </a:rPr>
              <a:t>P</a:t>
            </a:r>
            <a:r>
              <a:rPr dirty="0" sz="1150" spc="5">
                <a:latin typeface="Arial"/>
                <a:cs typeface="Arial"/>
              </a:rPr>
              <a:t>l</a:t>
            </a:r>
            <a:r>
              <a:rPr dirty="0" sz="1150" spc="15">
                <a:latin typeface="Arial"/>
                <a:cs typeface="Arial"/>
              </a:rPr>
              <a:t>a</a:t>
            </a:r>
            <a:r>
              <a:rPr dirty="0" sz="1150" spc="5">
                <a:latin typeface="Arial"/>
                <a:cs typeface="Arial"/>
              </a:rPr>
              <a:t>tf</a:t>
            </a:r>
            <a:r>
              <a:rPr dirty="0" sz="1150" spc="10">
                <a:latin typeface="Arial"/>
                <a:cs typeface="Arial"/>
              </a:rPr>
              <a:t>o</a:t>
            </a:r>
            <a:r>
              <a:rPr dirty="0" sz="1150" spc="10">
                <a:latin typeface="Arial"/>
                <a:cs typeface="Arial"/>
              </a:rPr>
              <a:t>rm  </a:t>
            </a:r>
            <a:r>
              <a:rPr dirty="0" sz="1150" spc="15">
                <a:latin typeface="Arial"/>
                <a:cs typeface="Arial"/>
              </a:rPr>
              <a:t>Hub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77717" y="2838450"/>
            <a:ext cx="2533650" cy="0"/>
          </a:xfrm>
          <a:custGeom>
            <a:avLst/>
            <a:gdLst/>
            <a:ahLst/>
            <a:cxnLst/>
            <a:rect l="l" t="t" r="r" b="b"/>
            <a:pathLst>
              <a:path w="2533650" h="0">
                <a:moveTo>
                  <a:pt x="0" y="0"/>
                </a:moveTo>
                <a:lnTo>
                  <a:pt x="2533269" y="0"/>
                </a:lnTo>
              </a:path>
            </a:pathLst>
          </a:custGeom>
          <a:ln w="13525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03747" y="2790444"/>
            <a:ext cx="50800" cy="93345"/>
          </a:xfrm>
          <a:custGeom>
            <a:avLst/>
            <a:gdLst/>
            <a:ahLst/>
            <a:cxnLst/>
            <a:rect l="l" t="t" r="r" b="b"/>
            <a:pathLst>
              <a:path w="50800" h="93344">
                <a:moveTo>
                  <a:pt x="0" y="0"/>
                </a:moveTo>
                <a:lnTo>
                  <a:pt x="0" y="92963"/>
                </a:lnTo>
                <a:lnTo>
                  <a:pt x="50291" y="46481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88485" y="2199894"/>
            <a:ext cx="1723389" cy="338455"/>
          </a:xfrm>
          <a:custGeom>
            <a:avLst/>
            <a:gdLst/>
            <a:ahLst/>
            <a:cxnLst/>
            <a:rect l="l" t="t" r="r" b="b"/>
            <a:pathLst>
              <a:path w="1723389" h="338455">
                <a:moveTo>
                  <a:pt x="0" y="0"/>
                </a:moveTo>
                <a:lnTo>
                  <a:pt x="1723263" y="337946"/>
                </a:lnTo>
              </a:path>
            </a:pathLst>
          </a:custGeom>
          <a:ln w="13525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45052" y="2154935"/>
            <a:ext cx="59690" cy="91440"/>
          </a:xfrm>
          <a:custGeom>
            <a:avLst/>
            <a:gdLst/>
            <a:ahLst/>
            <a:cxnLst/>
            <a:rect l="l" t="t" r="r" b="b"/>
            <a:pathLst>
              <a:path w="59689" h="91439">
                <a:moveTo>
                  <a:pt x="59436" y="0"/>
                </a:moveTo>
                <a:lnTo>
                  <a:pt x="0" y="36067"/>
                </a:lnTo>
                <a:lnTo>
                  <a:pt x="41148" y="91439"/>
                </a:lnTo>
                <a:lnTo>
                  <a:pt x="59436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96128" y="2490216"/>
            <a:ext cx="58419" cy="91440"/>
          </a:xfrm>
          <a:custGeom>
            <a:avLst/>
            <a:gdLst/>
            <a:ahLst/>
            <a:cxnLst/>
            <a:rect l="l" t="t" r="r" b="b"/>
            <a:pathLst>
              <a:path w="58420" h="91439">
                <a:moveTo>
                  <a:pt x="17907" y="0"/>
                </a:moveTo>
                <a:lnTo>
                  <a:pt x="0" y="91439"/>
                </a:lnTo>
                <a:lnTo>
                  <a:pt x="57912" y="55372"/>
                </a:lnTo>
                <a:lnTo>
                  <a:pt x="17907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93941" y="2273045"/>
            <a:ext cx="502920" cy="342265"/>
          </a:xfrm>
          <a:custGeom>
            <a:avLst/>
            <a:gdLst/>
            <a:ahLst/>
            <a:cxnLst/>
            <a:rect l="l" t="t" r="r" b="b"/>
            <a:pathLst>
              <a:path w="502920" h="342264">
                <a:moveTo>
                  <a:pt x="0" y="342011"/>
                </a:moveTo>
                <a:lnTo>
                  <a:pt x="502538" y="0"/>
                </a:lnTo>
              </a:path>
            </a:pathLst>
          </a:custGeom>
          <a:ln w="13525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6603" y="2570988"/>
            <a:ext cx="67310" cy="78105"/>
          </a:xfrm>
          <a:custGeom>
            <a:avLst/>
            <a:gdLst/>
            <a:ahLst/>
            <a:cxnLst/>
            <a:rect l="l" t="t" r="r" b="b"/>
            <a:pathLst>
              <a:path w="67310" h="78105">
                <a:moveTo>
                  <a:pt x="15112" y="0"/>
                </a:moveTo>
                <a:lnTo>
                  <a:pt x="0" y="67310"/>
                </a:lnTo>
                <a:lnTo>
                  <a:pt x="67056" y="77724"/>
                </a:lnTo>
                <a:lnTo>
                  <a:pt x="15112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64095" y="2237232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51943" y="76200"/>
                </a:lnTo>
                <a:lnTo>
                  <a:pt x="67055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7365" y="2986277"/>
            <a:ext cx="539115" cy="367030"/>
          </a:xfrm>
          <a:custGeom>
            <a:avLst/>
            <a:gdLst/>
            <a:ahLst/>
            <a:cxnLst/>
            <a:rect l="l" t="t" r="r" b="b"/>
            <a:pathLst>
              <a:path w="539115" h="367029">
                <a:moveTo>
                  <a:pt x="0" y="0"/>
                </a:moveTo>
                <a:lnTo>
                  <a:pt x="538607" y="366522"/>
                </a:lnTo>
              </a:path>
            </a:pathLst>
          </a:custGeom>
          <a:ln w="13525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64095" y="331012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51943" y="0"/>
                </a:moveTo>
                <a:lnTo>
                  <a:pt x="0" y="76200"/>
                </a:lnTo>
                <a:lnTo>
                  <a:pt x="67055" y="66039"/>
                </a:lnTo>
                <a:lnTo>
                  <a:pt x="51943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45052" y="3081527"/>
            <a:ext cx="1808988" cy="697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63433" y="2870454"/>
            <a:ext cx="311150" cy="362585"/>
          </a:xfrm>
          <a:custGeom>
            <a:avLst/>
            <a:gdLst/>
            <a:ahLst/>
            <a:cxnLst/>
            <a:rect l="l" t="t" r="r" b="b"/>
            <a:pathLst>
              <a:path w="311150" h="362585">
                <a:moveTo>
                  <a:pt x="0" y="0"/>
                </a:moveTo>
                <a:lnTo>
                  <a:pt x="311150" y="362204"/>
                </a:lnTo>
              </a:path>
            </a:pathLst>
          </a:custGeom>
          <a:ln w="13525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32192" y="2837688"/>
            <a:ext cx="70485" cy="68580"/>
          </a:xfrm>
          <a:custGeom>
            <a:avLst/>
            <a:gdLst/>
            <a:ahLst/>
            <a:cxnLst/>
            <a:rect l="l" t="t" r="r" b="b"/>
            <a:pathLst>
              <a:path w="70484" h="68580">
                <a:moveTo>
                  <a:pt x="2666" y="0"/>
                </a:moveTo>
                <a:lnTo>
                  <a:pt x="0" y="68579"/>
                </a:lnTo>
                <a:lnTo>
                  <a:pt x="70103" y="7620"/>
                </a:lnTo>
                <a:lnTo>
                  <a:pt x="2666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33943" y="3197351"/>
            <a:ext cx="71755" cy="68580"/>
          </a:xfrm>
          <a:custGeom>
            <a:avLst/>
            <a:gdLst/>
            <a:ahLst/>
            <a:cxnLst/>
            <a:rect l="l" t="t" r="r" b="b"/>
            <a:pathLst>
              <a:path w="71754" h="68579">
                <a:moveTo>
                  <a:pt x="71627" y="0"/>
                </a:moveTo>
                <a:lnTo>
                  <a:pt x="0" y="60960"/>
                </a:lnTo>
                <a:lnTo>
                  <a:pt x="68960" y="68580"/>
                </a:lnTo>
                <a:lnTo>
                  <a:pt x="71627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721090" y="2821685"/>
            <a:ext cx="400050" cy="414020"/>
          </a:xfrm>
          <a:custGeom>
            <a:avLst/>
            <a:gdLst/>
            <a:ahLst/>
            <a:cxnLst/>
            <a:rect l="l" t="t" r="r" b="b"/>
            <a:pathLst>
              <a:path w="400050" h="414019">
                <a:moveTo>
                  <a:pt x="0" y="0"/>
                </a:moveTo>
                <a:lnTo>
                  <a:pt x="399541" y="413512"/>
                </a:lnTo>
              </a:path>
            </a:pathLst>
          </a:custGeom>
          <a:ln w="13525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689847" y="2788920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0"/>
                </a:moveTo>
                <a:lnTo>
                  <a:pt x="1270" y="68579"/>
                </a:lnTo>
                <a:lnTo>
                  <a:pt x="68579" y="3682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081516" y="3197351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67309" y="0"/>
                </a:moveTo>
                <a:lnTo>
                  <a:pt x="0" y="64897"/>
                </a:lnTo>
                <a:lnTo>
                  <a:pt x="68579" y="68580"/>
                </a:lnTo>
                <a:lnTo>
                  <a:pt x="67309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36714" y="2952750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306704"/>
                </a:moveTo>
                <a:lnTo>
                  <a:pt x="0" y="0"/>
                </a:lnTo>
              </a:path>
            </a:pathLst>
          </a:custGeom>
          <a:ln w="13525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90231" y="2907792"/>
            <a:ext cx="93345" cy="50800"/>
          </a:xfrm>
          <a:custGeom>
            <a:avLst/>
            <a:gdLst/>
            <a:ahLst/>
            <a:cxnLst/>
            <a:rect l="l" t="t" r="r" b="b"/>
            <a:pathLst>
              <a:path w="93345" h="50800">
                <a:moveTo>
                  <a:pt x="46482" y="0"/>
                </a:moveTo>
                <a:lnTo>
                  <a:pt x="0" y="50292"/>
                </a:lnTo>
                <a:lnTo>
                  <a:pt x="92964" y="50292"/>
                </a:lnTo>
                <a:lnTo>
                  <a:pt x="46482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00366" y="3559302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4" h="0">
                <a:moveTo>
                  <a:pt x="0" y="0"/>
                </a:moveTo>
                <a:lnTo>
                  <a:pt x="394080" y="0"/>
                </a:lnTo>
              </a:path>
            </a:pathLst>
          </a:custGeom>
          <a:ln w="13525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888223" y="3511296"/>
            <a:ext cx="50800" cy="93345"/>
          </a:xfrm>
          <a:custGeom>
            <a:avLst/>
            <a:gdLst/>
            <a:ahLst/>
            <a:cxnLst/>
            <a:rect l="l" t="t" r="r" b="b"/>
            <a:pathLst>
              <a:path w="50800" h="93345">
                <a:moveTo>
                  <a:pt x="0" y="0"/>
                </a:moveTo>
                <a:lnTo>
                  <a:pt x="0" y="92963"/>
                </a:lnTo>
                <a:lnTo>
                  <a:pt x="50292" y="46481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661654" y="3559302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20" y="0"/>
                </a:lnTo>
              </a:path>
            </a:pathLst>
          </a:custGeom>
          <a:ln w="13525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616695" y="3511296"/>
            <a:ext cx="50800" cy="93345"/>
          </a:xfrm>
          <a:custGeom>
            <a:avLst/>
            <a:gdLst/>
            <a:ahLst/>
            <a:cxnLst/>
            <a:rect l="l" t="t" r="r" b="b"/>
            <a:pathLst>
              <a:path w="50800" h="93345">
                <a:moveTo>
                  <a:pt x="50292" y="0"/>
                </a:moveTo>
                <a:lnTo>
                  <a:pt x="0" y="46481"/>
                </a:lnTo>
                <a:lnTo>
                  <a:pt x="50292" y="92963"/>
                </a:lnTo>
                <a:lnTo>
                  <a:pt x="50292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003792" y="3511296"/>
            <a:ext cx="50800" cy="93345"/>
          </a:xfrm>
          <a:custGeom>
            <a:avLst/>
            <a:gdLst/>
            <a:ahLst/>
            <a:cxnLst/>
            <a:rect l="l" t="t" r="r" b="b"/>
            <a:pathLst>
              <a:path w="50800" h="93345">
                <a:moveTo>
                  <a:pt x="0" y="0"/>
                </a:moveTo>
                <a:lnTo>
                  <a:pt x="0" y="92963"/>
                </a:lnTo>
                <a:lnTo>
                  <a:pt x="50291" y="46481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75042" y="2202942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519" y="0"/>
                </a:lnTo>
              </a:path>
            </a:pathLst>
          </a:custGeom>
          <a:ln w="13525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31607" y="2156460"/>
            <a:ext cx="50800" cy="93345"/>
          </a:xfrm>
          <a:custGeom>
            <a:avLst/>
            <a:gdLst/>
            <a:ahLst/>
            <a:cxnLst/>
            <a:rect l="l" t="t" r="r" b="b"/>
            <a:pathLst>
              <a:path w="50800" h="93344">
                <a:moveTo>
                  <a:pt x="50292" y="0"/>
                </a:moveTo>
                <a:lnTo>
                  <a:pt x="0" y="46481"/>
                </a:lnTo>
                <a:lnTo>
                  <a:pt x="50292" y="92963"/>
                </a:lnTo>
                <a:lnTo>
                  <a:pt x="50292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18704" y="2156460"/>
            <a:ext cx="50800" cy="93345"/>
          </a:xfrm>
          <a:custGeom>
            <a:avLst/>
            <a:gdLst/>
            <a:ahLst/>
            <a:cxnLst/>
            <a:rect l="l" t="t" r="r" b="b"/>
            <a:pathLst>
              <a:path w="50800" h="93344">
                <a:moveTo>
                  <a:pt x="0" y="0"/>
                </a:moveTo>
                <a:lnTo>
                  <a:pt x="0" y="92963"/>
                </a:lnTo>
                <a:lnTo>
                  <a:pt x="50292" y="46481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244078" y="2952750"/>
            <a:ext cx="0" cy="263525"/>
          </a:xfrm>
          <a:custGeom>
            <a:avLst/>
            <a:gdLst/>
            <a:ahLst/>
            <a:cxnLst/>
            <a:rect l="l" t="t" r="r" b="b"/>
            <a:pathLst>
              <a:path w="0" h="263525">
                <a:moveTo>
                  <a:pt x="0" y="263144"/>
                </a:moveTo>
                <a:lnTo>
                  <a:pt x="0" y="0"/>
                </a:lnTo>
              </a:path>
            </a:pathLst>
          </a:custGeom>
          <a:ln w="13525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197595" y="3208020"/>
            <a:ext cx="93345" cy="50800"/>
          </a:xfrm>
          <a:custGeom>
            <a:avLst/>
            <a:gdLst/>
            <a:ahLst/>
            <a:cxnLst/>
            <a:rect l="l" t="t" r="r" b="b"/>
            <a:pathLst>
              <a:path w="93345" h="50800">
                <a:moveTo>
                  <a:pt x="92963" y="0"/>
                </a:moveTo>
                <a:lnTo>
                  <a:pt x="0" y="0"/>
                </a:lnTo>
                <a:lnTo>
                  <a:pt x="46481" y="50291"/>
                </a:lnTo>
                <a:lnTo>
                  <a:pt x="92963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197595" y="2907792"/>
            <a:ext cx="93345" cy="50800"/>
          </a:xfrm>
          <a:custGeom>
            <a:avLst/>
            <a:gdLst/>
            <a:ahLst/>
            <a:cxnLst/>
            <a:rect l="l" t="t" r="r" b="b"/>
            <a:pathLst>
              <a:path w="93345" h="50800">
                <a:moveTo>
                  <a:pt x="46481" y="0"/>
                </a:moveTo>
                <a:lnTo>
                  <a:pt x="0" y="50292"/>
                </a:lnTo>
                <a:lnTo>
                  <a:pt x="92963" y="50292"/>
                </a:lnTo>
                <a:lnTo>
                  <a:pt x="46481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382506" y="2833877"/>
            <a:ext cx="0" cy="426084"/>
          </a:xfrm>
          <a:custGeom>
            <a:avLst/>
            <a:gdLst/>
            <a:ahLst/>
            <a:cxnLst/>
            <a:rect l="l" t="t" r="r" b="b"/>
            <a:pathLst>
              <a:path w="0" h="426085">
                <a:moveTo>
                  <a:pt x="0" y="425576"/>
                </a:moveTo>
                <a:lnTo>
                  <a:pt x="0" y="0"/>
                </a:lnTo>
              </a:path>
            </a:pathLst>
          </a:custGeom>
          <a:ln w="13525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334500" y="2788920"/>
            <a:ext cx="94615" cy="50800"/>
          </a:xfrm>
          <a:custGeom>
            <a:avLst/>
            <a:gdLst/>
            <a:ahLst/>
            <a:cxnLst/>
            <a:rect l="l" t="t" r="r" b="b"/>
            <a:pathLst>
              <a:path w="94615" h="50800">
                <a:moveTo>
                  <a:pt x="47244" y="0"/>
                </a:moveTo>
                <a:lnTo>
                  <a:pt x="0" y="50291"/>
                </a:lnTo>
                <a:lnTo>
                  <a:pt x="94488" y="50291"/>
                </a:lnTo>
                <a:lnTo>
                  <a:pt x="47244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251964" y="1727707"/>
            <a:ext cx="390525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Arial"/>
                <a:cs typeface="Arial"/>
              </a:rPr>
              <a:t>E</a:t>
            </a:r>
            <a:r>
              <a:rPr dirty="0" sz="1150" spc="15" b="1">
                <a:latin typeface="Arial"/>
                <a:cs typeface="Arial"/>
              </a:rPr>
              <a:t>dge</a:t>
            </a:r>
            <a:endParaRPr sz="11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02909" y="1727707"/>
            <a:ext cx="631825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Arial"/>
                <a:cs typeface="Arial"/>
              </a:rPr>
              <a:t>P</a:t>
            </a:r>
            <a:r>
              <a:rPr dirty="0" sz="1150" spc="10" b="1">
                <a:latin typeface="Arial"/>
                <a:cs typeface="Arial"/>
              </a:rPr>
              <a:t>la</a:t>
            </a:r>
            <a:r>
              <a:rPr dirty="0" sz="1150" spc="10" b="1">
                <a:latin typeface="Arial"/>
                <a:cs typeface="Arial"/>
              </a:rPr>
              <a:t>t</a:t>
            </a:r>
            <a:r>
              <a:rPr dirty="0" sz="1150" spc="10" b="1">
                <a:latin typeface="Arial"/>
                <a:cs typeface="Arial"/>
              </a:rPr>
              <a:t>form</a:t>
            </a:r>
            <a:endParaRPr sz="11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124188" y="3512820"/>
            <a:ext cx="574675" cy="157480"/>
          </a:xfrm>
          <a:custGeom>
            <a:avLst/>
            <a:gdLst/>
            <a:ahLst/>
            <a:cxnLst/>
            <a:rect l="l" t="t" r="r" b="b"/>
            <a:pathLst>
              <a:path w="574675" h="157479">
                <a:moveTo>
                  <a:pt x="541401" y="112775"/>
                </a:moveTo>
                <a:lnTo>
                  <a:pt x="449706" y="112775"/>
                </a:lnTo>
                <a:lnTo>
                  <a:pt x="453008" y="116966"/>
                </a:lnTo>
                <a:lnTo>
                  <a:pt x="456818" y="120776"/>
                </a:lnTo>
                <a:lnTo>
                  <a:pt x="461136" y="124078"/>
                </a:lnTo>
                <a:lnTo>
                  <a:pt x="451865" y="146049"/>
                </a:lnTo>
                <a:lnTo>
                  <a:pt x="478281" y="156971"/>
                </a:lnTo>
                <a:lnTo>
                  <a:pt x="487552" y="134873"/>
                </a:lnTo>
                <a:lnTo>
                  <a:pt x="534526" y="134873"/>
                </a:lnTo>
                <a:lnTo>
                  <a:pt x="529970" y="124078"/>
                </a:lnTo>
                <a:lnTo>
                  <a:pt x="534288" y="120776"/>
                </a:lnTo>
                <a:lnTo>
                  <a:pt x="538226" y="116966"/>
                </a:lnTo>
                <a:lnTo>
                  <a:pt x="541401" y="112775"/>
                </a:lnTo>
                <a:close/>
              </a:path>
              <a:path w="574675" h="157479">
                <a:moveTo>
                  <a:pt x="534526" y="134873"/>
                </a:moveTo>
                <a:lnTo>
                  <a:pt x="503554" y="134873"/>
                </a:lnTo>
                <a:lnTo>
                  <a:pt x="512825" y="156971"/>
                </a:lnTo>
                <a:lnTo>
                  <a:pt x="539241" y="146049"/>
                </a:lnTo>
                <a:lnTo>
                  <a:pt x="534526" y="134873"/>
                </a:lnTo>
                <a:close/>
              </a:path>
              <a:path w="574675" h="157479">
                <a:moveTo>
                  <a:pt x="503554" y="134873"/>
                </a:moveTo>
                <a:lnTo>
                  <a:pt x="487552" y="134873"/>
                </a:lnTo>
                <a:lnTo>
                  <a:pt x="490219" y="135254"/>
                </a:lnTo>
                <a:lnTo>
                  <a:pt x="492886" y="135508"/>
                </a:lnTo>
                <a:lnTo>
                  <a:pt x="498220" y="135508"/>
                </a:lnTo>
                <a:lnTo>
                  <a:pt x="500887" y="135254"/>
                </a:lnTo>
                <a:lnTo>
                  <a:pt x="503554" y="134873"/>
                </a:lnTo>
                <a:close/>
              </a:path>
              <a:path w="574675" h="157479">
                <a:moveTo>
                  <a:pt x="427481" y="35051"/>
                </a:moveTo>
                <a:lnTo>
                  <a:pt x="416559" y="61340"/>
                </a:lnTo>
                <a:lnTo>
                  <a:pt x="438784" y="70484"/>
                </a:lnTo>
                <a:lnTo>
                  <a:pt x="438041" y="75691"/>
                </a:lnTo>
                <a:lnTo>
                  <a:pt x="438022" y="81279"/>
                </a:lnTo>
                <a:lnTo>
                  <a:pt x="438784" y="86487"/>
                </a:lnTo>
                <a:lnTo>
                  <a:pt x="416559" y="95630"/>
                </a:lnTo>
                <a:lnTo>
                  <a:pt x="427481" y="121919"/>
                </a:lnTo>
                <a:lnTo>
                  <a:pt x="449706" y="112775"/>
                </a:lnTo>
                <a:lnTo>
                  <a:pt x="567424" y="112775"/>
                </a:lnTo>
                <a:lnTo>
                  <a:pt x="569799" y="107060"/>
                </a:lnTo>
                <a:lnTo>
                  <a:pt x="491870" y="107060"/>
                </a:lnTo>
                <a:lnTo>
                  <a:pt x="488060" y="106425"/>
                </a:lnTo>
                <a:lnTo>
                  <a:pt x="484504" y="104901"/>
                </a:lnTo>
                <a:lnTo>
                  <a:pt x="475065" y="98603"/>
                </a:lnTo>
                <a:lnTo>
                  <a:pt x="468995" y="89471"/>
                </a:lnTo>
                <a:lnTo>
                  <a:pt x="466806" y="78720"/>
                </a:lnTo>
                <a:lnTo>
                  <a:pt x="469010" y="67563"/>
                </a:lnTo>
                <a:lnTo>
                  <a:pt x="471931" y="60451"/>
                </a:lnTo>
                <a:lnTo>
                  <a:pt x="477392" y="54990"/>
                </a:lnTo>
                <a:lnTo>
                  <a:pt x="484504" y="52069"/>
                </a:lnTo>
                <a:lnTo>
                  <a:pt x="488060" y="50545"/>
                </a:lnTo>
                <a:lnTo>
                  <a:pt x="491870" y="49910"/>
                </a:lnTo>
                <a:lnTo>
                  <a:pt x="569799" y="49910"/>
                </a:lnTo>
                <a:lnTo>
                  <a:pt x="567424" y="44195"/>
                </a:lnTo>
                <a:lnTo>
                  <a:pt x="449706" y="44195"/>
                </a:lnTo>
                <a:lnTo>
                  <a:pt x="427481" y="35051"/>
                </a:lnTo>
                <a:close/>
              </a:path>
              <a:path w="574675" h="157479">
                <a:moveTo>
                  <a:pt x="567424" y="112775"/>
                </a:moveTo>
                <a:lnTo>
                  <a:pt x="541401" y="112775"/>
                </a:lnTo>
                <a:lnTo>
                  <a:pt x="563626" y="121919"/>
                </a:lnTo>
                <a:lnTo>
                  <a:pt x="567424" y="112775"/>
                </a:lnTo>
                <a:close/>
              </a:path>
              <a:path w="574675" h="157479">
                <a:moveTo>
                  <a:pt x="569799" y="49910"/>
                </a:moveTo>
                <a:lnTo>
                  <a:pt x="499363" y="49910"/>
                </a:lnTo>
                <a:lnTo>
                  <a:pt x="503046" y="50545"/>
                </a:lnTo>
                <a:lnTo>
                  <a:pt x="506602" y="52069"/>
                </a:lnTo>
                <a:lnTo>
                  <a:pt x="516044" y="58368"/>
                </a:lnTo>
                <a:lnTo>
                  <a:pt x="522128" y="67500"/>
                </a:lnTo>
                <a:lnTo>
                  <a:pt x="524355" y="78251"/>
                </a:lnTo>
                <a:lnTo>
                  <a:pt x="522223" y="89407"/>
                </a:lnTo>
                <a:lnTo>
                  <a:pt x="519175" y="96519"/>
                </a:lnTo>
                <a:lnTo>
                  <a:pt x="513714" y="101980"/>
                </a:lnTo>
                <a:lnTo>
                  <a:pt x="506602" y="104901"/>
                </a:lnTo>
                <a:lnTo>
                  <a:pt x="503046" y="106425"/>
                </a:lnTo>
                <a:lnTo>
                  <a:pt x="499363" y="107060"/>
                </a:lnTo>
                <a:lnTo>
                  <a:pt x="569799" y="107060"/>
                </a:lnTo>
                <a:lnTo>
                  <a:pt x="574547" y="95630"/>
                </a:lnTo>
                <a:lnTo>
                  <a:pt x="552322" y="86487"/>
                </a:lnTo>
                <a:lnTo>
                  <a:pt x="553066" y="81279"/>
                </a:lnTo>
                <a:lnTo>
                  <a:pt x="553084" y="75691"/>
                </a:lnTo>
                <a:lnTo>
                  <a:pt x="552322" y="70484"/>
                </a:lnTo>
                <a:lnTo>
                  <a:pt x="574547" y="61340"/>
                </a:lnTo>
                <a:lnTo>
                  <a:pt x="569799" y="49910"/>
                </a:lnTo>
                <a:close/>
              </a:path>
              <a:path w="574675" h="157479">
                <a:moveTo>
                  <a:pt x="478281" y="0"/>
                </a:moveTo>
                <a:lnTo>
                  <a:pt x="451865" y="10921"/>
                </a:lnTo>
                <a:lnTo>
                  <a:pt x="461136" y="32892"/>
                </a:lnTo>
                <a:lnTo>
                  <a:pt x="456818" y="36194"/>
                </a:lnTo>
                <a:lnTo>
                  <a:pt x="453008" y="40004"/>
                </a:lnTo>
                <a:lnTo>
                  <a:pt x="449706" y="44195"/>
                </a:lnTo>
                <a:lnTo>
                  <a:pt x="541401" y="44195"/>
                </a:lnTo>
                <a:lnTo>
                  <a:pt x="538226" y="40004"/>
                </a:lnTo>
                <a:lnTo>
                  <a:pt x="534415" y="36194"/>
                </a:lnTo>
                <a:lnTo>
                  <a:pt x="529970" y="32892"/>
                </a:lnTo>
                <a:lnTo>
                  <a:pt x="534526" y="22097"/>
                </a:lnTo>
                <a:lnTo>
                  <a:pt x="487552" y="22097"/>
                </a:lnTo>
                <a:lnTo>
                  <a:pt x="478281" y="0"/>
                </a:lnTo>
                <a:close/>
              </a:path>
              <a:path w="574675" h="157479">
                <a:moveTo>
                  <a:pt x="563626" y="35051"/>
                </a:moveTo>
                <a:lnTo>
                  <a:pt x="541401" y="44195"/>
                </a:lnTo>
                <a:lnTo>
                  <a:pt x="567424" y="44195"/>
                </a:lnTo>
                <a:lnTo>
                  <a:pt x="563626" y="35051"/>
                </a:lnTo>
                <a:close/>
              </a:path>
              <a:path w="574675" h="157479">
                <a:moveTo>
                  <a:pt x="498220" y="21462"/>
                </a:moveTo>
                <a:lnTo>
                  <a:pt x="492886" y="21462"/>
                </a:lnTo>
                <a:lnTo>
                  <a:pt x="490219" y="21716"/>
                </a:lnTo>
                <a:lnTo>
                  <a:pt x="487552" y="22097"/>
                </a:lnTo>
                <a:lnTo>
                  <a:pt x="503554" y="22097"/>
                </a:lnTo>
                <a:lnTo>
                  <a:pt x="500887" y="21716"/>
                </a:lnTo>
                <a:lnTo>
                  <a:pt x="498220" y="21462"/>
                </a:lnTo>
                <a:close/>
              </a:path>
              <a:path w="574675" h="157479">
                <a:moveTo>
                  <a:pt x="512825" y="0"/>
                </a:moveTo>
                <a:lnTo>
                  <a:pt x="503554" y="22097"/>
                </a:lnTo>
                <a:lnTo>
                  <a:pt x="534526" y="22097"/>
                </a:lnTo>
                <a:lnTo>
                  <a:pt x="539241" y="10921"/>
                </a:lnTo>
                <a:lnTo>
                  <a:pt x="512825" y="0"/>
                </a:lnTo>
                <a:close/>
              </a:path>
              <a:path w="574675" h="157479">
                <a:moveTo>
                  <a:pt x="124840" y="112775"/>
                </a:moveTo>
                <a:lnTo>
                  <a:pt x="33146" y="112775"/>
                </a:lnTo>
                <a:lnTo>
                  <a:pt x="36321" y="116966"/>
                </a:lnTo>
                <a:lnTo>
                  <a:pt x="40131" y="120776"/>
                </a:lnTo>
                <a:lnTo>
                  <a:pt x="44576" y="124078"/>
                </a:lnTo>
                <a:lnTo>
                  <a:pt x="35305" y="146049"/>
                </a:lnTo>
                <a:lnTo>
                  <a:pt x="61721" y="156971"/>
                </a:lnTo>
                <a:lnTo>
                  <a:pt x="70992" y="134873"/>
                </a:lnTo>
                <a:lnTo>
                  <a:pt x="117966" y="134873"/>
                </a:lnTo>
                <a:lnTo>
                  <a:pt x="113410" y="124078"/>
                </a:lnTo>
                <a:lnTo>
                  <a:pt x="117728" y="120776"/>
                </a:lnTo>
                <a:lnTo>
                  <a:pt x="121538" y="116966"/>
                </a:lnTo>
                <a:lnTo>
                  <a:pt x="124840" y="112775"/>
                </a:lnTo>
                <a:close/>
              </a:path>
              <a:path w="574675" h="157479">
                <a:moveTo>
                  <a:pt x="117966" y="134873"/>
                </a:moveTo>
                <a:lnTo>
                  <a:pt x="86994" y="134873"/>
                </a:lnTo>
                <a:lnTo>
                  <a:pt x="96265" y="156971"/>
                </a:lnTo>
                <a:lnTo>
                  <a:pt x="122681" y="146049"/>
                </a:lnTo>
                <a:lnTo>
                  <a:pt x="117966" y="134873"/>
                </a:lnTo>
                <a:close/>
              </a:path>
              <a:path w="574675" h="157479">
                <a:moveTo>
                  <a:pt x="86994" y="134873"/>
                </a:moveTo>
                <a:lnTo>
                  <a:pt x="70992" y="134873"/>
                </a:lnTo>
                <a:lnTo>
                  <a:pt x="73659" y="135254"/>
                </a:lnTo>
                <a:lnTo>
                  <a:pt x="76326" y="135508"/>
                </a:lnTo>
                <a:lnTo>
                  <a:pt x="81660" y="135508"/>
                </a:lnTo>
                <a:lnTo>
                  <a:pt x="84327" y="135254"/>
                </a:lnTo>
                <a:lnTo>
                  <a:pt x="86994" y="134873"/>
                </a:lnTo>
                <a:close/>
              </a:path>
              <a:path w="574675" h="157479">
                <a:moveTo>
                  <a:pt x="10921" y="35051"/>
                </a:moveTo>
                <a:lnTo>
                  <a:pt x="0" y="61340"/>
                </a:lnTo>
                <a:lnTo>
                  <a:pt x="22225" y="70484"/>
                </a:lnTo>
                <a:lnTo>
                  <a:pt x="21481" y="75691"/>
                </a:lnTo>
                <a:lnTo>
                  <a:pt x="21462" y="81279"/>
                </a:lnTo>
                <a:lnTo>
                  <a:pt x="22225" y="86487"/>
                </a:lnTo>
                <a:lnTo>
                  <a:pt x="0" y="95630"/>
                </a:lnTo>
                <a:lnTo>
                  <a:pt x="10921" y="121919"/>
                </a:lnTo>
                <a:lnTo>
                  <a:pt x="33146" y="112775"/>
                </a:lnTo>
                <a:lnTo>
                  <a:pt x="150864" y="112775"/>
                </a:lnTo>
                <a:lnTo>
                  <a:pt x="153239" y="107060"/>
                </a:lnTo>
                <a:lnTo>
                  <a:pt x="75310" y="107060"/>
                </a:lnTo>
                <a:lnTo>
                  <a:pt x="71500" y="106425"/>
                </a:lnTo>
                <a:lnTo>
                  <a:pt x="67944" y="104901"/>
                </a:lnTo>
                <a:lnTo>
                  <a:pt x="58503" y="98603"/>
                </a:lnTo>
                <a:lnTo>
                  <a:pt x="52419" y="89471"/>
                </a:lnTo>
                <a:lnTo>
                  <a:pt x="50192" y="78720"/>
                </a:lnTo>
                <a:lnTo>
                  <a:pt x="52323" y="67563"/>
                </a:lnTo>
                <a:lnTo>
                  <a:pt x="55371" y="60451"/>
                </a:lnTo>
                <a:lnTo>
                  <a:pt x="60832" y="54990"/>
                </a:lnTo>
                <a:lnTo>
                  <a:pt x="67944" y="52069"/>
                </a:lnTo>
                <a:lnTo>
                  <a:pt x="71500" y="50545"/>
                </a:lnTo>
                <a:lnTo>
                  <a:pt x="75183" y="49783"/>
                </a:lnTo>
                <a:lnTo>
                  <a:pt x="153186" y="49783"/>
                </a:lnTo>
                <a:lnTo>
                  <a:pt x="150864" y="44195"/>
                </a:lnTo>
                <a:lnTo>
                  <a:pt x="33146" y="44195"/>
                </a:lnTo>
                <a:lnTo>
                  <a:pt x="10921" y="35051"/>
                </a:lnTo>
                <a:close/>
              </a:path>
              <a:path w="574675" h="157479">
                <a:moveTo>
                  <a:pt x="150864" y="112775"/>
                </a:moveTo>
                <a:lnTo>
                  <a:pt x="124840" y="112775"/>
                </a:lnTo>
                <a:lnTo>
                  <a:pt x="147065" y="121919"/>
                </a:lnTo>
                <a:lnTo>
                  <a:pt x="150864" y="112775"/>
                </a:lnTo>
                <a:close/>
              </a:path>
              <a:path w="574675" h="157479">
                <a:moveTo>
                  <a:pt x="153186" y="49783"/>
                </a:moveTo>
                <a:lnTo>
                  <a:pt x="82676" y="49783"/>
                </a:lnTo>
                <a:lnTo>
                  <a:pt x="86486" y="50545"/>
                </a:lnTo>
                <a:lnTo>
                  <a:pt x="90042" y="52069"/>
                </a:lnTo>
                <a:lnTo>
                  <a:pt x="99484" y="58368"/>
                </a:lnTo>
                <a:lnTo>
                  <a:pt x="105568" y="67500"/>
                </a:lnTo>
                <a:lnTo>
                  <a:pt x="107795" y="78251"/>
                </a:lnTo>
                <a:lnTo>
                  <a:pt x="105663" y="89407"/>
                </a:lnTo>
                <a:lnTo>
                  <a:pt x="102615" y="96519"/>
                </a:lnTo>
                <a:lnTo>
                  <a:pt x="97154" y="101980"/>
                </a:lnTo>
                <a:lnTo>
                  <a:pt x="90042" y="104901"/>
                </a:lnTo>
                <a:lnTo>
                  <a:pt x="86486" y="106425"/>
                </a:lnTo>
                <a:lnTo>
                  <a:pt x="82676" y="107060"/>
                </a:lnTo>
                <a:lnTo>
                  <a:pt x="153239" y="107060"/>
                </a:lnTo>
                <a:lnTo>
                  <a:pt x="157987" y="95630"/>
                </a:lnTo>
                <a:lnTo>
                  <a:pt x="135762" y="86487"/>
                </a:lnTo>
                <a:lnTo>
                  <a:pt x="136506" y="81279"/>
                </a:lnTo>
                <a:lnTo>
                  <a:pt x="136525" y="75691"/>
                </a:lnTo>
                <a:lnTo>
                  <a:pt x="135762" y="70484"/>
                </a:lnTo>
                <a:lnTo>
                  <a:pt x="157987" y="61340"/>
                </a:lnTo>
                <a:lnTo>
                  <a:pt x="153186" y="49783"/>
                </a:lnTo>
                <a:close/>
              </a:path>
              <a:path w="574675" h="157479">
                <a:moveTo>
                  <a:pt x="61721" y="0"/>
                </a:moveTo>
                <a:lnTo>
                  <a:pt x="35305" y="10921"/>
                </a:lnTo>
                <a:lnTo>
                  <a:pt x="44576" y="32892"/>
                </a:lnTo>
                <a:lnTo>
                  <a:pt x="40258" y="36194"/>
                </a:lnTo>
                <a:lnTo>
                  <a:pt x="36448" y="40004"/>
                </a:lnTo>
                <a:lnTo>
                  <a:pt x="33146" y="44195"/>
                </a:lnTo>
                <a:lnTo>
                  <a:pt x="124840" y="44195"/>
                </a:lnTo>
                <a:lnTo>
                  <a:pt x="121665" y="40004"/>
                </a:lnTo>
                <a:lnTo>
                  <a:pt x="117855" y="36194"/>
                </a:lnTo>
                <a:lnTo>
                  <a:pt x="113410" y="32892"/>
                </a:lnTo>
                <a:lnTo>
                  <a:pt x="117966" y="22097"/>
                </a:lnTo>
                <a:lnTo>
                  <a:pt x="70992" y="22097"/>
                </a:lnTo>
                <a:lnTo>
                  <a:pt x="61721" y="0"/>
                </a:lnTo>
                <a:close/>
              </a:path>
              <a:path w="574675" h="157479">
                <a:moveTo>
                  <a:pt x="147065" y="35051"/>
                </a:moveTo>
                <a:lnTo>
                  <a:pt x="124840" y="44195"/>
                </a:lnTo>
                <a:lnTo>
                  <a:pt x="150864" y="44195"/>
                </a:lnTo>
                <a:lnTo>
                  <a:pt x="147065" y="35051"/>
                </a:lnTo>
                <a:close/>
              </a:path>
              <a:path w="574675" h="157479">
                <a:moveTo>
                  <a:pt x="81660" y="21462"/>
                </a:moveTo>
                <a:lnTo>
                  <a:pt x="76326" y="21462"/>
                </a:lnTo>
                <a:lnTo>
                  <a:pt x="73659" y="21716"/>
                </a:lnTo>
                <a:lnTo>
                  <a:pt x="70992" y="22097"/>
                </a:lnTo>
                <a:lnTo>
                  <a:pt x="86994" y="22097"/>
                </a:lnTo>
                <a:lnTo>
                  <a:pt x="84327" y="21716"/>
                </a:lnTo>
                <a:lnTo>
                  <a:pt x="81660" y="21462"/>
                </a:lnTo>
                <a:close/>
              </a:path>
              <a:path w="574675" h="157479">
                <a:moveTo>
                  <a:pt x="96265" y="0"/>
                </a:moveTo>
                <a:lnTo>
                  <a:pt x="86994" y="22097"/>
                </a:lnTo>
                <a:lnTo>
                  <a:pt x="117966" y="22097"/>
                </a:lnTo>
                <a:lnTo>
                  <a:pt x="122681" y="10921"/>
                </a:lnTo>
                <a:lnTo>
                  <a:pt x="96265" y="0"/>
                </a:lnTo>
                <a:close/>
              </a:path>
              <a:path w="574675" h="157479">
                <a:moveTo>
                  <a:pt x="228472" y="11683"/>
                </a:moveTo>
                <a:lnTo>
                  <a:pt x="161289" y="78485"/>
                </a:lnTo>
                <a:lnTo>
                  <a:pt x="228472" y="145414"/>
                </a:lnTo>
                <a:lnTo>
                  <a:pt x="248665" y="125221"/>
                </a:lnTo>
                <a:lnTo>
                  <a:pt x="215900" y="92709"/>
                </a:lnTo>
                <a:lnTo>
                  <a:pt x="399715" y="92709"/>
                </a:lnTo>
                <a:lnTo>
                  <a:pt x="414019" y="78485"/>
                </a:lnTo>
                <a:lnTo>
                  <a:pt x="399687" y="64262"/>
                </a:lnTo>
                <a:lnTo>
                  <a:pt x="215900" y="64262"/>
                </a:lnTo>
                <a:lnTo>
                  <a:pt x="248665" y="31750"/>
                </a:lnTo>
                <a:lnTo>
                  <a:pt x="228472" y="11683"/>
                </a:lnTo>
                <a:close/>
              </a:path>
              <a:path w="574675" h="157479">
                <a:moveTo>
                  <a:pt x="399715" y="92709"/>
                </a:moveTo>
                <a:lnTo>
                  <a:pt x="359282" y="92709"/>
                </a:lnTo>
                <a:lnTo>
                  <a:pt x="326516" y="125221"/>
                </a:lnTo>
                <a:lnTo>
                  <a:pt x="346709" y="145414"/>
                </a:lnTo>
                <a:lnTo>
                  <a:pt x="399715" y="92709"/>
                </a:lnTo>
                <a:close/>
              </a:path>
              <a:path w="574675" h="157479">
                <a:moveTo>
                  <a:pt x="346709" y="11683"/>
                </a:moveTo>
                <a:lnTo>
                  <a:pt x="326516" y="31750"/>
                </a:lnTo>
                <a:lnTo>
                  <a:pt x="359282" y="64262"/>
                </a:lnTo>
                <a:lnTo>
                  <a:pt x="399687" y="64262"/>
                </a:lnTo>
                <a:lnTo>
                  <a:pt x="346709" y="11683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020811" y="3320796"/>
            <a:ext cx="425450" cy="390525"/>
          </a:xfrm>
          <a:custGeom>
            <a:avLst/>
            <a:gdLst/>
            <a:ahLst/>
            <a:cxnLst/>
            <a:rect l="l" t="t" r="r" b="b"/>
            <a:pathLst>
              <a:path w="425450" h="390525">
                <a:moveTo>
                  <a:pt x="79883" y="285623"/>
                </a:moveTo>
                <a:lnTo>
                  <a:pt x="54356" y="285623"/>
                </a:lnTo>
                <a:lnTo>
                  <a:pt x="54356" y="388365"/>
                </a:lnTo>
                <a:lnTo>
                  <a:pt x="197993" y="388365"/>
                </a:lnTo>
                <a:lnTo>
                  <a:pt x="197993" y="362965"/>
                </a:lnTo>
                <a:lnTo>
                  <a:pt x="79883" y="362965"/>
                </a:lnTo>
                <a:lnTo>
                  <a:pt x="79883" y="285623"/>
                </a:lnTo>
                <a:close/>
              </a:path>
              <a:path w="425450" h="390525">
                <a:moveTo>
                  <a:pt x="67056" y="237616"/>
                </a:moveTo>
                <a:lnTo>
                  <a:pt x="0" y="303275"/>
                </a:lnTo>
                <a:lnTo>
                  <a:pt x="17780" y="321436"/>
                </a:lnTo>
                <a:lnTo>
                  <a:pt x="54356" y="285623"/>
                </a:lnTo>
                <a:lnTo>
                  <a:pt x="116176" y="285623"/>
                </a:lnTo>
                <a:lnTo>
                  <a:pt x="104351" y="274065"/>
                </a:lnTo>
                <a:lnTo>
                  <a:pt x="66294" y="274065"/>
                </a:lnTo>
                <a:lnTo>
                  <a:pt x="67056" y="273176"/>
                </a:lnTo>
                <a:lnTo>
                  <a:pt x="103441" y="273176"/>
                </a:lnTo>
                <a:lnTo>
                  <a:pt x="67056" y="237616"/>
                </a:lnTo>
                <a:close/>
              </a:path>
              <a:path w="425450" h="390525">
                <a:moveTo>
                  <a:pt x="116176" y="285623"/>
                </a:moveTo>
                <a:lnTo>
                  <a:pt x="79883" y="285623"/>
                </a:lnTo>
                <a:lnTo>
                  <a:pt x="116332" y="321436"/>
                </a:lnTo>
                <a:lnTo>
                  <a:pt x="134239" y="303275"/>
                </a:lnTo>
                <a:lnTo>
                  <a:pt x="116176" y="285623"/>
                </a:lnTo>
                <a:close/>
              </a:path>
              <a:path w="425450" h="390525">
                <a:moveTo>
                  <a:pt x="103441" y="273176"/>
                </a:moveTo>
                <a:lnTo>
                  <a:pt x="67056" y="273176"/>
                </a:lnTo>
                <a:lnTo>
                  <a:pt x="67945" y="274065"/>
                </a:lnTo>
                <a:lnTo>
                  <a:pt x="104351" y="274065"/>
                </a:lnTo>
                <a:lnTo>
                  <a:pt x="103441" y="273176"/>
                </a:lnTo>
                <a:close/>
              </a:path>
              <a:path w="425450" h="390525">
                <a:moveTo>
                  <a:pt x="399923" y="298322"/>
                </a:moveTo>
                <a:lnTo>
                  <a:pt x="228981" y="298322"/>
                </a:lnTo>
                <a:lnTo>
                  <a:pt x="228981" y="390143"/>
                </a:lnTo>
                <a:lnTo>
                  <a:pt x="254381" y="390143"/>
                </a:lnTo>
                <a:lnTo>
                  <a:pt x="254381" y="323722"/>
                </a:lnTo>
                <a:lnTo>
                  <a:pt x="399923" y="323722"/>
                </a:lnTo>
                <a:lnTo>
                  <a:pt x="399923" y="298322"/>
                </a:lnTo>
                <a:close/>
              </a:path>
              <a:path w="425450" h="390525">
                <a:moveTo>
                  <a:pt x="399923" y="323722"/>
                </a:moveTo>
                <a:lnTo>
                  <a:pt x="374396" y="323722"/>
                </a:lnTo>
                <a:lnTo>
                  <a:pt x="374396" y="390143"/>
                </a:lnTo>
                <a:lnTo>
                  <a:pt x="399923" y="390143"/>
                </a:lnTo>
                <a:lnTo>
                  <a:pt x="399923" y="323722"/>
                </a:lnTo>
                <a:close/>
              </a:path>
              <a:path w="425450" h="390525">
                <a:moveTo>
                  <a:pt x="314452" y="180720"/>
                </a:moveTo>
                <a:lnTo>
                  <a:pt x="288476" y="185977"/>
                </a:lnTo>
                <a:lnTo>
                  <a:pt x="267239" y="200294"/>
                </a:lnTo>
                <a:lnTo>
                  <a:pt x="252908" y="221493"/>
                </a:lnTo>
                <a:lnTo>
                  <a:pt x="247650" y="247395"/>
                </a:lnTo>
                <a:lnTo>
                  <a:pt x="249326" y="262264"/>
                </a:lnTo>
                <a:lnTo>
                  <a:pt x="254111" y="275955"/>
                </a:lnTo>
                <a:lnTo>
                  <a:pt x="261633" y="288097"/>
                </a:lnTo>
                <a:lnTo>
                  <a:pt x="271526" y="298322"/>
                </a:lnTo>
                <a:lnTo>
                  <a:pt x="357378" y="298322"/>
                </a:lnTo>
                <a:lnTo>
                  <a:pt x="366838" y="288543"/>
                </a:lnTo>
                <a:lnTo>
                  <a:pt x="314452" y="288543"/>
                </a:lnTo>
                <a:lnTo>
                  <a:pt x="298412" y="285311"/>
                </a:lnTo>
                <a:lnTo>
                  <a:pt x="285289" y="276494"/>
                </a:lnTo>
                <a:lnTo>
                  <a:pt x="276429" y="263415"/>
                </a:lnTo>
                <a:lnTo>
                  <a:pt x="273177" y="247395"/>
                </a:lnTo>
                <a:lnTo>
                  <a:pt x="276429" y="231356"/>
                </a:lnTo>
                <a:lnTo>
                  <a:pt x="285289" y="218233"/>
                </a:lnTo>
                <a:lnTo>
                  <a:pt x="298412" y="209373"/>
                </a:lnTo>
                <a:lnTo>
                  <a:pt x="314452" y="206120"/>
                </a:lnTo>
                <a:lnTo>
                  <a:pt x="365602" y="206120"/>
                </a:lnTo>
                <a:lnTo>
                  <a:pt x="361664" y="200294"/>
                </a:lnTo>
                <a:lnTo>
                  <a:pt x="340427" y="185977"/>
                </a:lnTo>
                <a:lnTo>
                  <a:pt x="314452" y="180720"/>
                </a:lnTo>
                <a:close/>
              </a:path>
              <a:path w="425450" h="390525">
                <a:moveTo>
                  <a:pt x="365602" y="206120"/>
                </a:moveTo>
                <a:lnTo>
                  <a:pt x="314452" y="206120"/>
                </a:lnTo>
                <a:lnTo>
                  <a:pt x="330491" y="209373"/>
                </a:lnTo>
                <a:lnTo>
                  <a:pt x="343614" y="218233"/>
                </a:lnTo>
                <a:lnTo>
                  <a:pt x="352474" y="231356"/>
                </a:lnTo>
                <a:lnTo>
                  <a:pt x="355727" y="247395"/>
                </a:lnTo>
                <a:lnTo>
                  <a:pt x="352474" y="263415"/>
                </a:lnTo>
                <a:lnTo>
                  <a:pt x="343614" y="276494"/>
                </a:lnTo>
                <a:lnTo>
                  <a:pt x="330491" y="285311"/>
                </a:lnTo>
                <a:lnTo>
                  <a:pt x="314452" y="288543"/>
                </a:lnTo>
                <a:lnTo>
                  <a:pt x="366838" y="288543"/>
                </a:lnTo>
                <a:lnTo>
                  <a:pt x="367270" y="288097"/>
                </a:lnTo>
                <a:lnTo>
                  <a:pt x="374792" y="275955"/>
                </a:lnTo>
                <a:lnTo>
                  <a:pt x="379577" y="262264"/>
                </a:lnTo>
                <a:lnTo>
                  <a:pt x="381254" y="247395"/>
                </a:lnTo>
                <a:lnTo>
                  <a:pt x="375995" y="221493"/>
                </a:lnTo>
                <a:lnTo>
                  <a:pt x="365602" y="206120"/>
                </a:lnTo>
                <a:close/>
              </a:path>
              <a:path w="425450" h="390525">
                <a:moveTo>
                  <a:pt x="308864" y="74167"/>
                </a:moveTo>
                <a:lnTo>
                  <a:pt x="290957" y="92328"/>
                </a:lnTo>
                <a:lnTo>
                  <a:pt x="358140" y="157987"/>
                </a:lnTo>
                <a:lnTo>
                  <a:pt x="394456" y="122427"/>
                </a:lnTo>
                <a:lnTo>
                  <a:pt x="358140" y="122427"/>
                </a:lnTo>
                <a:lnTo>
                  <a:pt x="357251" y="121538"/>
                </a:lnTo>
                <a:lnTo>
                  <a:pt x="395364" y="121538"/>
                </a:lnTo>
                <a:lnTo>
                  <a:pt x="407297" y="109854"/>
                </a:lnTo>
                <a:lnTo>
                  <a:pt x="345313" y="109854"/>
                </a:lnTo>
                <a:lnTo>
                  <a:pt x="308864" y="74167"/>
                </a:lnTo>
                <a:close/>
              </a:path>
              <a:path w="425450" h="390525">
                <a:moveTo>
                  <a:pt x="395364" y="121538"/>
                </a:moveTo>
                <a:lnTo>
                  <a:pt x="358902" y="121538"/>
                </a:lnTo>
                <a:lnTo>
                  <a:pt x="358140" y="122427"/>
                </a:lnTo>
                <a:lnTo>
                  <a:pt x="394456" y="122427"/>
                </a:lnTo>
                <a:lnTo>
                  <a:pt x="395364" y="121538"/>
                </a:lnTo>
                <a:close/>
              </a:path>
              <a:path w="425450" h="390525">
                <a:moveTo>
                  <a:pt x="370840" y="0"/>
                </a:moveTo>
                <a:lnTo>
                  <a:pt x="227203" y="0"/>
                </a:lnTo>
                <a:lnTo>
                  <a:pt x="227203" y="25400"/>
                </a:lnTo>
                <a:lnTo>
                  <a:pt x="345313" y="25400"/>
                </a:lnTo>
                <a:lnTo>
                  <a:pt x="345313" y="109854"/>
                </a:lnTo>
                <a:lnTo>
                  <a:pt x="370840" y="109854"/>
                </a:lnTo>
                <a:lnTo>
                  <a:pt x="370840" y="0"/>
                </a:lnTo>
                <a:close/>
              </a:path>
              <a:path w="425450" h="390525">
                <a:moveTo>
                  <a:pt x="407416" y="74167"/>
                </a:moveTo>
                <a:lnTo>
                  <a:pt x="370840" y="109854"/>
                </a:lnTo>
                <a:lnTo>
                  <a:pt x="407297" y="109854"/>
                </a:lnTo>
                <a:lnTo>
                  <a:pt x="425196" y="92328"/>
                </a:lnTo>
                <a:lnTo>
                  <a:pt x="407416" y="74167"/>
                </a:lnTo>
                <a:close/>
              </a:path>
              <a:path w="425450" h="390525">
                <a:moveTo>
                  <a:pt x="196215" y="117601"/>
                </a:moveTo>
                <a:lnTo>
                  <a:pt x="25273" y="117601"/>
                </a:lnTo>
                <a:lnTo>
                  <a:pt x="25273" y="209423"/>
                </a:lnTo>
                <a:lnTo>
                  <a:pt x="50800" y="209423"/>
                </a:lnTo>
                <a:lnTo>
                  <a:pt x="50800" y="143001"/>
                </a:lnTo>
                <a:lnTo>
                  <a:pt x="196215" y="143001"/>
                </a:lnTo>
                <a:lnTo>
                  <a:pt x="196215" y="117601"/>
                </a:lnTo>
                <a:close/>
              </a:path>
              <a:path w="425450" h="390525">
                <a:moveTo>
                  <a:pt x="196215" y="143001"/>
                </a:moveTo>
                <a:lnTo>
                  <a:pt x="170815" y="143001"/>
                </a:lnTo>
                <a:lnTo>
                  <a:pt x="170815" y="209423"/>
                </a:lnTo>
                <a:lnTo>
                  <a:pt x="196215" y="209423"/>
                </a:lnTo>
                <a:lnTo>
                  <a:pt x="196215" y="143001"/>
                </a:lnTo>
                <a:close/>
              </a:path>
              <a:path w="425450" h="390525">
                <a:moveTo>
                  <a:pt x="110744" y="0"/>
                </a:moveTo>
                <a:lnTo>
                  <a:pt x="84768" y="5238"/>
                </a:lnTo>
                <a:lnTo>
                  <a:pt x="63531" y="19526"/>
                </a:lnTo>
                <a:lnTo>
                  <a:pt x="49200" y="40719"/>
                </a:lnTo>
                <a:lnTo>
                  <a:pt x="43942" y="66675"/>
                </a:lnTo>
                <a:lnTo>
                  <a:pt x="45636" y="81490"/>
                </a:lnTo>
                <a:lnTo>
                  <a:pt x="50450" y="95186"/>
                </a:lnTo>
                <a:lnTo>
                  <a:pt x="57979" y="107358"/>
                </a:lnTo>
                <a:lnTo>
                  <a:pt x="67818" y="117601"/>
                </a:lnTo>
                <a:lnTo>
                  <a:pt x="153670" y="117601"/>
                </a:lnTo>
                <a:lnTo>
                  <a:pt x="163113" y="107823"/>
                </a:lnTo>
                <a:lnTo>
                  <a:pt x="110744" y="107823"/>
                </a:lnTo>
                <a:lnTo>
                  <a:pt x="94704" y="104572"/>
                </a:lnTo>
                <a:lnTo>
                  <a:pt x="81581" y="95726"/>
                </a:lnTo>
                <a:lnTo>
                  <a:pt x="72721" y="82641"/>
                </a:lnTo>
                <a:lnTo>
                  <a:pt x="69469" y="66675"/>
                </a:lnTo>
                <a:lnTo>
                  <a:pt x="72721" y="50635"/>
                </a:lnTo>
                <a:lnTo>
                  <a:pt x="81581" y="37512"/>
                </a:lnTo>
                <a:lnTo>
                  <a:pt x="94704" y="28652"/>
                </a:lnTo>
                <a:lnTo>
                  <a:pt x="110744" y="25400"/>
                </a:lnTo>
                <a:lnTo>
                  <a:pt x="161928" y="25400"/>
                </a:lnTo>
                <a:lnTo>
                  <a:pt x="157956" y="19526"/>
                </a:lnTo>
                <a:lnTo>
                  <a:pt x="136719" y="5238"/>
                </a:lnTo>
                <a:lnTo>
                  <a:pt x="110744" y="0"/>
                </a:lnTo>
                <a:close/>
              </a:path>
              <a:path w="425450" h="390525">
                <a:moveTo>
                  <a:pt x="161928" y="25400"/>
                </a:moveTo>
                <a:lnTo>
                  <a:pt x="110744" y="25400"/>
                </a:lnTo>
                <a:lnTo>
                  <a:pt x="126783" y="28652"/>
                </a:lnTo>
                <a:lnTo>
                  <a:pt x="139906" y="37512"/>
                </a:lnTo>
                <a:lnTo>
                  <a:pt x="148766" y="50635"/>
                </a:lnTo>
                <a:lnTo>
                  <a:pt x="152019" y="66675"/>
                </a:lnTo>
                <a:lnTo>
                  <a:pt x="148766" y="82641"/>
                </a:lnTo>
                <a:lnTo>
                  <a:pt x="139906" y="95726"/>
                </a:lnTo>
                <a:lnTo>
                  <a:pt x="126783" y="104572"/>
                </a:lnTo>
                <a:lnTo>
                  <a:pt x="110744" y="107823"/>
                </a:lnTo>
                <a:lnTo>
                  <a:pt x="163113" y="107823"/>
                </a:lnTo>
                <a:lnTo>
                  <a:pt x="163562" y="107358"/>
                </a:lnTo>
                <a:lnTo>
                  <a:pt x="171084" y="95186"/>
                </a:lnTo>
                <a:lnTo>
                  <a:pt x="175869" y="81490"/>
                </a:lnTo>
                <a:lnTo>
                  <a:pt x="177546" y="66675"/>
                </a:lnTo>
                <a:lnTo>
                  <a:pt x="172287" y="40719"/>
                </a:lnTo>
                <a:lnTo>
                  <a:pt x="161928" y="2540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40880" y="3320796"/>
            <a:ext cx="375285" cy="387350"/>
          </a:xfrm>
          <a:custGeom>
            <a:avLst/>
            <a:gdLst/>
            <a:ahLst/>
            <a:cxnLst/>
            <a:rect l="l" t="t" r="r" b="b"/>
            <a:pathLst>
              <a:path w="375284" h="387350">
                <a:moveTo>
                  <a:pt x="204089" y="262000"/>
                </a:moveTo>
                <a:lnTo>
                  <a:pt x="140843" y="324484"/>
                </a:lnTo>
                <a:lnTo>
                  <a:pt x="204089" y="387095"/>
                </a:lnTo>
                <a:lnTo>
                  <a:pt x="226568" y="364616"/>
                </a:lnTo>
                <a:lnTo>
                  <a:pt x="200025" y="338327"/>
                </a:lnTo>
                <a:lnTo>
                  <a:pt x="301520" y="338327"/>
                </a:lnTo>
                <a:lnTo>
                  <a:pt x="297021" y="331682"/>
                </a:lnTo>
                <a:lnTo>
                  <a:pt x="295148" y="322452"/>
                </a:lnTo>
                <a:lnTo>
                  <a:pt x="297021" y="313150"/>
                </a:lnTo>
                <a:lnTo>
                  <a:pt x="301448" y="306577"/>
                </a:lnTo>
                <a:lnTo>
                  <a:pt x="204343" y="306577"/>
                </a:lnTo>
                <a:lnTo>
                  <a:pt x="226568" y="284479"/>
                </a:lnTo>
                <a:lnTo>
                  <a:pt x="204089" y="262000"/>
                </a:lnTo>
                <a:close/>
              </a:path>
              <a:path w="375284" h="387350">
                <a:moveTo>
                  <a:pt x="55879" y="266826"/>
                </a:moveTo>
                <a:lnTo>
                  <a:pt x="34129" y="271196"/>
                </a:lnTo>
                <a:lnTo>
                  <a:pt x="16367" y="283114"/>
                </a:lnTo>
                <a:lnTo>
                  <a:pt x="4391" y="300795"/>
                </a:lnTo>
                <a:lnTo>
                  <a:pt x="0" y="322452"/>
                </a:lnTo>
                <a:lnTo>
                  <a:pt x="4391" y="344037"/>
                </a:lnTo>
                <a:lnTo>
                  <a:pt x="16367" y="361680"/>
                </a:lnTo>
                <a:lnTo>
                  <a:pt x="34129" y="373584"/>
                </a:lnTo>
                <a:lnTo>
                  <a:pt x="55879" y="377951"/>
                </a:lnTo>
                <a:lnTo>
                  <a:pt x="77557" y="373584"/>
                </a:lnTo>
                <a:lnTo>
                  <a:pt x="95281" y="361680"/>
                </a:lnTo>
                <a:lnTo>
                  <a:pt x="105775" y="346201"/>
                </a:lnTo>
                <a:lnTo>
                  <a:pt x="55879" y="346201"/>
                </a:lnTo>
                <a:lnTo>
                  <a:pt x="46557" y="344330"/>
                </a:lnTo>
                <a:lnTo>
                  <a:pt x="38925" y="339232"/>
                </a:lnTo>
                <a:lnTo>
                  <a:pt x="33770" y="331682"/>
                </a:lnTo>
                <a:lnTo>
                  <a:pt x="31876" y="322452"/>
                </a:lnTo>
                <a:lnTo>
                  <a:pt x="33770" y="313150"/>
                </a:lnTo>
                <a:lnTo>
                  <a:pt x="38925" y="305562"/>
                </a:lnTo>
                <a:lnTo>
                  <a:pt x="46557" y="300450"/>
                </a:lnTo>
                <a:lnTo>
                  <a:pt x="55879" y="298576"/>
                </a:lnTo>
                <a:lnTo>
                  <a:pt x="105742" y="298576"/>
                </a:lnTo>
                <a:lnTo>
                  <a:pt x="95281" y="283114"/>
                </a:lnTo>
                <a:lnTo>
                  <a:pt x="77557" y="271196"/>
                </a:lnTo>
                <a:lnTo>
                  <a:pt x="55879" y="266826"/>
                </a:lnTo>
                <a:close/>
              </a:path>
              <a:path w="375284" h="387350">
                <a:moveTo>
                  <a:pt x="301520" y="338327"/>
                </a:moveTo>
                <a:lnTo>
                  <a:pt x="265556" y="338327"/>
                </a:lnTo>
                <a:lnTo>
                  <a:pt x="273268" y="354163"/>
                </a:lnTo>
                <a:lnTo>
                  <a:pt x="285432" y="366712"/>
                </a:lnTo>
                <a:lnTo>
                  <a:pt x="301025" y="374975"/>
                </a:lnTo>
                <a:lnTo>
                  <a:pt x="319024" y="377951"/>
                </a:lnTo>
                <a:lnTo>
                  <a:pt x="340774" y="373584"/>
                </a:lnTo>
                <a:lnTo>
                  <a:pt x="358536" y="361680"/>
                </a:lnTo>
                <a:lnTo>
                  <a:pt x="369043" y="346201"/>
                </a:lnTo>
                <a:lnTo>
                  <a:pt x="319024" y="346201"/>
                </a:lnTo>
                <a:lnTo>
                  <a:pt x="309721" y="344330"/>
                </a:lnTo>
                <a:lnTo>
                  <a:pt x="302133" y="339232"/>
                </a:lnTo>
                <a:lnTo>
                  <a:pt x="301520" y="338327"/>
                </a:lnTo>
                <a:close/>
              </a:path>
              <a:path w="375284" h="387350">
                <a:moveTo>
                  <a:pt x="105742" y="298576"/>
                </a:moveTo>
                <a:lnTo>
                  <a:pt x="55879" y="298576"/>
                </a:lnTo>
                <a:lnTo>
                  <a:pt x="65182" y="300450"/>
                </a:lnTo>
                <a:lnTo>
                  <a:pt x="72770" y="305562"/>
                </a:lnTo>
                <a:lnTo>
                  <a:pt x="77882" y="313150"/>
                </a:lnTo>
                <a:lnTo>
                  <a:pt x="79755" y="322452"/>
                </a:lnTo>
                <a:lnTo>
                  <a:pt x="77882" y="331682"/>
                </a:lnTo>
                <a:lnTo>
                  <a:pt x="72771" y="339232"/>
                </a:lnTo>
                <a:lnTo>
                  <a:pt x="65182" y="344330"/>
                </a:lnTo>
                <a:lnTo>
                  <a:pt x="55879" y="346201"/>
                </a:lnTo>
                <a:lnTo>
                  <a:pt x="105775" y="346201"/>
                </a:lnTo>
                <a:lnTo>
                  <a:pt x="107243" y="344037"/>
                </a:lnTo>
                <a:lnTo>
                  <a:pt x="111633" y="322452"/>
                </a:lnTo>
                <a:lnTo>
                  <a:pt x="107243" y="300795"/>
                </a:lnTo>
                <a:lnTo>
                  <a:pt x="105742" y="298576"/>
                </a:lnTo>
                <a:close/>
              </a:path>
              <a:path w="375284" h="387350">
                <a:moveTo>
                  <a:pt x="368749" y="298576"/>
                </a:moveTo>
                <a:lnTo>
                  <a:pt x="319024" y="298576"/>
                </a:lnTo>
                <a:lnTo>
                  <a:pt x="328346" y="300450"/>
                </a:lnTo>
                <a:lnTo>
                  <a:pt x="335978" y="305562"/>
                </a:lnTo>
                <a:lnTo>
                  <a:pt x="341133" y="313150"/>
                </a:lnTo>
                <a:lnTo>
                  <a:pt x="343026" y="322452"/>
                </a:lnTo>
                <a:lnTo>
                  <a:pt x="341133" y="331682"/>
                </a:lnTo>
                <a:lnTo>
                  <a:pt x="335978" y="339232"/>
                </a:lnTo>
                <a:lnTo>
                  <a:pt x="328346" y="344330"/>
                </a:lnTo>
                <a:lnTo>
                  <a:pt x="319024" y="346201"/>
                </a:lnTo>
                <a:lnTo>
                  <a:pt x="369043" y="346201"/>
                </a:lnTo>
                <a:lnTo>
                  <a:pt x="370512" y="344037"/>
                </a:lnTo>
                <a:lnTo>
                  <a:pt x="374903" y="322452"/>
                </a:lnTo>
                <a:lnTo>
                  <a:pt x="371905" y="304474"/>
                </a:lnTo>
                <a:lnTo>
                  <a:pt x="368749" y="298576"/>
                </a:lnTo>
                <a:close/>
              </a:path>
              <a:path w="375284" h="387350">
                <a:moveTo>
                  <a:pt x="55879" y="4825"/>
                </a:moveTo>
                <a:lnTo>
                  <a:pt x="34129" y="9195"/>
                </a:lnTo>
                <a:lnTo>
                  <a:pt x="16367" y="21113"/>
                </a:lnTo>
                <a:lnTo>
                  <a:pt x="4391" y="38794"/>
                </a:lnTo>
                <a:lnTo>
                  <a:pt x="0" y="60451"/>
                </a:lnTo>
                <a:lnTo>
                  <a:pt x="2998" y="78357"/>
                </a:lnTo>
                <a:lnTo>
                  <a:pt x="11318" y="93868"/>
                </a:lnTo>
                <a:lnTo>
                  <a:pt x="23949" y="105975"/>
                </a:lnTo>
                <a:lnTo>
                  <a:pt x="39877" y="113664"/>
                </a:lnTo>
                <a:lnTo>
                  <a:pt x="39877" y="211200"/>
                </a:lnTo>
                <a:lnTo>
                  <a:pt x="303149" y="211200"/>
                </a:lnTo>
                <a:lnTo>
                  <a:pt x="303149" y="269113"/>
                </a:lnTo>
                <a:lnTo>
                  <a:pt x="290435" y="274752"/>
                </a:lnTo>
                <a:lnTo>
                  <a:pt x="279638" y="283178"/>
                </a:lnTo>
                <a:lnTo>
                  <a:pt x="271198" y="293937"/>
                </a:lnTo>
                <a:lnTo>
                  <a:pt x="265556" y="306577"/>
                </a:lnTo>
                <a:lnTo>
                  <a:pt x="301448" y="306577"/>
                </a:lnTo>
                <a:lnTo>
                  <a:pt x="302133" y="305562"/>
                </a:lnTo>
                <a:lnTo>
                  <a:pt x="309721" y="300450"/>
                </a:lnTo>
                <a:lnTo>
                  <a:pt x="319024" y="298576"/>
                </a:lnTo>
                <a:lnTo>
                  <a:pt x="368749" y="298576"/>
                </a:lnTo>
                <a:lnTo>
                  <a:pt x="363585" y="288924"/>
                </a:lnTo>
                <a:lnTo>
                  <a:pt x="350954" y="276804"/>
                </a:lnTo>
                <a:lnTo>
                  <a:pt x="335025" y="269113"/>
                </a:lnTo>
                <a:lnTo>
                  <a:pt x="335025" y="179450"/>
                </a:lnTo>
                <a:lnTo>
                  <a:pt x="71754" y="179450"/>
                </a:lnTo>
                <a:lnTo>
                  <a:pt x="71754" y="113664"/>
                </a:lnTo>
                <a:lnTo>
                  <a:pt x="87737" y="105975"/>
                </a:lnTo>
                <a:lnTo>
                  <a:pt x="100361" y="93868"/>
                </a:lnTo>
                <a:lnTo>
                  <a:pt x="105528" y="84200"/>
                </a:lnTo>
                <a:lnTo>
                  <a:pt x="55879" y="84200"/>
                </a:lnTo>
                <a:lnTo>
                  <a:pt x="46557" y="82329"/>
                </a:lnTo>
                <a:lnTo>
                  <a:pt x="38925" y="77231"/>
                </a:lnTo>
                <a:lnTo>
                  <a:pt x="33770" y="69681"/>
                </a:lnTo>
                <a:lnTo>
                  <a:pt x="31876" y="60451"/>
                </a:lnTo>
                <a:lnTo>
                  <a:pt x="33770" y="51149"/>
                </a:lnTo>
                <a:lnTo>
                  <a:pt x="38925" y="43560"/>
                </a:lnTo>
                <a:lnTo>
                  <a:pt x="46557" y="38449"/>
                </a:lnTo>
                <a:lnTo>
                  <a:pt x="55879" y="36575"/>
                </a:lnTo>
                <a:lnTo>
                  <a:pt x="105742" y="36575"/>
                </a:lnTo>
                <a:lnTo>
                  <a:pt x="95281" y="21113"/>
                </a:lnTo>
                <a:lnTo>
                  <a:pt x="77557" y="9195"/>
                </a:lnTo>
                <a:lnTo>
                  <a:pt x="55879" y="4825"/>
                </a:lnTo>
                <a:close/>
              </a:path>
              <a:path w="375284" h="387350">
                <a:moveTo>
                  <a:pt x="195834" y="211200"/>
                </a:moveTo>
                <a:lnTo>
                  <a:pt x="150622" y="211200"/>
                </a:lnTo>
                <a:lnTo>
                  <a:pt x="121793" y="239649"/>
                </a:lnTo>
                <a:lnTo>
                  <a:pt x="144272" y="262254"/>
                </a:lnTo>
                <a:lnTo>
                  <a:pt x="195834" y="211200"/>
                </a:lnTo>
                <a:close/>
              </a:path>
              <a:path w="375284" h="387350">
                <a:moveTo>
                  <a:pt x="144272" y="128524"/>
                </a:moveTo>
                <a:lnTo>
                  <a:pt x="121793" y="151002"/>
                </a:lnTo>
                <a:lnTo>
                  <a:pt x="150622" y="179450"/>
                </a:lnTo>
                <a:lnTo>
                  <a:pt x="195834" y="179450"/>
                </a:lnTo>
                <a:lnTo>
                  <a:pt x="144272" y="128524"/>
                </a:lnTo>
                <a:close/>
              </a:path>
              <a:path w="375284" h="387350">
                <a:moveTo>
                  <a:pt x="204089" y="0"/>
                </a:moveTo>
                <a:lnTo>
                  <a:pt x="140843" y="62483"/>
                </a:lnTo>
                <a:lnTo>
                  <a:pt x="204089" y="125094"/>
                </a:lnTo>
                <a:lnTo>
                  <a:pt x="226568" y="102615"/>
                </a:lnTo>
                <a:lnTo>
                  <a:pt x="200025" y="76326"/>
                </a:lnTo>
                <a:lnTo>
                  <a:pt x="301520" y="76326"/>
                </a:lnTo>
                <a:lnTo>
                  <a:pt x="297021" y="69681"/>
                </a:lnTo>
                <a:lnTo>
                  <a:pt x="295148" y="60451"/>
                </a:lnTo>
                <a:lnTo>
                  <a:pt x="297021" y="51149"/>
                </a:lnTo>
                <a:lnTo>
                  <a:pt x="301448" y="44576"/>
                </a:lnTo>
                <a:lnTo>
                  <a:pt x="204343" y="44576"/>
                </a:lnTo>
                <a:lnTo>
                  <a:pt x="226568" y="22478"/>
                </a:lnTo>
                <a:lnTo>
                  <a:pt x="204089" y="0"/>
                </a:lnTo>
                <a:close/>
              </a:path>
              <a:path w="375284" h="387350">
                <a:moveTo>
                  <a:pt x="301520" y="76326"/>
                </a:moveTo>
                <a:lnTo>
                  <a:pt x="265556" y="76326"/>
                </a:lnTo>
                <a:lnTo>
                  <a:pt x="273268" y="92162"/>
                </a:lnTo>
                <a:lnTo>
                  <a:pt x="285432" y="104711"/>
                </a:lnTo>
                <a:lnTo>
                  <a:pt x="301025" y="112974"/>
                </a:lnTo>
                <a:lnTo>
                  <a:pt x="319024" y="115950"/>
                </a:lnTo>
                <a:lnTo>
                  <a:pt x="340774" y="111583"/>
                </a:lnTo>
                <a:lnTo>
                  <a:pt x="358536" y="99679"/>
                </a:lnTo>
                <a:lnTo>
                  <a:pt x="369043" y="84200"/>
                </a:lnTo>
                <a:lnTo>
                  <a:pt x="319024" y="84200"/>
                </a:lnTo>
                <a:lnTo>
                  <a:pt x="309721" y="82329"/>
                </a:lnTo>
                <a:lnTo>
                  <a:pt x="302133" y="77231"/>
                </a:lnTo>
                <a:lnTo>
                  <a:pt x="301520" y="76326"/>
                </a:lnTo>
                <a:close/>
              </a:path>
              <a:path w="375284" h="387350">
                <a:moveTo>
                  <a:pt x="105742" y="36575"/>
                </a:moveTo>
                <a:lnTo>
                  <a:pt x="55879" y="36575"/>
                </a:lnTo>
                <a:lnTo>
                  <a:pt x="65182" y="38449"/>
                </a:lnTo>
                <a:lnTo>
                  <a:pt x="72770" y="43560"/>
                </a:lnTo>
                <a:lnTo>
                  <a:pt x="77882" y="51149"/>
                </a:lnTo>
                <a:lnTo>
                  <a:pt x="79755" y="60451"/>
                </a:lnTo>
                <a:lnTo>
                  <a:pt x="77882" y="69681"/>
                </a:lnTo>
                <a:lnTo>
                  <a:pt x="72771" y="77231"/>
                </a:lnTo>
                <a:lnTo>
                  <a:pt x="65182" y="82329"/>
                </a:lnTo>
                <a:lnTo>
                  <a:pt x="55879" y="84200"/>
                </a:lnTo>
                <a:lnTo>
                  <a:pt x="105528" y="84200"/>
                </a:lnTo>
                <a:lnTo>
                  <a:pt x="108652" y="78357"/>
                </a:lnTo>
                <a:lnTo>
                  <a:pt x="111633" y="60451"/>
                </a:lnTo>
                <a:lnTo>
                  <a:pt x="107243" y="38794"/>
                </a:lnTo>
                <a:lnTo>
                  <a:pt x="105742" y="36575"/>
                </a:lnTo>
                <a:close/>
              </a:path>
              <a:path w="375284" h="387350">
                <a:moveTo>
                  <a:pt x="369009" y="36575"/>
                </a:moveTo>
                <a:lnTo>
                  <a:pt x="319024" y="36575"/>
                </a:lnTo>
                <a:lnTo>
                  <a:pt x="328346" y="38449"/>
                </a:lnTo>
                <a:lnTo>
                  <a:pt x="335978" y="43560"/>
                </a:lnTo>
                <a:lnTo>
                  <a:pt x="341133" y="51149"/>
                </a:lnTo>
                <a:lnTo>
                  <a:pt x="343026" y="60451"/>
                </a:lnTo>
                <a:lnTo>
                  <a:pt x="341133" y="69681"/>
                </a:lnTo>
                <a:lnTo>
                  <a:pt x="335978" y="77231"/>
                </a:lnTo>
                <a:lnTo>
                  <a:pt x="328346" y="82329"/>
                </a:lnTo>
                <a:lnTo>
                  <a:pt x="319024" y="84200"/>
                </a:lnTo>
                <a:lnTo>
                  <a:pt x="369043" y="84200"/>
                </a:lnTo>
                <a:lnTo>
                  <a:pt x="370512" y="82036"/>
                </a:lnTo>
                <a:lnTo>
                  <a:pt x="374903" y="60451"/>
                </a:lnTo>
                <a:lnTo>
                  <a:pt x="370512" y="38794"/>
                </a:lnTo>
                <a:lnTo>
                  <a:pt x="369009" y="36575"/>
                </a:lnTo>
                <a:close/>
              </a:path>
              <a:path w="375284" h="387350">
                <a:moveTo>
                  <a:pt x="319024" y="4825"/>
                </a:moveTo>
                <a:lnTo>
                  <a:pt x="301025" y="7804"/>
                </a:lnTo>
                <a:lnTo>
                  <a:pt x="285432" y="16081"/>
                </a:lnTo>
                <a:lnTo>
                  <a:pt x="273268" y="28668"/>
                </a:lnTo>
                <a:lnTo>
                  <a:pt x="265556" y="44576"/>
                </a:lnTo>
                <a:lnTo>
                  <a:pt x="301448" y="44576"/>
                </a:lnTo>
                <a:lnTo>
                  <a:pt x="302133" y="43560"/>
                </a:lnTo>
                <a:lnTo>
                  <a:pt x="309721" y="38449"/>
                </a:lnTo>
                <a:lnTo>
                  <a:pt x="319024" y="36575"/>
                </a:lnTo>
                <a:lnTo>
                  <a:pt x="369009" y="36575"/>
                </a:lnTo>
                <a:lnTo>
                  <a:pt x="358536" y="21113"/>
                </a:lnTo>
                <a:lnTo>
                  <a:pt x="340774" y="9195"/>
                </a:lnTo>
                <a:lnTo>
                  <a:pt x="319024" y="4825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33004" y="1892807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45313" y="399795"/>
                </a:moveTo>
                <a:lnTo>
                  <a:pt x="320615" y="413966"/>
                </a:lnTo>
                <a:lnTo>
                  <a:pt x="294227" y="424386"/>
                </a:lnTo>
                <a:lnTo>
                  <a:pt x="266553" y="430924"/>
                </a:lnTo>
                <a:lnTo>
                  <a:pt x="237998" y="433450"/>
                </a:lnTo>
                <a:lnTo>
                  <a:pt x="238505" y="469391"/>
                </a:lnTo>
                <a:lnTo>
                  <a:pt x="239141" y="469391"/>
                </a:lnTo>
                <a:lnTo>
                  <a:pt x="272762" y="466342"/>
                </a:lnTo>
                <a:lnTo>
                  <a:pt x="305323" y="458612"/>
                </a:lnTo>
                <a:lnTo>
                  <a:pt x="336385" y="446335"/>
                </a:lnTo>
                <a:lnTo>
                  <a:pt x="365505" y="429640"/>
                </a:lnTo>
                <a:lnTo>
                  <a:pt x="345313" y="399795"/>
                </a:lnTo>
                <a:close/>
              </a:path>
              <a:path w="469900" h="469900">
                <a:moveTo>
                  <a:pt x="52450" y="313436"/>
                </a:moveTo>
                <a:lnTo>
                  <a:pt x="19303" y="327659"/>
                </a:lnTo>
                <a:lnTo>
                  <a:pt x="41573" y="367834"/>
                </a:lnTo>
                <a:lnTo>
                  <a:pt x="70695" y="402474"/>
                </a:lnTo>
                <a:lnTo>
                  <a:pt x="105687" y="430767"/>
                </a:lnTo>
                <a:lnTo>
                  <a:pt x="145568" y="451904"/>
                </a:lnTo>
                <a:lnTo>
                  <a:pt x="189356" y="465074"/>
                </a:lnTo>
                <a:lnTo>
                  <a:pt x="196215" y="429767"/>
                </a:lnTo>
                <a:lnTo>
                  <a:pt x="150409" y="414752"/>
                </a:lnTo>
                <a:lnTo>
                  <a:pt x="110093" y="389461"/>
                </a:lnTo>
                <a:lnTo>
                  <a:pt x="76896" y="355240"/>
                </a:lnTo>
                <a:lnTo>
                  <a:pt x="52450" y="313436"/>
                </a:lnTo>
                <a:close/>
              </a:path>
              <a:path w="469900" h="469900">
                <a:moveTo>
                  <a:pt x="126746" y="224916"/>
                </a:moveTo>
                <a:lnTo>
                  <a:pt x="90677" y="224916"/>
                </a:lnTo>
                <a:lnTo>
                  <a:pt x="90677" y="323976"/>
                </a:lnTo>
                <a:lnTo>
                  <a:pt x="126746" y="323976"/>
                </a:lnTo>
                <a:lnTo>
                  <a:pt x="126746" y="224916"/>
                </a:lnTo>
                <a:close/>
              </a:path>
              <a:path w="469900" h="469900">
                <a:moveTo>
                  <a:pt x="189738" y="107950"/>
                </a:moveTo>
                <a:lnTo>
                  <a:pt x="153670" y="107950"/>
                </a:lnTo>
                <a:lnTo>
                  <a:pt x="153670" y="323976"/>
                </a:lnTo>
                <a:lnTo>
                  <a:pt x="189738" y="323976"/>
                </a:lnTo>
                <a:lnTo>
                  <a:pt x="189738" y="107950"/>
                </a:lnTo>
                <a:close/>
              </a:path>
              <a:path w="469900" h="469900">
                <a:moveTo>
                  <a:pt x="210057" y="0"/>
                </a:moveTo>
                <a:lnTo>
                  <a:pt x="160713" y="10586"/>
                </a:lnTo>
                <a:lnTo>
                  <a:pt x="116040" y="30776"/>
                </a:lnTo>
                <a:lnTo>
                  <a:pt x="77103" y="59382"/>
                </a:lnTo>
                <a:lnTo>
                  <a:pt x="44966" y="95215"/>
                </a:lnTo>
                <a:lnTo>
                  <a:pt x="20694" y="137085"/>
                </a:lnTo>
                <a:lnTo>
                  <a:pt x="5351" y="183806"/>
                </a:lnTo>
                <a:lnTo>
                  <a:pt x="0" y="234187"/>
                </a:lnTo>
                <a:lnTo>
                  <a:pt x="285" y="245731"/>
                </a:lnTo>
                <a:lnTo>
                  <a:pt x="1143" y="257286"/>
                </a:lnTo>
                <a:lnTo>
                  <a:pt x="2571" y="268817"/>
                </a:lnTo>
                <a:lnTo>
                  <a:pt x="4572" y="280288"/>
                </a:lnTo>
                <a:lnTo>
                  <a:pt x="39877" y="273303"/>
                </a:lnTo>
                <a:lnTo>
                  <a:pt x="38191" y="263548"/>
                </a:lnTo>
                <a:lnTo>
                  <a:pt x="36957" y="253746"/>
                </a:lnTo>
                <a:lnTo>
                  <a:pt x="36198" y="243943"/>
                </a:lnTo>
                <a:lnTo>
                  <a:pt x="35941" y="234187"/>
                </a:lnTo>
                <a:lnTo>
                  <a:pt x="42073" y="184648"/>
                </a:lnTo>
                <a:lnTo>
                  <a:pt x="59515" y="139577"/>
                </a:lnTo>
                <a:lnTo>
                  <a:pt x="86836" y="100568"/>
                </a:lnTo>
                <a:lnTo>
                  <a:pt x="122602" y="69210"/>
                </a:lnTo>
                <a:lnTo>
                  <a:pt x="165381" y="47095"/>
                </a:lnTo>
                <a:lnTo>
                  <a:pt x="213741" y="35813"/>
                </a:lnTo>
                <a:lnTo>
                  <a:pt x="210057" y="0"/>
                </a:lnTo>
                <a:close/>
              </a:path>
              <a:path w="469900" h="469900">
                <a:moveTo>
                  <a:pt x="465327" y="191262"/>
                </a:moveTo>
                <a:lnTo>
                  <a:pt x="429895" y="197738"/>
                </a:lnTo>
                <a:lnTo>
                  <a:pt x="431468" y="207131"/>
                </a:lnTo>
                <a:lnTo>
                  <a:pt x="432577" y="216296"/>
                </a:lnTo>
                <a:lnTo>
                  <a:pt x="433234" y="225296"/>
                </a:lnTo>
                <a:lnTo>
                  <a:pt x="433450" y="234187"/>
                </a:lnTo>
                <a:lnTo>
                  <a:pt x="429769" y="272428"/>
                </a:lnTo>
                <a:lnTo>
                  <a:pt x="418957" y="308848"/>
                </a:lnTo>
                <a:lnTo>
                  <a:pt x="401357" y="342576"/>
                </a:lnTo>
                <a:lnTo>
                  <a:pt x="377317" y="372744"/>
                </a:lnTo>
                <a:lnTo>
                  <a:pt x="403225" y="397763"/>
                </a:lnTo>
                <a:lnTo>
                  <a:pt x="431565" y="362168"/>
                </a:lnTo>
                <a:lnTo>
                  <a:pt x="452310" y="322357"/>
                </a:lnTo>
                <a:lnTo>
                  <a:pt x="465054" y="279356"/>
                </a:lnTo>
                <a:lnTo>
                  <a:pt x="469392" y="234187"/>
                </a:lnTo>
                <a:lnTo>
                  <a:pt x="469149" y="223623"/>
                </a:lnTo>
                <a:lnTo>
                  <a:pt x="468407" y="213010"/>
                </a:lnTo>
                <a:lnTo>
                  <a:pt x="467141" y="202255"/>
                </a:lnTo>
                <a:lnTo>
                  <a:pt x="465327" y="191262"/>
                </a:lnTo>
                <a:close/>
              </a:path>
              <a:path w="469900" h="469900">
                <a:moveTo>
                  <a:pt x="378714" y="207009"/>
                </a:moveTo>
                <a:lnTo>
                  <a:pt x="342773" y="207009"/>
                </a:lnTo>
                <a:lnTo>
                  <a:pt x="342773" y="323976"/>
                </a:lnTo>
                <a:lnTo>
                  <a:pt x="378714" y="323976"/>
                </a:lnTo>
                <a:lnTo>
                  <a:pt x="378714" y="207009"/>
                </a:lnTo>
                <a:close/>
              </a:path>
              <a:path w="469900" h="469900">
                <a:moveTo>
                  <a:pt x="252729" y="188975"/>
                </a:moveTo>
                <a:lnTo>
                  <a:pt x="216662" y="188975"/>
                </a:lnTo>
                <a:lnTo>
                  <a:pt x="216662" y="323976"/>
                </a:lnTo>
                <a:lnTo>
                  <a:pt x="252729" y="323976"/>
                </a:lnTo>
                <a:lnTo>
                  <a:pt x="252729" y="188975"/>
                </a:lnTo>
                <a:close/>
              </a:path>
              <a:path w="469900" h="469900">
                <a:moveTo>
                  <a:pt x="315722" y="143890"/>
                </a:moveTo>
                <a:lnTo>
                  <a:pt x="279653" y="143890"/>
                </a:lnTo>
                <a:lnTo>
                  <a:pt x="279653" y="323976"/>
                </a:lnTo>
                <a:lnTo>
                  <a:pt x="315722" y="323976"/>
                </a:lnTo>
                <a:lnTo>
                  <a:pt x="315722" y="143890"/>
                </a:lnTo>
                <a:close/>
              </a:path>
              <a:path w="469900" h="469900">
                <a:moveTo>
                  <a:pt x="259334" y="0"/>
                </a:moveTo>
                <a:lnTo>
                  <a:pt x="255650" y="35813"/>
                </a:lnTo>
                <a:lnTo>
                  <a:pt x="307588" y="48555"/>
                </a:lnTo>
                <a:lnTo>
                  <a:pt x="353488" y="74215"/>
                </a:lnTo>
                <a:lnTo>
                  <a:pt x="391078" y="111091"/>
                </a:lnTo>
                <a:lnTo>
                  <a:pt x="418084" y="157479"/>
                </a:lnTo>
                <a:lnTo>
                  <a:pt x="451357" y="143637"/>
                </a:lnTo>
                <a:lnTo>
                  <a:pt x="426913" y="98986"/>
                </a:lnTo>
                <a:lnTo>
                  <a:pt x="394116" y="61273"/>
                </a:lnTo>
                <a:lnTo>
                  <a:pt x="354340" y="31522"/>
                </a:lnTo>
                <a:lnTo>
                  <a:pt x="308955" y="10756"/>
                </a:lnTo>
                <a:lnTo>
                  <a:pt x="259334" y="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844371" y="2560320"/>
            <a:ext cx="400050" cy="401320"/>
          </a:xfrm>
          <a:custGeom>
            <a:avLst/>
            <a:gdLst/>
            <a:ahLst/>
            <a:cxnLst/>
            <a:rect l="l" t="t" r="r" b="b"/>
            <a:pathLst>
              <a:path w="400050" h="401319">
                <a:moveTo>
                  <a:pt x="105615" y="345693"/>
                </a:moveTo>
                <a:lnTo>
                  <a:pt x="62271" y="345693"/>
                </a:lnTo>
                <a:lnTo>
                  <a:pt x="92259" y="369308"/>
                </a:lnTo>
                <a:lnTo>
                  <a:pt x="125771" y="386588"/>
                </a:lnTo>
                <a:lnTo>
                  <a:pt x="161855" y="397200"/>
                </a:lnTo>
                <a:lnTo>
                  <a:pt x="199558" y="400812"/>
                </a:lnTo>
                <a:lnTo>
                  <a:pt x="212076" y="400427"/>
                </a:lnTo>
                <a:lnTo>
                  <a:pt x="249723" y="394462"/>
                </a:lnTo>
                <a:lnTo>
                  <a:pt x="286891" y="380932"/>
                </a:lnTo>
                <a:lnTo>
                  <a:pt x="298487" y="373888"/>
                </a:lnTo>
                <a:lnTo>
                  <a:pt x="199685" y="373888"/>
                </a:lnTo>
                <a:lnTo>
                  <a:pt x="166890" y="370724"/>
                </a:lnTo>
                <a:lnTo>
                  <a:pt x="135534" y="361441"/>
                </a:lnTo>
                <a:lnTo>
                  <a:pt x="106442" y="346348"/>
                </a:lnTo>
                <a:lnTo>
                  <a:pt x="105615" y="345693"/>
                </a:lnTo>
                <a:close/>
              </a:path>
              <a:path w="400050" h="401319">
                <a:moveTo>
                  <a:pt x="115230" y="296925"/>
                </a:moveTo>
                <a:lnTo>
                  <a:pt x="33569" y="296925"/>
                </a:lnTo>
                <a:lnTo>
                  <a:pt x="33569" y="378713"/>
                </a:lnTo>
                <a:lnTo>
                  <a:pt x="62271" y="378713"/>
                </a:lnTo>
                <a:lnTo>
                  <a:pt x="62271" y="345693"/>
                </a:lnTo>
                <a:lnTo>
                  <a:pt x="105615" y="345693"/>
                </a:lnTo>
                <a:lnTo>
                  <a:pt x="80432" y="325754"/>
                </a:lnTo>
                <a:lnTo>
                  <a:pt x="115230" y="325754"/>
                </a:lnTo>
                <a:lnTo>
                  <a:pt x="115230" y="296925"/>
                </a:lnTo>
                <a:close/>
              </a:path>
              <a:path w="400050" h="401319">
                <a:moveTo>
                  <a:pt x="393741" y="150621"/>
                </a:moveTo>
                <a:lnTo>
                  <a:pt x="367706" y="157352"/>
                </a:lnTo>
                <a:lnTo>
                  <a:pt x="372969" y="191176"/>
                </a:lnTo>
                <a:lnTo>
                  <a:pt x="371516" y="224869"/>
                </a:lnTo>
                <a:lnTo>
                  <a:pt x="349037" y="288670"/>
                </a:lnTo>
                <a:lnTo>
                  <a:pt x="304032" y="339153"/>
                </a:lnTo>
                <a:lnTo>
                  <a:pt x="243119" y="368300"/>
                </a:lnTo>
                <a:lnTo>
                  <a:pt x="199685" y="373888"/>
                </a:lnTo>
                <a:lnTo>
                  <a:pt x="298487" y="373888"/>
                </a:lnTo>
                <a:lnTo>
                  <a:pt x="348843" y="334347"/>
                </a:lnTo>
                <a:lnTo>
                  <a:pt x="372151" y="302387"/>
                </a:lnTo>
                <a:lnTo>
                  <a:pt x="388919" y="266511"/>
                </a:lnTo>
                <a:lnTo>
                  <a:pt x="398186" y="228647"/>
                </a:lnTo>
                <a:lnTo>
                  <a:pt x="399771" y="191176"/>
                </a:lnTo>
                <a:lnTo>
                  <a:pt x="399757" y="189224"/>
                </a:lnTo>
                <a:lnTo>
                  <a:pt x="393741" y="150621"/>
                </a:lnTo>
                <a:close/>
              </a:path>
              <a:path w="400050" h="401319">
                <a:moveTo>
                  <a:pt x="246040" y="266826"/>
                </a:moveTo>
                <a:lnTo>
                  <a:pt x="153965" y="266826"/>
                </a:lnTo>
                <a:lnTo>
                  <a:pt x="161248" y="271317"/>
                </a:lnTo>
                <a:lnTo>
                  <a:pt x="168983" y="275034"/>
                </a:lnTo>
                <a:lnTo>
                  <a:pt x="177147" y="277917"/>
                </a:lnTo>
                <a:lnTo>
                  <a:pt x="185715" y="279907"/>
                </a:lnTo>
                <a:lnTo>
                  <a:pt x="185715" y="308228"/>
                </a:lnTo>
                <a:lnTo>
                  <a:pt x="214417" y="308228"/>
                </a:lnTo>
                <a:lnTo>
                  <a:pt x="214417" y="279907"/>
                </a:lnTo>
                <a:lnTo>
                  <a:pt x="222930" y="277917"/>
                </a:lnTo>
                <a:lnTo>
                  <a:pt x="231086" y="275034"/>
                </a:lnTo>
                <a:lnTo>
                  <a:pt x="238813" y="271317"/>
                </a:lnTo>
                <a:lnTo>
                  <a:pt x="246040" y="266826"/>
                </a:lnTo>
                <a:close/>
              </a:path>
              <a:path w="400050" h="401319">
                <a:moveTo>
                  <a:pt x="131232" y="111251"/>
                </a:moveTo>
                <a:lnTo>
                  <a:pt x="110912" y="131571"/>
                </a:lnTo>
                <a:lnTo>
                  <a:pt x="133772" y="154304"/>
                </a:lnTo>
                <a:lnTo>
                  <a:pt x="129282" y="161587"/>
                </a:lnTo>
                <a:lnTo>
                  <a:pt x="125565" y="169322"/>
                </a:lnTo>
                <a:lnTo>
                  <a:pt x="122682" y="177486"/>
                </a:lnTo>
                <a:lnTo>
                  <a:pt x="120691" y="186054"/>
                </a:lnTo>
                <a:lnTo>
                  <a:pt x="88814" y="186054"/>
                </a:lnTo>
                <a:lnTo>
                  <a:pt x="88814" y="214756"/>
                </a:lnTo>
                <a:lnTo>
                  <a:pt x="120691" y="214756"/>
                </a:lnTo>
                <a:lnTo>
                  <a:pt x="122682" y="223325"/>
                </a:lnTo>
                <a:lnTo>
                  <a:pt x="125565" y="231489"/>
                </a:lnTo>
                <a:lnTo>
                  <a:pt x="129282" y="239224"/>
                </a:lnTo>
                <a:lnTo>
                  <a:pt x="133772" y="246506"/>
                </a:lnTo>
                <a:lnTo>
                  <a:pt x="110912" y="269239"/>
                </a:lnTo>
                <a:lnTo>
                  <a:pt x="131232" y="289559"/>
                </a:lnTo>
                <a:lnTo>
                  <a:pt x="153965" y="266826"/>
                </a:lnTo>
                <a:lnTo>
                  <a:pt x="286680" y="266826"/>
                </a:lnTo>
                <a:lnTo>
                  <a:pt x="272329" y="252475"/>
                </a:lnTo>
                <a:lnTo>
                  <a:pt x="200066" y="252475"/>
                </a:lnTo>
                <a:lnTo>
                  <a:pt x="179822" y="248376"/>
                </a:lnTo>
                <a:lnTo>
                  <a:pt x="163268" y="237204"/>
                </a:lnTo>
                <a:lnTo>
                  <a:pt x="152096" y="220650"/>
                </a:lnTo>
                <a:lnTo>
                  <a:pt x="147996" y="200405"/>
                </a:lnTo>
                <a:lnTo>
                  <a:pt x="152096" y="180161"/>
                </a:lnTo>
                <a:lnTo>
                  <a:pt x="163268" y="163607"/>
                </a:lnTo>
                <a:lnTo>
                  <a:pt x="179822" y="152435"/>
                </a:lnTo>
                <a:lnTo>
                  <a:pt x="200066" y="148335"/>
                </a:lnTo>
                <a:lnTo>
                  <a:pt x="272329" y="148335"/>
                </a:lnTo>
                <a:lnTo>
                  <a:pt x="286680" y="133984"/>
                </a:lnTo>
                <a:lnTo>
                  <a:pt x="153965" y="133984"/>
                </a:lnTo>
                <a:lnTo>
                  <a:pt x="131232" y="111251"/>
                </a:lnTo>
                <a:close/>
              </a:path>
              <a:path w="400050" h="401319">
                <a:moveTo>
                  <a:pt x="286680" y="266826"/>
                </a:moveTo>
                <a:lnTo>
                  <a:pt x="246040" y="266826"/>
                </a:lnTo>
                <a:lnTo>
                  <a:pt x="268773" y="289559"/>
                </a:lnTo>
                <a:lnTo>
                  <a:pt x="289093" y="269239"/>
                </a:lnTo>
                <a:lnTo>
                  <a:pt x="286680" y="266826"/>
                </a:lnTo>
                <a:close/>
              </a:path>
              <a:path w="400050" h="401319">
                <a:moveTo>
                  <a:pt x="272329" y="148335"/>
                </a:moveTo>
                <a:lnTo>
                  <a:pt x="200066" y="148335"/>
                </a:lnTo>
                <a:lnTo>
                  <a:pt x="220291" y="152435"/>
                </a:lnTo>
                <a:lnTo>
                  <a:pt x="236801" y="163607"/>
                </a:lnTo>
                <a:lnTo>
                  <a:pt x="247929" y="180161"/>
                </a:lnTo>
                <a:lnTo>
                  <a:pt x="252009" y="200405"/>
                </a:lnTo>
                <a:lnTo>
                  <a:pt x="247929" y="220650"/>
                </a:lnTo>
                <a:lnTo>
                  <a:pt x="236801" y="237204"/>
                </a:lnTo>
                <a:lnTo>
                  <a:pt x="220291" y="248376"/>
                </a:lnTo>
                <a:lnTo>
                  <a:pt x="200066" y="252475"/>
                </a:lnTo>
                <a:lnTo>
                  <a:pt x="272329" y="252475"/>
                </a:lnTo>
                <a:lnTo>
                  <a:pt x="266360" y="246506"/>
                </a:lnTo>
                <a:lnTo>
                  <a:pt x="270833" y="239224"/>
                </a:lnTo>
                <a:lnTo>
                  <a:pt x="274520" y="231489"/>
                </a:lnTo>
                <a:lnTo>
                  <a:pt x="277397" y="223325"/>
                </a:lnTo>
                <a:lnTo>
                  <a:pt x="279441" y="214756"/>
                </a:lnTo>
                <a:lnTo>
                  <a:pt x="304079" y="214756"/>
                </a:lnTo>
                <a:lnTo>
                  <a:pt x="304079" y="186054"/>
                </a:lnTo>
                <a:lnTo>
                  <a:pt x="279441" y="186054"/>
                </a:lnTo>
                <a:lnTo>
                  <a:pt x="277397" y="177486"/>
                </a:lnTo>
                <a:lnTo>
                  <a:pt x="274520" y="169322"/>
                </a:lnTo>
                <a:lnTo>
                  <a:pt x="270833" y="161587"/>
                </a:lnTo>
                <a:lnTo>
                  <a:pt x="266360" y="154304"/>
                </a:lnTo>
                <a:lnTo>
                  <a:pt x="272329" y="148335"/>
                </a:lnTo>
                <a:close/>
              </a:path>
              <a:path w="400050" h="401319">
                <a:moveTo>
                  <a:pt x="200447" y="0"/>
                </a:moveTo>
                <a:lnTo>
                  <a:pt x="150282" y="6350"/>
                </a:lnTo>
                <a:lnTo>
                  <a:pt x="107235" y="22882"/>
                </a:lnTo>
                <a:lnTo>
                  <a:pt x="70223" y="47982"/>
                </a:lnTo>
                <a:lnTo>
                  <a:pt x="40121" y="80168"/>
                </a:lnTo>
                <a:lnTo>
                  <a:pt x="17801" y="117961"/>
                </a:lnTo>
                <a:lnTo>
                  <a:pt x="4136" y="159883"/>
                </a:lnTo>
                <a:lnTo>
                  <a:pt x="0" y="204452"/>
                </a:lnTo>
                <a:lnTo>
                  <a:pt x="6264" y="250189"/>
                </a:lnTo>
                <a:lnTo>
                  <a:pt x="32299" y="243458"/>
                </a:lnTo>
                <a:lnTo>
                  <a:pt x="26871" y="197335"/>
                </a:lnTo>
                <a:lnTo>
                  <a:pt x="33532" y="152898"/>
                </a:lnTo>
                <a:lnTo>
                  <a:pt x="51079" y="112172"/>
                </a:lnTo>
                <a:lnTo>
                  <a:pt x="78311" y="77183"/>
                </a:lnTo>
                <a:lnTo>
                  <a:pt x="114023" y="49954"/>
                </a:lnTo>
                <a:lnTo>
                  <a:pt x="157013" y="32512"/>
                </a:lnTo>
                <a:lnTo>
                  <a:pt x="200447" y="26924"/>
                </a:lnTo>
                <a:lnTo>
                  <a:pt x="298801" y="26924"/>
                </a:lnTo>
                <a:lnTo>
                  <a:pt x="274345" y="14287"/>
                </a:lnTo>
                <a:lnTo>
                  <a:pt x="238224" y="3631"/>
                </a:lnTo>
                <a:lnTo>
                  <a:pt x="200447" y="0"/>
                </a:lnTo>
                <a:close/>
              </a:path>
              <a:path w="400050" h="401319">
                <a:moveTo>
                  <a:pt x="200066" y="171703"/>
                </a:moveTo>
                <a:lnTo>
                  <a:pt x="188884" y="173956"/>
                </a:lnTo>
                <a:lnTo>
                  <a:pt x="179762" y="180101"/>
                </a:lnTo>
                <a:lnTo>
                  <a:pt x="173617" y="189224"/>
                </a:lnTo>
                <a:lnTo>
                  <a:pt x="171364" y="200405"/>
                </a:lnTo>
                <a:lnTo>
                  <a:pt x="173617" y="211587"/>
                </a:lnTo>
                <a:lnTo>
                  <a:pt x="179762" y="220710"/>
                </a:lnTo>
                <a:lnTo>
                  <a:pt x="188884" y="226855"/>
                </a:lnTo>
                <a:lnTo>
                  <a:pt x="200066" y="229107"/>
                </a:lnTo>
                <a:lnTo>
                  <a:pt x="211248" y="226855"/>
                </a:lnTo>
                <a:lnTo>
                  <a:pt x="220370" y="220710"/>
                </a:lnTo>
                <a:lnTo>
                  <a:pt x="226516" y="211587"/>
                </a:lnTo>
                <a:lnTo>
                  <a:pt x="228768" y="200405"/>
                </a:lnTo>
                <a:lnTo>
                  <a:pt x="226516" y="189224"/>
                </a:lnTo>
                <a:lnTo>
                  <a:pt x="220370" y="180101"/>
                </a:lnTo>
                <a:lnTo>
                  <a:pt x="211248" y="173956"/>
                </a:lnTo>
                <a:lnTo>
                  <a:pt x="200066" y="171703"/>
                </a:lnTo>
                <a:close/>
              </a:path>
              <a:path w="400050" h="401319">
                <a:moveTo>
                  <a:pt x="214417" y="92582"/>
                </a:moveTo>
                <a:lnTo>
                  <a:pt x="185715" y="92582"/>
                </a:lnTo>
                <a:lnTo>
                  <a:pt x="185715" y="120903"/>
                </a:lnTo>
                <a:lnTo>
                  <a:pt x="177147" y="122947"/>
                </a:lnTo>
                <a:lnTo>
                  <a:pt x="168983" y="125825"/>
                </a:lnTo>
                <a:lnTo>
                  <a:pt x="161248" y="129512"/>
                </a:lnTo>
                <a:lnTo>
                  <a:pt x="153965" y="133984"/>
                </a:lnTo>
                <a:lnTo>
                  <a:pt x="246040" y="133984"/>
                </a:lnTo>
                <a:lnTo>
                  <a:pt x="238813" y="129512"/>
                </a:lnTo>
                <a:lnTo>
                  <a:pt x="231086" y="125825"/>
                </a:lnTo>
                <a:lnTo>
                  <a:pt x="222930" y="122947"/>
                </a:lnTo>
                <a:lnTo>
                  <a:pt x="214417" y="120903"/>
                </a:lnTo>
                <a:lnTo>
                  <a:pt x="214417" y="92582"/>
                </a:lnTo>
                <a:close/>
              </a:path>
              <a:path w="400050" h="401319">
                <a:moveTo>
                  <a:pt x="268773" y="111251"/>
                </a:moveTo>
                <a:lnTo>
                  <a:pt x="246040" y="133984"/>
                </a:lnTo>
                <a:lnTo>
                  <a:pt x="286680" y="133984"/>
                </a:lnTo>
                <a:lnTo>
                  <a:pt x="289093" y="131571"/>
                </a:lnTo>
                <a:lnTo>
                  <a:pt x="268773" y="111251"/>
                </a:lnTo>
                <a:close/>
              </a:path>
              <a:path w="400050" h="401319">
                <a:moveTo>
                  <a:pt x="298801" y="26924"/>
                </a:moveTo>
                <a:lnTo>
                  <a:pt x="200447" y="26924"/>
                </a:lnTo>
                <a:lnTo>
                  <a:pt x="233225" y="30087"/>
                </a:lnTo>
                <a:lnTo>
                  <a:pt x="264551" y="39370"/>
                </a:lnTo>
                <a:lnTo>
                  <a:pt x="293638" y="54463"/>
                </a:lnTo>
                <a:lnTo>
                  <a:pt x="319700" y="75056"/>
                </a:lnTo>
                <a:lnTo>
                  <a:pt x="284902" y="75056"/>
                </a:lnTo>
                <a:lnTo>
                  <a:pt x="284902" y="103758"/>
                </a:lnTo>
                <a:lnTo>
                  <a:pt x="366436" y="103885"/>
                </a:lnTo>
                <a:lnTo>
                  <a:pt x="366512" y="55244"/>
                </a:lnTo>
                <a:lnTo>
                  <a:pt x="337861" y="55244"/>
                </a:lnTo>
                <a:lnTo>
                  <a:pt x="307871" y="31611"/>
                </a:lnTo>
                <a:lnTo>
                  <a:pt x="298801" y="26924"/>
                </a:lnTo>
                <a:close/>
              </a:path>
              <a:path w="400050" h="401319">
                <a:moveTo>
                  <a:pt x="366563" y="22097"/>
                </a:moveTo>
                <a:lnTo>
                  <a:pt x="337861" y="22097"/>
                </a:lnTo>
                <a:lnTo>
                  <a:pt x="337861" y="55244"/>
                </a:lnTo>
                <a:lnTo>
                  <a:pt x="366512" y="55244"/>
                </a:lnTo>
                <a:lnTo>
                  <a:pt x="366563" y="22097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36976" y="2022348"/>
            <a:ext cx="586740" cy="358140"/>
          </a:xfrm>
          <a:custGeom>
            <a:avLst/>
            <a:gdLst/>
            <a:ahLst/>
            <a:cxnLst/>
            <a:rect l="l" t="t" r="r" b="b"/>
            <a:pathLst>
              <a:path w="586739" h="358139">
                <a:moveTo>
                  <a:pt x="375412" y="227837"/>
                </a:moveTo>
                <a:lnTo>
                  <a:pt x="211327" y="227837"/>
                </a:lnTo>
                <a:lnTo>
                  <a:pt x="198880" y="230356"/>
                </a:lnTo>
                <a:lnTo>
                  <a:pt x="188706" y="237220"/>
                </a:lnTo>
                <a:lnTo>
                  <a:pt x="181842" y="247394"/>
                </a:lnTo>
                <a:lnTo>
                  <a:pt x="179324" y="259841"/>
                </a:lnTo>
                <a:lnTo>
                  <a:pt x="179324" y="326136"/>
                </a:lnTo>
                <a:lnTo>
                  <a:pt x="181842" y="338583"/>
                </a:lnTo>
                <a:lnTo>
                  <a:pt x="188706" y="348757"/>
                </a:lnTo>
                <a:lnTo>
                  <a:pt x="198880" y="355621"/>
                </a:lnTo>
                <a:lnTo>
                  <a:pt x="211327" y="358139"/>
                </a:lnTo>
                <a:lnTo>
                  <a:pt x="375412" y="358139"/>
                </a:lnTo>
                <a:lnTo>
                  <a:pt x="387859" y="355621"/>
                </a:lnTo>
                <a:lnTo>
                  <a:pt x="398033" y="348757"/>
                </a:lnTo>
                <a:lnTo>
                  <a:pt x="404897" y="338583"/>
                </a:lnTo>
                <a:lnTo>
                  <a:pt x="407415" y="326136"/>
                </a:lnTo>
                <a:lnTo>
                  <a:pt x="407415" y="325500"/>
                </a:lnTo>
                <a:lnTo>
                  <a:pt x="211836" y="325500"/>
                </a:lnTo>
                <a:lnTo>
                  <a:pt x="211836" y="260350"/>
                </a:lnTo>
                <a:lnTo>
                  <a:pt x="407415" y="260350"/>
                </a:lnTo>
                <a:lnTo>
                  <a:pt x="407415" y="259841"/>
                </a:lnTo>
                <a:lnTo>
                  <a:pt x="404897" y="247394"/>
                </a:lnTo>
                <a:lnTo>
                  <a:pt x="398033" y="237220"/>
                </a:lnTo>
                <a:lnTo>
                  <a:pt x="387859" y="230356"/>
                </a:lnTo>
                <a:lnTo>
                  <a:pt x="375412" y="227837"/>
                </a:lnTo>
                <a:close/>
              </a:path>
              <a:path w="586739" h="358139">
                <a:moveTo>
                  <a:pt x="407415" y="260350"/>
                </a:moveTo>
                <a:lnTo>
                  <a:pt x="374903" y="260350"/>
                </a:lnTo>
                <a:lnTo>
                  <a:pt x="374903" y="325500"/>
                </a:lnTo>
                <a:lnTo>
                  <a:pt x="407415" y="325500"/>
                </a:lnTo>
                <a:lnTo>
                  <a:pt x="407415" y="260350"/>
                </a:lnTo>
                <a:close/>
              </a:path>
              <a:path w="586739" h="358139">
                <a:moveTo>
                  <a:pt x="261620" y="276732"/>
                </a:moveTo>
                <a:lnTo>
                  <a:pt x="243586" y="276732"/>
                </a:lnTo>
                <a:lnTo>
                  <a:pt x="236347" y="283972"/>
                </a:lnTo>
                <a:lnTo>
                  <a:pt x="236347" y="302005"/>
                </a:lnTo>
                <a:lnTo>
                  <a:pt x="243586" y="309244"/>
                </a:lnTo>
                <a:lnTo>
                  <a:pt x="261620" y="309244"/>
                </a:lnTo>
                <a:lnTo>
                  <a:pt x="268986" y="302005"/>
                </a:lnTo>
                <a:lnTo>
                  <a:pt x="268986" y="283972"/>
                </a:lnTo>
                <a:lnTo>
                  <a:pt x="261620" y="276732"/>
                </a:lnTo>
                <a:close/>
              </a:path>
              <a:path w="586739" h="358139">
                <a:moveTo>
                  <a:pt x="309625" y="195199"/>
                </a:moveTo>
                <a:lnTo>
                  <a:pt x="277113" y="195199"/>
                </a:lnTo>
                <a:lnTo>
                  <a:pt x="277113" y="227837"/>
                </a:lnTo>
                <a:lnTo>
                  <a:pt x="309625" y="227837"/>
                </a:lnTo>
                <a:lnTo>
                  <a:pt x="309625" y="195199"/>
                </a:lnTo>
                <a:close/>
              </a:path>
              <a:path w="586739" h="358139">
                <a:moveTo>
                  <a:pt x="179324" y="130048"/>
                </a:moveTo>
                <a:lnTo>
                  <a:pt x="146685" y="130048"/>
                </a:lnTo>
                <a:lnTo>
                  <a:pt x="146685" y="131952"/>
                </a:lnTo>
                <a:lnTo>
                  <a:pt x="150939" y="156515"/>
                </a:lnTo>
                <a:lnTo>
                  <a:pt x="162528" y="176625"/>
                </a:lnTo>
                <a:lnTo>
                  <a:pt x="179689" y="190210"/>
                </a:lnTo>
                <a:lnTo>
                  <a:pt x="200660" y="195199"/>
                </a:lnTo>
                <a:lnTo>
                  <a:pt x="386079" y="195199"/>
                </a:lnTo>
                <a:lnTo>
                  <a:pt x="407050" y="190210"/>
                </a:lnTo>
                <a:lnTo>
                  <a:pt x="424211" y="176625"/>
                </a:lnTo>
                <a:lnTo>
                  <a:pt x="432244" y="162687"/>
                </a:lnTo>
                <a:lnTo>
                  <a:pt x="200660" y="162687"/>
                </a:lnTo>
                <a:lnTo>
                  <a:pt x="192450" y="160224"/>
                </a:lnTo>
                <a:lnTo>
                  <a:pt x="185658" y="153558"/>
                </a:lnTo>
                <a:lnTo>
                  <a:pt x="181032" y="143773"/>
                </a:lnTo>
                <a:lnTo>
                  <a:pt x="179324" y="131952"/>
                </a:lnTo>
                <a:lnTo>
                  <a:pt x="179324" y="130048"/>
                </a:lnTo>
                <a:close/>
              </a:path>
              <a:path w="586739" h="358139">
                <a:moveTo>
                  <a:pt x="129921" y="130301"/>
                </a:moveTo>
                <a:lnTo>
                  <a:pt x="65277" y="130301"/>
                </a:lnTo>
                <a:lnTo>
                  <a:pt x="67819" y="142916"/>
                </a:lnTo>
                <a:lnTo>
                  <a:pt x="74755" y="153209"/>
                </a:lnTo>
                <a:lnTo>
                  <a:pt x="85048" y="160145"/>
                </a:lnTo>
                <a:lnTo>
                  <a:pt x="97662" y="162687"/>
                </a:lnTo>
                <a:lnTo>
                  <a:pt x="110204" y="160145"/>
                </a:lnTo>
                <a:lnTo>
                  <a:pt x="120459" y="153209"/>
                </a:lnTo>
                <a:lnTo>
                  <a:pt x="127381" y="142916"/>
                </a:lnTo>
                <a:lnTo>
                  <a:pt x="129921" y="130301"/>
                </a:lnTo>
                <a:close/>
              </a:path>
              <a:path w="586739" h="358139">
                <a:moveTo>
                  <a:pt x="440054" y="130048"/>
                </a:moveTo>
                <a:lnTo>
                  <a:pt x="407415" y="130048"/>
                </a:lnTo>
                <a:lnTo>
                  <a:pt x="407415" y="131952"/>
                </a:lnTo>
                <a:lnTo>
                  <a:pt x="405707" y="143773"/>
                </a:lnTo>
                <a:lnTo>
                  <a:pt x="401081" y="153558"/>
                </a:lnTo>
                <a:lnTo>
                  <a:pt x="394289" y="160224"/>
                </a:lnTo>
                <a:lnTo>
                  <a:pt x="386079" y="162687"/>
                </a:lnTo>
                <a:lnTo>
                  <a:pt x="432244" y="162687"/>
                </a:lnTo>
                <a:lnTo>
                  <a:pt x="435800" y="156515"/>
                </a:lnTo>
                <a:lnTo>
                  <a:pt x="440054" y="131952"/>
                </a:lnTo>
                <a:lnTo>
                  <a:pt x="440054" y="130048"/>
                </a:lnTo>
                <a:close/>
              </a:path>
              <a:path w="586739" h="358139">
                <a:moveTo>
                  <a:pt x="521208" y="130048"/>
                </a:moveTo>
                <a:lnTo>
                  <a:pt x="456691" y="130048"/>
                </a:lnTo>
                <a:lnTo>
                  <a:pt x="459232" y="142589"/>
                </a:lnTo>
                <a:lnTo>
                  <a:pt x="466153" y="152844"/>
                </a:lnTo>
                <a:lnTo>
                  <a:pt x="476408" y="159766"/>
                </a:lnTo>
                <a:lnTo>
                  <a:pt x="488950" y="162305"/>
                </a:lnTo>
                <a:lnTo>
                  <a:pt x="501491" y="159766"/>
                </a:lnTo>
                <a:lnTo>
                  <a:pt x="511746" y="152844"/>
                </a:lnTo>
                <a:lnTo>
                  <a:pt x="518668" y="142589"/>
                </a:lnTo>
                <a:lnTo>
                  <a:pt x="521208" y="130048"/>
                </a:lnTo>
                <a:close/>
              </a:path>
              <a:path w="586739" h="358139">
                <a:moveTo>
                  <a:pt x="521588" y="97409"/>
                </a:moveTo>
                <a:lnTo>
                  <a:pt x="65150" y="97409"/>
                </a:lnTo>
                <a:lnTo>
                  <a:pt x="65150" y="130048"/>
                </a:lnTo>
                <a:lnTo>
                  <a:pt x="521588" y="130048"/>
                </a:lnTo>
                <a:lnTo>
                  <a:pt x="521588" y="97409"/>
                </a:lnTo>
                <a:close/>
              </a:path>
              <a:path w="586739" h="358139">
                <a:moveTo>
                  <a:pt x="179324" y="32257"/>
                </a:moveTo>
                <a:lnTo>
                  <a:pt x="0" y="32257"/>
                </a:lnTo>
                <a:lnTo>
                  <a:pt x="0" y="64897"/>
                </a:lnTo>
                <a:lnTo>
                  <a:pt x="179324" y="64897"/>
                </a:lnTo>
                <a:lnTo>
                  <a:pt x="179324" y="32257"/>
                </a:lnTo>
                <a:close/>
              </a:path>
              <a:path w="586739" h="358139">
                <a:moveTo>
                  <a:pt x="97662" y="0"/>
                </a:moveTo>
                <a:lnTo>
                  <a:pt x="85048" y="2539"/>
                </a:lnTo>
                <a:lnTo>
                  <a:pt x="74755" y="9461"/>
                </a:lnTo>
                <a:lnTo>
                  <a:pt x="67819" y="19716"/>
                </a:lnTo>
                <a:lnTo>
                  <a:pt x="65277" y="32257"/>
                </a:lnTo>
                <a:lnTo>
                  <a:pt x="129921" y="32257"/>
                </a:lnTo>
                <a:lnTo>
                  <a:pt x="127381" y="19716"/>
                </a:lnTo>
                <a:lnTo>
                  <a:pt x="120459" y="9461"/>
                </a:lnTo>
                <a:lnTo>
                  <a:pt x="110204" y="2539"/>
                </a:lnTo>
                <a:lnTo>
                  <a:pt x="97662" y="0"/>
                </a:lnTo>
                <a:close/>
              </a:path>
              <a:path w="586739" h="358139">
                <a:moveTo>
                  <a:pt x="586739" y="32257"/>
                </a:moveTo>
                <a:lnTo>
                  <a:pt x="407415" y="32257"/>
                </a:lnTo>
                <a:lnTo>
                  <a:pt x="407415" y="64897"/>
                </a:lnTo>
                <a:lnTo>
                  <a:pt x="586739" y="64897"/>
                </a:lnTo>
                <a:lnTo>
                  <a:pt x="586739" y="32257"/>
                </a:lnTo>
                <a:close/>
              </a:path>
              <a:path w="586739" h="358139">
                <a:moveTo>
                  <a:pt x="489076" y="0"/>
                </a:moveTo>
                <a:lnTo>
                  <a:pt x="476535" y="2539"/>
                </a:lnTo>
                <a:lnTo>
                  <a:pt x="466280" y="9461"/>
                </a:lnTo>
                <a:lnTo>
                  <a:pt x="459359" y="19716"/>
                </a:lnTo>
                <a:lnTo>
                  <a:pt x="456819" y="32257"/>
                </a:lnTo>
                <a:lnTo>
                  <a:pt x="521462" y="32257"/>
                </a:lnTo>
                <a:lnTo>
                  <a:pt x="518920" y="19716"/>
                </a:lnTo>
                <a:lnTo>
                  <a:pt x="511984" y="9461"/>
                </a:lnTo>
                <a:lnTo>
                  <a:pt x="501691" y="2539"/>
                </a:lnTo>
                <a:lnTo>
                  <a:pt x="489076" y="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71088" y="3278123"/>
            <a:ext cx="317500" cy="411480"/>
          </a:xfrm>
          <a:custGeom>
            <a:avLst/>
            <a:gdLst/>
            <a:ahLst/>
            <a:cxnLst/>
            <a:rect l="l" t="t" r="r" b="b"/>
            <a:pathLst>
              <a:path w="317500" h="411479">
                <a:moveTo>
                  <a:pt x="36702" y="143255"/>
                </a:moveTo>
                <a:lnTo>
                  <a:pt x="6476" y="143255"/>
                </a:lnTo>
                <a:lnTo>
                  <a:pt x="6476" y="147192"/>
                </a:lnTo>
                <a:lnTo>
                  <a:pt x="7238" y="160274"/>
                </a:lnTo>
                <a:lnTo>
                  <a:pt x="7365" y="162940"/>
                </a:lnTo>
                <a:lnTo>
                  <a:pt x="20700" y="382143"/>
                </a:lnTo>
                <a:lnTo>
                  <a:pt x="51308" y="411480"/>
                </a:lnTo>
                <a:lnTo>
                  <a:pt x="244983" y="411480"/>
                </a:lnTo>
                <a:lnTo>
                  <a:pt x="275716" y="382143"/>
                </a:lnTo>
                <a:lnTo>
                  <a:pt x="275771" y="381253"/>
                </a:lnTo>
                <a:lnTo>
                  <a:pt x="51435" y="381253"/>
                </a:lnTo>
                <a:lnTo>
                  <a:pt x="50926" y="380619"/>
                </a:lnTo>
                <a:lnTo>
                  <a:pt x="50800" y="380364"/>
                </a:lnTo>
                <a:lnTo>
                  <a:pt x="37541" y="160274"/>
                </a:lnTo>
                <a:lnTo>
                  <a:pt x="37084" y="153415"/>
                </a:lnTo>
                <a:lnTo>
                  <a:pt x="36744" y="147192"/>
                </a:lnTo>
                <a:lnTo>
                  <a:pt x="36702" y="143255"/>
                </a:lnTo>
                <a:close/>
              </a:path>
              <a:path w="317500" h="411479">
                <a:moveTo>
                  <a:pt x="289940" y="143255"/>
                </a:moveTo>
                <a:lnTo>
                  <a:pt x="259714" y="143255"/>
                </a:lnTo>
                <a:lnTo>
                  <a:pt x="259673" y="147192"/>
                </a:lnTo>
                <a:lnTo>
                  <a:pt x="259334" y="153415"/>
                </a:lnTo>
                <a:lnTo>
                  <a:pt x="258710" y="162940"/>
                </a:lnTo>
                <a:lnTo>
                  <a:pt x="245490" y="380364"/>
                </a:lnTo>
                <a:lnTo>
                  <a:pt x="245490" y="380619"/>
                </a:lnTo>
                <a:lnTo>
                  <a:pt x="244856" y="381253"/>
                </a:lnTo>
                <a:lnTo>
                  <a:pt x="275771" y="381253"/>
                </a:lnTo>
                <a:lnTo>
                  <a:pt x="289051" y="162940"/>
                </a:lnTo>
                <a:lnTo>
                  <a:pt x="289178" y="160274"/>
                </a:lnTo>
                <a:lnTo>
                  <a:pt x="289940" y="147192"/>
                </a:lnTo>
                <a:lnTo>
                  <a:pt x="289940" y="143255"/>
                </a:lnTo>
                <a:close/>
              </a:path>
              <a:path w="317500" h="411479">
                <a:moveTo>
                  <a:pt x="8000" y="20447"/>
                </a:moveTo>
                <a:lnTo>
                  <a:pt x="0" y="49529"/>
                </a:lnTo>
                <a:lnTo>
                  <a:pt x="308990" y="134492"/>
                </a:lnTo>
                <a:lnTo>
                  <a:pt x="316991" y="105410"/>
                </a:lnTo>
                <a:lnTo>
                  <a:pt x="227075" y="80645"/>
                </a:lnTo>
                <a:lnTo>
                  <a:pt x="229283" y="72643"/>
                </a:lnTo>
                <a:lnTo>
                  <a:pt x="197992" y="72643"/>
                </a:lnTo>
                <a:lnTo>
                  <a:pt x="123825" y="52197"/>
                </a:lnTo>
                <a:lnTo>
                  <a:pt x="126062" y="44196"/>
                </a:lnTo>
                <a:lnTo>
                  <a:pt x="94741" y="44196"/>
                </a:lnTo>
                <a:lnTo>
                  <a:pt x="8000" y="20447"/>
                </a:lnTo>
                <a:close/>
              </a:path>
              <a:path w="317500" h="411479">
                <a:moveTo>
                  <a:pt x="239057" y="37211"/>
                </a:moveTo>
                <a:lnTo>
                  <a:pt x="128015" y="37211"/>
                </a:lnTo>
                <a:lnTo>
                  <a:pt x="202057" y="57530"/>
                </a:lnTo>
                <a:lnTo>
                  <a:pt x="197992" y="72643"/>
                </a:lnTo>
                <a:lnTo>
                  <a:pt x="229283" y="72643"/>
                </a:lnTo>
                <a:lnTo>
                  <a:pt x="239057" y="37211"/>
                </a:lnTo>
                <a:close/>
              </a:path>
              <a:path w="317500" h="411479">
                <a:moveTo>
                  <a:pt x="106934" y="0"/>
                </a:moveTo>
                <a:lnTo>
                  <a:pt x="94741" y="44196"/>
                </a:lnTo>
                <a:lnTo>
                  <a:pt x="126062" y="44196"/>
                </a:lnTo>
                <a:lnTo>
                  <a:pt x="128015" y="37211"/>
                </a:lnTo>
                <a:lnTo>
                  <a:pt x="239057" y="37211"/>
                </a:lnTo>
                <a:lnTo>
                  <a:pt x="239267" y="36449"/>
                </a:lnTo>
                <a:lnTo>
                  <a:pt x="106934" y="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72511" y="2619755"/>
            <a:ext cx="439420" cy="356870"/>
          </a:xfrm>
          <a:custGeom>
            <a:avLst/>
            <a:gdLst/>
            <a:ahLst/>
            <a:cxnLst/>
            <a:rect l="l" t="t" r="r" b="b"/>
            <a:pathLst>
              <a:path w="439419" h="356869">
                <a:moveTo>
                  <a:pt x="261493" y="291465"/>
                </a:moveTo>
                <a:lnTo>
                  <a:pt x="228981" y="291465"/>
                </a:lnTo>
                <a:lnTo>
                  <a:pt x="234086" y="316914"/>
                </a:lnTo>
                <a:lnTo>
                  <a:pt x="248015" y="337581"/>
                </a:lnTo>
                <a:lnTo>
                  <a:pt x="268682" y="351510"/>
                </a:lnTo>
                <a:lnTo>
                  <a:pt x="294005" y="356616"/>
                </a:lnTo>
                <a:lnTo>
                  <a:pt x="319274" y="351490"/>
                </a:lnTo>
                <a:lnTo>
                  <a:pt x="339947" y="337518"/>
                </a:lnTo>
                <a:lnTo>
                  <a:pt x="348987" y="324104"/>
                </a:lnTo>
                <a:lnTo>
                  <a:pt x="294005" y="324104"/>
                </a:lnTo>
                <a:lnTo>
                  <a:pt x="281263" y="321540"/>
                </a:lnTo>
                <a:lnTo>
                  <a:pt x="270938" y="314547"/>
                </a:lnTo>
                <a:lnTo>
                  <a:pt x="264019" y="304172"/>
                </a:lnTo>
                <a:lnTo>
                  <a:pt x="261493" y="291465"/>
                </a:lnTo>
                <a:close/>
              </a:path>
              <a:path w="439419" h="356869">
                <a:moveTo>
                  <a:pt x="294005" y="226314"/>
                </a:moveTo>
                <a:lnTo>
                  <a:pt x="98932" y="226314"/>
                </a:lnTo>
                <a:lnTo>
                  <a:pt x="98932" y="260096"/>
                </a:lnTo>
                <a:lnTo>
                  <a:pt x="293877" y="260096"/>
                </a:lnTo>
                <a:lnTo>
                  <a:pt x="306585" y="262479"/>
                </a:lnTo>
                <a:lnTo>
                  <a:pt x="316960" y="269065"/>
                </a:lnTo>
                <a:lnTo>
                  <a:pt x="323953" y="279009"/>
                </a:lnTo>
                <a:lnTo>
                  <a:pt x="326517" y="291465"/>
                </a:lnTo>
                <a:lnTo>
                  <a:pt x="323955" y="304226"/>
                </a:lnTo>
                <a:lnTo>
                  <a:pt x="316976" y="314594"/>
                </a:lnTo>
                <a:lnTo>
                  <a:pt x="306639" y="321558"/>
                </a:lnTo>
                <a:lnTo>
                  <a:pt x="294005" y="324104"/>
                </a:lnTo>
                <a:lnTo>
                  <a:pt x="348987" y="324104"/>
                </a:lnTo>
                <a:lnTo>
                  <a:pt x="353905" y="316807"/>
                </a:lnTo>
                <a:lnTo>
                  <a:pt x="359029" y="291465"/>
                </a:lnTo>
                <a:lnTo>
                  <a:pt x="353923" y="266176"/>
                </a:lnTo>
                <a:lnTo>
                  <a:pt x="339994" y="245459"/>
                </a:lnTo>
                <a:lnTo>
                  <a:pt x="319327" y="231457"/>
                </a:lnTo>
                <a:lnTo>
                  <a:pt x="294005" y="226314"/>
                </a:lnTo>
                <a:close/>
              </a:path>
              <a:path w="439419" h="356869">
                <a:moveTo>
                  <a:pt x="429034" y="97663"/>
                </a:moveTo>
                <a:lnTo>
                  <a:pt x="373888" y="97663"/>
                </a:lnTo>
                <a:lnTo>
                  <a:pt x="386602" y="100226"/>
                </a:lnTo>
                <a:lnTo>
                  <a:pt x="396906" y="107172"/>
                </a:lnTo>
                <a:lnTo>
                  <a:pt x="403856" y="117540"/>
                </a:lnTo>
                <a:lnTo>
                  <a:pt x="406400" y="130302"/>
                </a:lnTo>
                <a:lnTo>
                  <a:pt x="403856" y="142936"/>
                </a:lnTo>
                <a:lnTo>
                  <a:pt x="396906" y="153273"/>
                </a:lnTo>
                <a:lnTo>
                  <a:pt x="386576" y="160252"/>
                </a:lnTo>
                <a:lnTo>
                  <a:pt x="373888" y="162814"/>
                </a:lnTo>
                <a:lnTo>
                  <a:pt x="0" y="162814"/>
                </a:lnTo>
                <a:lnTo>
                  <a:pt x="0" y="195326"/>
                </a:lnTo>
                <a:lnTo>
                  <a:pt x="373888" y="195326"/>
                </a:lnTo>
                <a:lnTo>
                  <a:pt x="398978" y="190307"/>
                </a:lnTo>
                <a:lnTo>
                  <a:pt x="419544" y="176609"/>
                </a:lnTo>
                <a:lnTo>
                  <a:pt x="433538" y="156267"/>
                </a:lnTo>
                <a:lnTo>
                  <a:pt x="438912" y="131318"/>
                </a:lnTo>
                <a:lnTo>
                  <a:pt x="438912" y="129159"/>
                </a:lnTo>
                <a:lnTo>
                  <a:pt x="433538" y="104209"/>
                </a:lnTo>
                <a:lnTo>
                  <a:pt x="429034" y="97663"/>
                </a:lnTo>
                <a:close/>
              </a:path>
              <a:path w="439419" h="356869">
                <a:moveTo>
                  <a:pt x="282566" y="32512"/>
                </a:moveTo>
                <a:lnTo>
                  <a:pt x="227583" y="32512"/>
                </a:lnTo>
                <a:lnTo>
                  <a:pt x="240245" y="35075"/>
                </a:lnTo>
                <a:lnTo>
                  <a:pt x="250555" y="42021"/>
                </a:lnTo>
                <a:lnTo>
                  <a:pt x="257534" y="52389"/>
                </a:lnTo>
                <a:lnTo>
                  <a:pt x="260095" y="65151"/>
                </a:lnTo>
                <a:lnTo>
                  <a:pt x="257532" y="77587"/>
                </a:lnTo>
                <a:lnTo>
                  <a:pt x="250539" y="87487"/>
                </a:lnTo>
                <a:lnTo>
                  <a:pt x="240164" y="94029"/>
                </a:lnTo>
                <a:lnTo>
                  <a:pt x="227456" y="96393"/>
                </a:lnTo>
                <a:lnTo>
                  <a:pt x="32512" y="96393"/>
                </a:lnTo>
                <a:lnTo>
                  <a:pt x="32512" y="130302"/>
                </a:lnTo>
                <a:lnTo>
                  <a:pt x="227711" y="130302"/>
                </a:lnTo>
                <a:lnTo>
                  <a:pt x="252960" y="125158"/>
                </a:lnTo>
                <a:lnTo>
                  <a:pt x="273589" y="111156"/>
                </a:lnTo>
                <a:lnTo>
                  <a:pt x="287504" y="90439"/>
                </a:lnTo>
                <a:lnTo>
                  <a:pt x="292607" y="65151"/>
                </a:lnTo>
                <a:lnTo>
                  <a:pt x="287484" y="39808"/>
                </a:lnTo>
                <a:lnTo>
                  <a:pt x="282566" y="32512"/>
                </a:lnTo>
                <a:close/>
              </a:path>
              <a:path w="439419" h="356869">
                <a:moveTo>
                  <a:pt x="373888" y="65151"/>
                </a:moveTo>
                <a:lnTo>
                  <a:pt x="348565" y="70258"/>
                </a:lnTo>
                <a:lnTo>
                  <a:pt x="327898" y="84201"/>
                </a:lnTo>
                <a:lnTo>
                  <a:pt x="313969" y="104905"/>
                </a:lnTo>
                <a:lnTo>
                  <a:pt x="308863" y="130302"/>
                </a:lnTo>
                <a:lnTo>
                  <a:pt x="341375" y="130302"/>
                </a:lnTo>
                <a:lnTo>
                  <a:pt x="343919" y="117594"/>
                </a:lnTo>
                <a:lnTo>
                  <a:pt x="350869" y="107219"/>
                </a:lnTo>
                <a:lnTo>
                  <a:pt x="361199" y="100226"/>
                </a:lnTo>
                <a:lnTo>
                  <a:pt x="373888" y="97663"/>
                </a:lnTo>
                <a:lnTo>
                  <a:pt x="429034" y="97663"/>
                </a:lnTo>
                <a:lnTo>
                  <a:pt x="419544" y="83867"/>
                </a:lnTo>
                <a:lnTo>
                  <a:pt x="398978" y="70169"/>
                </a:lnTo>
                <a:lnTo>
                  <a:pt x="373888" y="65151"/>
                </a:lnTo>
                <a:close/>
              </a:path>
              <a:path w="439419" h="356869">
                <a:moveTo>
                  <a:pt x="227583" y="0"/>
                </a:moveTo>
                <a:lnTo>
                  <a:pt x="202261" y="5105"/>
                </a:lnTo>
                <a:lnTo>
                  <a:pt x="181594" y="19034"/>
                </a:lnTo>
                <a:lnTo>
                  <a:pt x="167665" y="39701"/>
                </a:lnTo>
                <a:lnTo>
                  <a:pt x="162560" y="65024"/>
                </a:lnTo>
                <a:lnTo>
                  <a:pt x="162560" y="65151"/>
                </a:lnTo>
                <a:lnTo>
                  <a:pt x="195071" y="65151"/>
                </a:lnTo>
                <a:lnTo>
                  <a:pt x="197615" y="52443"/>
                </a:lnTo>
                <a:lnTo>
                  <a:pt x="204565" y="42068"/>
                </a:lnTo>
                <a:lnTo>
                  <a:pt x="214895" y="35075"/>
                </a:lnTo>
                <a:lnTo>
                  <a:pt x="227583" y="32512"/>
                </a:lnTo>
                <a:lnTo>
                  <a:pt x="282566" y="32512"/>
                </a:lnTo>
                <a:lnTo>
                  <a:pt x="273526" y="19097"/>
                </a:lnTo>
                <a:lnTo>
                  <a:pt x="252853" y="5125"/>
                </a:lnTo>
                <a:lnTo>
                  <a:pt x="227583" y="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25640" y="1920239"/>
            <a:ext cx="429895" cy="429895"/>
          </a:xfrm>
          <a:custGeom>
            <a:avLst/>
            <a:gdLst/>
            <a:ahLst/>
            <a:cxnLst/>
            <a:rect l="l" t="t" r="r" b="b"/>
            <a:pathLst>
              <a:path w="429895" h="429894">
                <a:moveTo>
                  <a:pt x="218058" y="0"/>
                </a:moveTo>
                <a:lnTo>
                  <a:pt x="211708" y="0"/>
                </a:lnTo>
                <a:lnTo>
                  <a:pt x="0" y="90677"/>
                </a:lnTo>
                <a:lnTo>
                  <a:pt x="0" y="332105"/>
                </a:lnTo>
                <a:lnTo>
                  <a:pt x="211454" y="429768"/>
                </a:lnTo>
                <a:lnTo>
                  <a:pt x="218312" y="429768"/>
                </a:lnTo>
                <a:lnTo>
                  <a:pt x="303554" y="390398"/>
                </a:lnTo>
                <a:lnTo>
                  <a:pt x="199516" y="390398"/>
                </a:lnTo>
                <a:lnTo>
                  <a:pt x="30733" y="312547"/>
                </a:lnTo>
                <a:lnTo>
                  <a:pt x="30733" y="135762"/>
                </a:lnTo>
                <a:lnTo>
                  <a:pt x="101443" y="135762"/>
                </a:lnTo>
                <a:lnTo>
                  <a:pt x="40893" y="106680"/>
                </a:lnTo>
                <a:lnTo>
                  <a:pt x="199516" y="38608"/>
                </a:lnTo>
                <a:lnTo>
                  <a:pt x="308198" y="38608"/>
                </a:lnTo>
                <a:lnTo>
                  <a:pt x="218058" y="0"/>
                </a:lnTo>
                <a:close/>
              </a:path>
              <a:path w="429895" h="429894">
                <a:moveTo>
                  <a:pt x="101443" y="135762"/>
                </a:moveTo>
                <a:lnTo>
                  <a:pt x="30733" y="135762"/>
                </a:lnTo>
                <a:lnTo>
                  <a:pt x="92075" y="165354"/>
                </a:lnTo>
                <a:lnTo>
                  <a:pt x="92075" y="286385"/>
                </a:lnTo>
                <a:lnTo>
                  <a:pt x="199516" y="332486"/>
                </a:lnTo>
                <a:lnTo>
                  <a:pt x="199516" y="390398"/>
                </a:lnTo>
                <a:lnTo>
                  <a:pt x="230250" y="390398"/>
                </a:lnTo>
                <a:lnTo>
                  <a:pt x="230250" y="332486"/>
                </a:lnTo>
                <a:lnTo>
                  <a:pt x="308094" y="299085"/>
                </a:lnTo>
                <a:lnTo>
                  <a:pt x="199516" y="299085"/>
                </a:lnTo>
                <a:lnTo>
                  <a:pt x="122808" y="266192"/>
                </a:lnTo>
                <a:lnTo>
                  <a:pt x="122808" y="180086"/>
                </a:lnTo>
                <a:lnTo>
                  <a:pt x="193848" y="180086"/>
                </a:lnTo>
                <a:lnTo>
                  <a:pt x="142239" y="155321"/>
                </a:lnTo>
                <a:lnTo>
                  <a:pt x="183286" y="137668"/>
                </a:lnTo>
                <a:lnTo>
                  <a:pt x="105409" y="137668"/>
                </a:lnTo>
                <a:lnTo>
                  <a:pt x="101443" y="135762"/>
                </a:lnTo>
                <a:close/>
              </a:path>
              <a:path w="429895" h="429894">
                <a:moveTo>
                  <a:pt x="429767" y="132334"/>
                </a:moveTo>
                <a:lnTo>
                  <a:pt x="399033" y="132334"/>
                </a:lnTo>
                <a:lnTo>
                  <a:pt x="399033" y="312547"/>
                </a:lnTo>
                <a:lnTo>
                  <a:pt x="230250" y="390398"/>
                </a:lnTo>
                <a:lnTo>
                  <a:pt x="303554" y="390398"/>
                </a:lnTo>
                <a:lnTo>
                  <a:pt x="429767" y="332105"/>
                </a:lnTo>
                <a:lnTo>
                  <a:pt x="429767" y="132334"/>
                </a:lnTo>
                <a:close/>
              </a:path>
              <a:path w="429895" h="429894">
                <a:moveTo>
                  <a:pt x="193848" y="180086"/>
                </a:moveTo>
                <a:lnTo>
                  <a:pt x="122808" y="180086"/>
                </a:lnTo>
                <a:lnTo>
                  <a:pt x="199516" y="216915"/>
                </a:lnTo>
                <a:lnTo>
                  <a:pt x="199516" y="299085"/>
                </a:lnTo>
                <a:lnTo>
                  <a:pt x="230250" y="299085"/>
                </a:lnTo>
                <a:lnTo>
                  <a:pt x="230250" y="216662"/>
                </a:lnTo>
                <a:lnTo>
                  <a:pt x="283336" y="190119"/>
                </a:lnTo>
                <a:lnTo>
                  <a:pt x="214756" y="190119"/>
                </a:lnTo>
                <a:lnTo>
                  <a:pt x="193848" y="180086"/>
                </a:lnTo>
                <a:close/>
              </a:path>
              <a:path w="429895" h="429894">
                <a:moveTo>
                  <a:pt x="337692" y="178308"/>
                </a:moveTo>
                <a:lnTo>
                  <a:pt x="306958" y="178308"/>
                </a:lnTo>
                <a:lnTo>
                  <a:pt x="306958" y="266192"/>
                </a:lnTo>
                <a:lnTo>
                  <a:pt x="230250" y="299085"/>
                </a:lnTo>
                <a:lnTo>
                  <a:pt x="308094" y="299085"/>
                </a:lnTo>
                <a:lnTo>
                  <a:pt x="337692" y="286385"/>
                </a:lnTo>
                <a:lnTo>
                  <a:pt x="337692" y="178308"/>
                </a:lnTo>
                <a:close/>
              </a:path>
              <a:path w="429895" h="429894">
                <a:moveTo>
                  <a:pt x="292777" y="124079"/>
                </a:moveTo>
                <a:lnTo>
                  <a:pt x="214883" y="124079"/>
                </a:lnTo>
                <a:lnTo>
                  <a:pt x="285876" y="154559"/>
                </a:lnTo>
                <a:lnTo>
                  <a:pt x="214756" y="190119"/>
                </a:lnTo>
                <a:lnTo>
                  <a:pt x="283336" y="190119"/>
                </a:lnTo>
                <a:lnTo>
                  <a:pt x="306958" y="178308"/>
                </a:lnTo>
                <a:lnTo>
                  <a:pt x="337692" y="178308"/>
                </a:lnTo>
                <a:lnTo>
                  <a:pt x="337692" y="162940"/>
                </a:lnTo>
                <a:lnTo>
                  <a:pt x="390634" y="136525"/>
                </a:lnTo>
                <a:lnTo>
                  <a:pt x="321817" y="136525"/>
                </a:lnTo>
                <a:lnTo>
                  <a:pt x="292777" y="124079"/>
                </a:lnTo>
                <a:close/>
              </a:path>
              <a:path w="429895" h="429894">
                <a:moveTo>
                  <a:pt x="230250" y="38608"/>
                </a:moveTo>
                <a:lnTo>
                  <a:pt x="199516" y="38608"/>
                </a:lnTo>
                <a:lnTo>
                  <a:pt x="199516" y="97282"/>
                </a:lnTo>
                <a:lnTo>
                  <a:pt x="105409" y="137668"/>
                </a:lnTo>
                <a:lnTo>
                  <a:pt x="183286" y="137668"/>
                </a:lnTo>
                <a:lnTo>
                  <a:pt x="214883" y="124079"/>
                </a:lnTo>
                <a:lnTo>
                  <a:pt x="292777" y="124079"/>
                </a:lnTo>
                <a:lnTo>
                  <a:pt x="230250" y="97282"/>
                </a:lnTo>
                <a:lnTo>
                  <a:pt x="230250" y="38608"/>
                </a:lnTo>
                <a:close/>
              </a:path>
              <a:path w="429895" h="429894">
                <a:moveTo>
                  <a:pt x="308198" y="38608"/>
                </a:moveTo>
                <a:lnTo>
                  <a:pt x="230250" y="38608"/>
                </a:lnTo>
                <a:lnTo>
                  <a:pt x="385063" y="105029"/>
                </a:lnTo>
                <a:lnTo>
                  <a:pt x="321817" y="136525"/>
                </a:lnTo>
                <a:lnTo>
                  <a:pt x="390634" y="136525"/>
                </a:lnTo>
                <a:lnTo>
                  <a:pt x="399033" y="132334"/>
                </a:lnTo>
                <a:lnTo>
                  <a:pt x="429767" y="132334"/>
                </a:lnTo>
                <a:lnTo>
                  <a:pt x="429767" y="90677"/>
                </a:lnTo>
                <a:lnTo>
                  <a:pt x="308198" y="38608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140952" y="1920239"/>
            <a:ext cx="481965" cy="441959"/>
          </a:xfrm>
          <a:custGeom>
            <a:avLst/>
            <a:gdLst/>
            <a:ahLst/>
            <a:cxnLst/>
            <a:rect l="l" t="t" r="r" b="b"/>
            <a:pathLst>
              <a:path w="481965" h="441960">
                <a:moveTo>
                  <a:pt x="331089" y="401827"/>
                </a:moveTo>
                <a:lnTo>
                  <a:pt x="150495" y="401827"/>
                </a:lnTo>
                <a:lnTo>
                  <a:pt x="150495" y="441960"/>
                </a:lnTo>
                <a:lnTo>
                  <a:pt x="331089" y="441960"/>
                </a:lnTo>
                <a:lnTo>
                  <a:pt x="331089" y="401827"/>
                </a:lnTo>
                <a:close/>
              </a:path>
              <a:path w="481965" h="441960">
                <a:moveTo>
                  <a:pt x="260857" y="341502"/>
                </a:moveTo>
                <a:lnTo>
                  <a:pt x="220725" y="341502"/>
                </a:lnTo>
                <a:lnTo>
                  <a:pt x="220725" y="401827"/>
                </a:lnTo>
                <a:lnTo>
                  <a:pt x="260857" y="401827"/>
                </a:lnTo>
                <a:lnTo>
                  <a:pt x="260857" y="341502"/>
                </a:lnTo>
                <a:close/>
              </a:path>
              <a:path w="481965" h="441960">
                <a:moveTo>
                  <a:pt x="481583" y="0"/>
                </a:moveTo>
                <a:lnTo>
                  <a:pt x="0" y="0"/>
                </a:lnTo>
                <a:lnTo>
                  <a:pt x="0" y="341502"/>
                </a:lnTo>
                <a:lnTo>
                  <a:pt x="481583" y="341502"/>
                </a:lnTo>
                <a:lnTo>
                  <a:pt x="481583" y="301371"/>
                </a:lnTo>
                <a:lnTo>
                  <a:pt x="40131" y="301371"/>
                </a:lnTo>
                <a:lnTo>
                  <a:pt x="40131" y="40132"/>
                </a:lnTo>
                <a:lnTo>
                  <a:pt x="481583" y="40132"/>
                </a:lnTo>
                <a:lnTo>
                  <a:pt x="481583" y="0"/>
                </a:lnTo>
                <a:close/>
              </a:path>
              <a:path w="481965" h="441960">
                <a:moveTo>
                  <a:pt x="481583" y="40132"/>
                </a:moveTo>
                <a:lnTo>
                  <a:pt x="441451" y="40132"/>
                </a:lnTo>
                <a:lnTo>
                  <a:pt x="441451" y="301371"/>
                </a:lnTo>
                <a:lnTo>
                  <a:pt x="481583" y="301371"/>
                </a:lnTo>
                <a:lnTo>
                  <a:pt x="481583" y="40132"/>
                </a:lnTo>
                <a:close/>
              </a:path>
              <a:path w="481965" h="441960">
                <a:moveTo>
                  <a:pt x="204216" y="156590"/>
                </a:moveTo>
                <a:lnTo>
                  <a:pt x="176911" y="183896"/>
                </a:lnTo>
                <a:lnTo>
                  <a:pt x="209296" y="216408"/>
                </a:lnTo>
                <a:lnTo>
                  <a:pt x="206373" y="229604"/>
                </a:lnTo>
                <a:lnTo>
                  <a:pt x="219964" y="266573"/>
                </a:lnTo>
                <a:lnTo>
                  <a:pt x="239902" y="278384"/>
                </a:lnTo>
                <a:lnTo>
                  <a:pt x="242570" y="279273"/>
                </a:lnTo>
                <a:lnTo>
                  <a:pt x="245364" y="279781"/>
                </a:lnTo>
                <a:lnTo>
                  <a:pt x="249047" y="280162"/>
                </a:lnTo>
                <a:lnTo>
                  <a:pt x="251968" y="280415"/>
                </a:lnTo>
                <a:lnTo>
                  <a:pt x="254889" y="280415"/>
                </a:lnTo>
                <a:lnTo>
                  <a:pt x="260857" y="279908"/>
                </a:lnTo>
                <a:lnTo>
                  <a:pt x="263905" y="279273"/>
                </a:lnTo>
                <a:lnTo>
                  <a:pt x="266826" y="278384"/>
                </a:lnTo>
                <a:lnTo>
                  <a:pt x="268224" y="278002"/>
                </a:lnTo>
                <a:lnTo>
                  <a:pt x="283209" y="269748"/>
                </a:lnTo>
                <a:lnTo>
                  <a:pt x="284479" y="268732"/>
                </a:lnTo>
                <a:lnTo>
                  <a:pt x="285623" y="267715"/>
                </a:lnTo>
                <a:lnTo>
                  <a:pt x="286766" y="266573"/>
                </a:lnTo>
                <a:lnTo>
                  <a:pt x="297124" y="250955"/>
                </a:lnTo>
                <a:lnTo>
                  <a:pt x="300577" y="233172"/>
                </a:lnTo>
                <a:lnTo>
                  <a:pt x="297124" y="215388"/>
                </a:lnTo>
                <a:lnTo>
                  <a:pt x="270200" y="188975"/>
                </a:lnTo>
                <a:lnTo>
                  <a:pt x="236600" y="188975"/>
                </a:lnTo>
                <a:lnTo>
                  <a:pt x="204216" y="156590"/>
                </a:lnTo>
                <a:close/>
              </a:path>
              <a:path w="481965" h="441960">
                <a:moveTo>
                  <a:pt x="240792" y="58420"/>
                </a:moveTo>
                <a:lnTo>
                  <a:pt x="196572" y="65576"/>
                </a:lnTo>
                <a:lnTo>
                  <a:pt x="158126" y="85498"/>
                </a:lnTo>
                <a:lnTo>
                  <a:pt x="127781" y="115862"/>
                </a:lnTo>
                <a:lnTo>
                  <a:pt x="107866" y="154346"/>
                </a:lnTo>
                <a:lnTo>
                  <a:pt x="100711" y="198627"/>
                </a:lnTo>
                <a:lnTo>
                  <a:pt x="100711" y="208661"/>
                </a:lnTo>
                <a:lnTo>
                  <a:pt x="139319" y="208661"/>
                </a:lnTo>
                <a:lnTo>
                  <a:pt x="139319" y="198627"/>
                </a:lnTo>
                <a:lnTo>
                  <a:pt x="147316" y="159125"/>
                </a:lnTo>
                <a:lnTo>
                  <a:pt x="169100" y="126825"/>
                </a:lnTo>
                <a:lnTo>
                  <a:pt x="201362" y="105027"/>
                </a:lnTo>
                <a:lnTo>
                  <a:pt x="240792" y="97027"/>
                </a:lnTo>
                <a:lnTo>
                  <a:pt x="334980" y="97027"/>
                </a:lnTo>
                <a:lnTo>
                  <a:pt x="323457" y="85498"/>
                </a:lnTo>
                <a:lnTo>
                  <a:pt x="285011" y="65576"/>
                </a:lnTo>
                <a:lnTo>
                  <a:pt x="240792" y="58420"/>
                </a:lnTo>
                <a:close/>
              </a:path>
              <a:path w="481965" h="441960">
                <a:moveTo>
                  <a:pt x="334980" y="97027"/>
                </a:moveTo>
                <a:lnTo>
                  <a:pt x="240792" y="97027"/>
                </a:lnTo>
                <a:lnTo>
                  <a:pt x="280221" y="105027"/>
                </a:lnTo>
                <a:lnTo>
                  <a:pt x="312483" y="126825"/>
                </a:lnTo>
                <a:lnTo>
                  <a:pt x="334267" y="159125"/>
                </a:lnTo>
                <a:lnTo>
                  <a:pt x="342265" y="198627"/>
                </a:lnTo>
                <a:lnTo>
                  <a:pt x="342265" y="208661"/>
                </a:lnTo>
                <a:lnTo>
                  <a:pt x="380873" y="208661"/>
                </a:lnTo>
                <a:lnTo>
                  <a:pt x="380873" y="198627"/>
                </a:lnTo>
                <a:lnTo>
                  <a:pt x="373717" y="154346"/>
                </a:lnTo>
                <a:lnTo>
                  <a:pt x="353802" y="115862"/>
                </a:lnTo>
                <a:lnTo>
                  <a:pt x="334980" y="97027"/>
                </a:lnTo>
                <a:close/>
              </a:path>
              <a:path w="481965" h="441960">
                <a:moveTo>
                  <a:pt x="259461" y="185927"/>
                </a:moveTo>
                <a:lnTo>
                  <a:pt x="250444" y="185927"/>
                </a:lnTo>
                <a:lnTo>
                  <a:pt x="247396" y="186182"/>
                </a:lnTo>
                <a:lnTo>
                  <a:pt x="244348" y="186817"/>
                </a:lnTo>
                <a:lnTo>
                  <a:pt x="242824" y="187071"/>
                </a:lnTo>
                <a:lnTo>
                  <a:pt x="241426" y="187451"/>
                </a:lnTo>
                <a:lnTo>
                  <a:pt x="239902" y="187833"/>
                </a:lnTo>
                <a:lnTo>
                  <a:pt x="238759" y="188213"/>
                </a:lnTo>
                <a:lnTo>
                  <a:pt x="237744" y="188595"/>
                </a:lnTo>
                <a:lnTo>
                  <a:pt x="236600" y="188975"/>
                </a:lnTo>
                <a:lnTo>
                  <a:pt x="270200" y="188975"/>
                </a:lnTo>
                <a:lnTo>
                  <a:pt x="265556" y="187071"/>
                </a:lnTo>
                <a:lnTo>
                  <a:pt x="259461" y="185927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995" y="609980"/>
            <a:ext cx="5717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1F5F"/>
                </a:solidFill>
              </a:rPr>
              <a:t>Hybrid Edge-Platform</a:t>
            </a:r>
            <a:r>
              <a:rPr dirty="0" sz="2800">
                <a:solidFill>
                  <a:srgbClr val="001F5F"/>
                </a:solidFill>
              </a:rPr>
              <a:t> </a:t>
            </a:r>
            <a:r>
              <a:rPr dirty="0" sz="2800" spc="-5">
                <a:solidFill>
                  <a:srgbClr val="001F5F"/>
                </a:solidFill>
              </a:rPr>
              <a:t>Pattern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43505" y="4442764"/>
            <a:ext cx="841375" cy="407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9200"/>
              </a:lnSpc>
              <a:spcBef>
                <a:spcPts val="95"/>
              </a:spcBef>
            </a:pPr>
            <a:r>
              <a:rPr dirty="0" sz="900">
                <a:solidFill>
                  <a:srgbClr val="6D7878"/>
                </a:solidFill>
                <a:latin typeface="Arial"/>
                <a:cs typeface="Arial"/>
              </a:rPr>
              <a:t>Source:</a:t>
            </a:r>
            <a:r>
              <a:rPr dirty="0" sz="900" spc="-95">
                <a:solidFill>
                  <a:srgbClr val="6D7878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6D7878"/>
                </a:solidFill>
                <a:latin typeface="Arial"/>
                <a:cs typeface="Arial"/>
              </a:rPr>
              <a:t>Gartner  756001_C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4267" y="1504188"/>
            <a:ext cx="4282440" cy="2906395"/>
          </a:xfrm>
          <a:custGeom>
            <a:avLst/>
            <a:gdLst/>
            <a:ahLst/>
            <a:cxnLst/>
            <a:rect l="l" t="t" r="r" b="b"/>
            <a:pathLst>
              <a:path w="4282440" h="2906395">
                <a:moveTo>
                  <a:pt x="4282439" y="0"/>
                </a:moveTo>
                <a:lnTo>
                  <a:pt x="0" y="0"/>
                </a:lnTo>
                <a:lnTo>
                  <a:pt x="0" y="2906268"/>
                </a:lnTo>
                <a:lnTo>
                  <a:pt x="4282439" y="2906268"/>
                </a:lnTo>
                <a:lnTo>
                  <a:pt x="4282439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48500" y="1504188"/>
            <a:ext cx="2999740" cy="2906395"/>
          </a:xfrm>
          <a:custGeom>
            <a:avLst/>
            <a:gdLst/>
            <a:ahLst/>
            <a:cxnLst/>
            <a:rect l="l" t="t" r="r" b="b"/>
            <a:pathLst>
              <a:path w="2999740" h="2906395">
                <a:moveTo>
                  <a:pt x="2999231" y="0"/>
                </a:moveTo>
                <a:lnTo>
                  <a:pt x="0" y="0"/>
                </a:lnTo>
                <a:lnTo>
                  <a:pt x="0" y="2906268"/>
                </a:lnTo>
                <a:lnTo>
                  <a:pt x="2999231" y="2906268"/>
                </a:lnTo>
                <a:lnTo>
                  <a:pt x="2999231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64664" y="1572006"/>
            <a:ext cx="377825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Arial"/>
                <a:cs typeface="Arial"/>
              </a:rPr>
              <a:t>E</a:t>
            </a:r>
            <a:r>
              <a:rPr dirty="0" sz="1150" spc="15" b="1">
                <a:latin typeface="Arial"/>
                <a:cs typeface="Arial"/>
              </a:rPr>
              <a:t>dge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3501" y="1572006"/>
            <a:ext cx="619125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Arial"/>
                <a:cs typeface="Arial"/>
              </a:rPr>
              <a:t>P</a:t>
            </a:r>
            <a:r>
              <a:rPr dirty="0" sz="1150" spc="10" b="1">
                <a:latin typeface="Arial"/>
                <a:cs typeface="Arial"/>
              </a:rPr>
              <a:t>la</a:t>
            </a:r>
            <a:r>
              <a:rPr dirty="0" sz="1150" spc="10" b="1">
                <a:latin typeface="Arial"/>
                <a:cs typeface="Arial"/>
              </a:rPr>
              <a:t>t</a:t>
            </a:r>
            <a:r>
              <a:rPr dirty="0" sz="1150" spc="10" b="1">
                <a:latin typeface="Arial"/>
                <a:cs typeface="Arial"/>
              </a:rPr>
              <a:t>form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5542" y="2160549"/>
            <a:ext cx="511809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15570">
              <a:lnSpc>
                <a:spcPct val="109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  </a:t>
            </a:r>
            <a:r>
              <a:rPr dirty="0" sz="1000" spc="-5">
                <a:latin typeface="Arial"/>
                <a:cs typeface="Arial"/>
              </a:rPr>
              <a:t>H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tor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6338" y="2160549"/>
            <a:ext cx="61404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53670">
              <a:lnSpc>
                <a:spcPct val="109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Edge  </a:t>
            </a:r>
            <a:r>
              <a:rPr dirty="0" sz="1000" spc="25">
                <a:latin typeface="Arial"/>
                <a:cs typeface="Arial"/>
              </a:rPr>
              <a:t>W</a:t>
            </a:r>
            <a:r>
              <a:rPr dirty="0" sz="1000" spc="-5">
                <a:latin typeface="Arial"/>
                <a:cs typeface="Arial"/>
              </a:rPr>
              <a:t>or</a:t>
            </a:r>
            <a:r>
              <a:rPr dirty="0" sz="1000">
                <a:latin typeface="Arial"/>
                <a:cs typeface="Arial"/>
              </a:rPr>
              <a:t>k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6505" y="2160549"/>
            <a:ext cx="51371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16839">
              <a:lnSpc>
                <a:spcPct val="109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  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35">
                <a:latin typeface="Arial"/>
                <a:cs typeface="Arial"/>
              </a:rPr>
              <a:t>y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18119" y="2160549"/>
            <a:ext cx="61404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63500">
              <a:lnSpc>
                <a:spcPct val="109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Platform  </a:t>
            </a:r>
            <a:r>
              <a:rPr dirty="0" sz="1000" spc="25">
                <a:latin typeface="Arial"/>
                <a:cs typeface="Arial"/>
              </a:rPr>
              <a:t>W</a:t>
            </a:r>
            <a:r>
              <a:rPr dirty="0" sz="1000" spc="-5">
                <a:latin typeface="Arial"/>
                <a:cs typeface="Arial"/>
              </a:rPr>
              <a:t>or</a:t>
            </a:r>
            <a:r>
              <a:rPr dirty="0" sz="1000">
                <a:latin typeface="Arial"/>
                <a:cs typeface="Arial"/>
              </a:rPr>
              <a:t>k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23045" y="2160549"/>
            <a:ext cx="51371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16839">
              <a:lnSpc>
                <a:spcPct val="109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  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35">
                <a:latin typeface="Arial"/>
                <a:cs typeface="Arial"/>
              </a:rPr>
              <a:t>y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16846" y="2174874"/>
            <a:ext cx="631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Dash</a:t>
            </a:r>
            <a:r>
              <a:rPr dirty="0" sz="1000" spc="-10">
                <a:latin typeface="Arial"/>
                <a:cs typeface="Arial"/>
              </a:rPr>
              <a:t>b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0782" y="3704615"/>
            <a:ext cx="47180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15" marR="5080" indent="-6350">
              <a:lnSpc>
                <a:spcPct val="109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ecuri</a:t>
            </a:r>
            <a:r>
              <a:rPr dirty="0" sz="1000" spc="-10">
                <a:latin typeface="Arial"/>
                <a:cs typeface="Arial"/>
              </a:rPr>
              <a:t>t</a:t>
            </a:r>
            <a:r>
              <a:rPr dirty="0" sz="1000" spc="-5">
                <a:latin typeface="Arial"/>
                <a:cs typeface="Arial"/>
              </a:rPr>
              <a:t>y  </a:t>
            </a:r>
            <a:r>
              <a:rPr dirty="0" sz="1000" spc="-5">
                <a:latin typeface="Arial"/>
                <a:cs typeface="Arial"/>
              </a:rPr>
              <a:t>Ca</a:t>
            </a:r>
            <a:r>
              <a:rPr dirty="0" sz="1000" spc="15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era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08976" y="3704615"/>
            <a:ext cx="63944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07950">
              <a:lnSpc>
                <a:spcPct val="109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Stream  </a:t>
            </a: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oces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00769" y="3704615"/>
            <a:ext cx="363220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 marR="5080" indent="-41275">
              <a:lnSpc>
                <a:spcPct val="109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g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tal  </a:t>
            </a:r>
            <a:r>
              <a:rPr dirty="0" sz="1000" spc="-5">
                <a:latin typeface="Arial"/>
                <a:cs typeface="Arial"/>
              </a:rPr>
              <a:t>Twin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07906" y="3704615"/>
            <a:ext cx="510540" cy="35814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R="10160">
              <a:lnSpc>
                <a:spcPct val="100000"/>
              </a:lnSpc>
              <a:spcBef>
                <a:spcPts val="204"/>
              </a:spcBef>
            </a:pPr>
            <a:r>
              <a:rPr dirty="0" sz="1000" spc="-10">
                <a:latin typeface="Arial"/>
                <a:cs typeface="Arial"/>
              </a:rPr>
              <a:t>API</a:t>
            </a:r>
            <a:endParaRPr sz="10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Arial"/>
                <a:cs typeface="Arial"/>
              </a:rPr>
              <a:t>G</a:t>
            </a:r>
            <a:r>
              <a:rPr dirty="0" sz="1000" spc="-5">
                <a:latin typeface="Arial"/>
                <a:cs typeface="Arial"/>
              </a:rPr>
              <a:t>at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20">
                <a:latin typeface="Arial"/>
                <a:cs typeface="Arial"/>
              </a:rPr>
              <a:t>w</a:t>
            </a:r>
            <a:r>
              <a:rPr dirty="0" sz="1000" spc="-5">
                <a:latin typeface="Arial"/>
                <a:cs typeface="Arial"/>
              </a:rPr>
              <a:t>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5670" y="2935334"/>
            <a:ext cx="448309" cy="35750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</a:pPr>
            <a:r>
              <a:rPr dirty="0" sz="1000" spc="-5">
                <a:latin typeface="Arial"/>
                <a:cs typeface="Arial"/>
              </a:rPr>
              <a:t>Med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al</a:t>
            </a:r>
            <a:endParaRPr sz="100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Arial"/>
                <a:cs typeface="Arial"/>
              </a:rPr>
              <a:t>Device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0147" y="2935884"/>
            <a:ext cx="454659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69850">
              <a:lnSpc>
                <a:spcPct val="109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Local  </a:t>
            </a:r>
            <a:r>
              <a:rPr dirty="0" sz="1000" spc="-5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15">
                <a:latin typeface="Arial"/>
                <a:cs typeface="Arial"/>
              </a:rPr>
              <a:t>m</a:t>
            </a:r>
            <a:r>
              <a:rPr dirty="0" sz="1000" spc="15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72382" y="2956179"/>
            <a:ext cx="510540" cy="35877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Arial"/>
                <a:cs typeface="Arial"/>
              </a:rPr>
              <a:t>G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20">
                <a:latin typeface="Arial"/>
                <a:cs typeface="Arial"/>
              </a:rPr>
              <a:t>w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  <a:p>
            <a:pPr algn="ctr" marR="8255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Arial"/>
                <a:cs typeface="Arial"/>
              </a:rPr>
              <a:t>Hub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4540" y="2956179"/>
            <a:ext cx="484505" cy="35877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210"/>
              </a:spcBef>
            </a:pPr>
            <a:r>
              <a:rPr dirty="0" sz="1000" spc="-15">
                <a:latin typeface="Arial"/>
                <a:cs typeface="Arial"/>
              </a:rPr>
              <a:t>P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>
                <a:latin typeface="Arial"/>
                <a:cs typeface="Arial"/>
              </a:rPr>
              <a:t>f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rm</a:t>
            </a:r>
            <a:endParaRPr sz="1000">
              <a:latin typeface="Arial"/>
              <a:cs typeface="Arial"/>
            </a:endParaRPr>
          </a:p>
          <a:p>
            <a:pPr algn="ctr" marR="4445">
              <a:lnSpc>
                <a:spcPct val="100000"/>
              </a:lnSpc>
              <a:spcBef>
                <a:spcPts val="110"/>
              </a:spcBef>
            </a:pPr>
            <a:r>
              <a:rPr dirty="0" sz="1000" spc="-5">
                <a:latin typeface="Arial"/>
                <a:cs typeface="Arial"/>
              </a:rPr>
              <a:t>Stack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05142" y="2935376"/>
            <a:ext cx="483870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014" marR="5080" indent="-120650">
              <a:lnSpc>
                <a:spcPct val="109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at</a:t>
            </a:r>
            <a:r>
              <a:rPr dirty="0" sz="1000">
                <a:latin typeface="Arial"/>
                <a:cs typeface="Arial"/>
              </a:rPr>
              <a:t>f</a:t>
            </a:r>
            <a:r>
              <a:rPr dirty="0" sz="1000" spc="-5">
                <a:latin typeface="Arial"/>
                <a:cs typeface="Arial"/>
              </a:rPr>
              <a:t>orm  </a:t>
            </a:r>
            <a:r>
              <a:rPr dirty="0" sz="1000" spc="-5">
                <a:latin typeface="Arial"/>
                <a:cs typeface="Arial"/>
              </a:rPr>
              <a:t>Hub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94093" y="3297428"/>
            <a:ext cx="3092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Arial"/>
                <a:cs typeface="Arial"/>
              </a:rPr>
              <a:t>W</a:t>
            </a:r>
            <a:r>
              <a:rPr dirty="0" sz="1000" spc="-7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64864" y="2749295"/>
            <a:ext cx="265175" cy="89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25768" y="2795016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4" h="0">
                <a:moveTo>
                  <a:pt x="0" y="0"/>
                </a:moveTo>
                <a:lnTo>
                  <a:pt x="425576" y="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81571" y="2749295"/>
            <a:ext cx="48895" cy="90170"/>
          </a:xfrm>
          <a:custGeom>
            <a:avLst/>
            <a:gdLst/>
            <a:ahLst/>
            <a:cxnLst/>
            <a:rect l="l" t="t" r="r" b="b"/>
            <a:pathLst>
              <a:path w="48895" h="90169">
                <a:moveTo>
                  <a:pt x="48768" y="0"/>
                </a:moveTo>
                <a:lnTo>
                  <a:pt x="0" y="44957"/>
                </a:lnTo>
                <a:lnTo>
                  <a:pt x="48768" y="89915"/>
                </a:lnTo>
                <a:lnTo>
                  <a:pt x="48768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44868" y="2749295"/>
            <a:ext cx="48895" cy="90170"/>
          </a:xfrm>
          <a:custGeom>
            <a:avLst/>
            <a:gdLst/>
            <a:ahLst/>
            <a:cxnLst/>
            <a:rect l="l" t="t" r="r" b="b"/>
            <a:pathLst>
              <a:path w="48895" h="90169">
                <a:moveTo>
                  <a:pt x="0" y="0"/>
                </a:moveTo>
                <a:lnTo>
                  <a:pt x="0" y="89915"/>
                </a:lnTo>
                <a:lnTo>
                  <a:pt x="48767" y="44957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93791" y="3566159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 h="0">
                <a:moveTo>
                  <a:pt x="0" y="0"/>
                </a:moveTo>
                <a:lnTo>
                  <a:pt x="245237" y="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33059" y="3521964"/>
            <a:ext cx="48895" cy="90170"/>
          </a:xfrm>
          <a:custGeom>
            <a:avLst/>
            <a:gdLst/>
            <a:ahLst/>
            <a:cxnLst/>
            <a:rect l="l" t="t" r="r" b="b"/>
            <a:pathLst>
              <a:path w="48895" h="90170">
                <a:moveTo>
                  <a:pt x="0" y="0"/>
                </a:moveTo>
                <a:lnTo>
                  <a:pt x="0" y="89916"/>
                </a:lnTo>
                <a:lnTo>
                  <a:pt x="48767" y="44958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289035" y="3566159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 h="0">
                <a:moveTo>
                  <a:pt x="0" y="0"/>
                </a:moveTo>
                <a:lnTo>
                  <a:pt x="298323" y="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81643" y="3521964"/>
            <a:ext cx="48895" cy="90170"/>
          </a:xfrm>
          <a:custGeom>
            <a:avLst/>
            <a:gdLst/>
            <a:ahLst/>
            <a:cxnLst/>
            <a:rect l="l" t="t" r="r" b="b"/>
            <a:pathLst>
              <a:path w="48895" h="90170">
                <a:moveTo>
                  <a:pt x="0" y="0"/>
                </a:moveTo>
                <a:lnTo>
                  <a:pt x="0" y="89916"/>
                </a:lnTo>
                <a:lnTo>
                  <a:pt x="48767" y="44958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067800" y="3566159"/>
            <a:ext cx="307340" cy="0"/>
          </a:xfrm>
          <a:custGeom>
            <a:avLst/>
            <a:gdLst/>
            <a:ahLst/>
            <a:cxnLst/>
            <a:rect l="l" t="t" r="r" b="b"/>
            <a:pathLst>
              <a:path w="307340" h="0">
                <a:moveTo>
                  <a:pt x="0" y="0"/>
                </a:moveTo>
                <a:lnTo>
                  <a:pt x="307340" y="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023604" y="3521964"/>
            <a:ext cx="48895" cy="90170"/>
          </a:xfrm>
          <a:custGeom>
            <a:avLst/>
            <a:gdLst/>
            <a:ahLst/>
            <a:cxnLst/>
            <a:rect l="l" t="t" r="r" b="b"/>
            <a:pathLst>
              <a:path w="48895" h="90170">
                <a:moveTo>
                  <a:pt x="48768" y="0"/>
                </a:moveTo>
                <a:lnTo>
                  <a:pt x="0" y="44958"/>
                </a:lnTo>
                <a:lnTo>
                  <a:pt x="48768" y="89916"/>
                </a:lnTo>
                <a:lnTo>
                  <a:pt x="48768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369552" y="3521964"/>
            <a:ext cx="48895" cy="90170"/>
          </a:xfrm>
          <a:custGeom>
            <a:avLst/>
            <a:gdLst/>
            <a:ahLst/>
            <a:cxnLst/>
            <a:rect l="l" t="t" r="r" b="b"/>
            <a:pathLst>
              <a:path w="48895" h="90170">
                <a:moveTo>
                  <a:pt x="0" y="0"/>
                </a:moveTo>
                <a:lnTo>
                  <a:pt x="0" y="89916"/>
                </a:lnTo>
                <a:lnTo>
                  <a:pt x="48768" y="44958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24628" y="2639567"/>
            <a:ext cx="0" cy="654050"/>
          </a:xfrm>
          <a:custGeom>
            <a:avLst/>
            <a:gdLst/>
            <a:ahLst/>
            <a:cxnLst/>
            <a:rect l="l" t="t" r="r" b="b"/>
            <a:pathLst>
              <a:path w="0" h="654050">
                <a:moveTo>
                  <a:pt x="0" y="653542"/>
                </a:moveTo>
                <a:lnTo>
                  <a:pt x="0" y="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80432" y="2596895"/>
            <a:ext cx="90170" cy="47625"/>
          </a:xfrm>
          <a:custGeom>
            <a:avLst/>
            <a:gdLst/>
            <a:ahLst/>
            <a:cxnLst/>
            <a:rect l="l" t="t" r="r" b="b"/>
            <a:pathLst>
              <a:path w="90170" h="47625">
                <a:moveTo>
                  <a:pt x="44957" y="0"/>
                </a:moveTo>
                <a:lnTo>
                  <a:pt x="0" y="47243"/>
                </a:lnTo>
                <a:lnTo>
                  <a:pt x="89915" y="47243"/>
                </a:lnTo>
                <a:lnTo>
                  <a:pt x="44957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61959" y="2639567"/>
            <a:ext cx="0" cy="654050"/>
          </a:xfrm>
          <a:custGeom>
            <a:avLst/>
            <a:gdLst/>
            <a:ahLst/>
            <a:cxnLst/>
            <a:rect l="l" t="t" r="r" b="b"/>
            <a:pathLst>
              <a:path w="0" h="654050">
                <a:moveTo>
                  <a:pt x="0" y="653542"/>
                </a:moveTo>
                <a:lnTo>
                  <a:pt x="0" y="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16240" y="2596895"/>
            <a:ext cx="90170" cy="47625"/>
          </a:xfrm>
          <a:custGeom>
            <a:avLst/>
            <a:gdLst/>
            <a:ahLst/>
            <a:cxnLst/>
            <a:rect l="l" t="t" r="r" b="b"/>
            <a:pathLst>
              <a:path w="90170" h="47625">
                <a:moveTo>
                  <a:pt x="44957" y="0"/>
                </a:moveTo>
                <a:lnTo>
                  <a:pt x="0" y="47243"/>
                </a:lnTo>
                <a:lnTo>
                  <a:pt x="89915" y="47243"/>
                </a:lnTo>
                <a:lnTo>
                  <a:pt x="44957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636252" y="2546604"/>
            <a:ext cx="0" cy="746125"/>
          </a:xfrm>
          <a:custGeom>
            <a:avLst/>
            <a:gdLst/>
            <a:ahLst/>
            <a:cxnLst/>
            <a:rect l="l" t="t" r="r" b="b"/>
            <a:pathLst>
              <a:path w="0" h="746125">
                <a:moveTo>
                  <a:pt x="0" y="745617"/>
                </a:moveTo>
                <a:lnTo>
                  <a:pt x="0" y="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590531" y="2503932"/>
            <a:ext cx="91440" cy="48895"/>
          </a:xfrm>
          <a:custGeom>
            <a:avLst/>
            <a:gdLst/>
            <a:ahLst/>
            <a:cxnLst/>
            <a:rect l="l" t="t" r="r" b="b"/>
            <a:pathLst>
              <a:path w="91440" h="48894">
                <a:moveTo>
                  <a:pt x="45720" y="0"/>
                </a:moveTo>
                <a:lnTo>
                  <a:pt x="0" y="48767"/>
                </a:lnTo>
                <a:lnTo>
                  <a:pt x="91440" y="48767"/>
                </a:lnTo>
                <a:lnTo>
                  <a:pt x="4572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860535" y="2639567"/>
            <a:ext cx="0" cy="610870"/>
          </a:xfrm>
          <a:custGeom>
            <a:avLst/>
            <a:gdLst/>
            <a:ahLst/>
            <a:cxnLst/>
            <a:rect l="l" t="t" r="r" b="b"/>
            <a:pathLst>
              <a:path w="0" h="610869">
                <a:moveTo>
                  <a:pt x="0" y="610616"/>
                </a:moveTo>
                <a:lnTo>
                  <a:pt x="0" y="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816340" y="3244595"/>
            <a:ext cx="90170" cy="48895"/>
          </a:xfrm>
          <a:custGeom>
            <a:avLst/>
            <a:gdLst/>
            <a:ahLst/>
            <a:cxnLst/>
            <a:rect l="l" t="t" r="r" b="b"/>
            <a:pathLst>
              <a:path w="90170" h="48895">
                <a:moveTo>
                  <a:pt x="89915" y="0"/>
                </a:moveTo>
                <a:lnTo>
                  <a:pt x="0" y="0"/>
                </a:lnTo>
                <a:lnTo>
                  <a:pt x="44957" y="48767"/>
                </a:lnTo>
                <a:lnTo>
                  <a:pt x="89915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816340" y="2596895"/>
            <a:ext cx="90170" cy="47625"/>
          </a:xfrm>
          <a:custGeom>
            <a:avLst/>
            <a:gdLst/>
            <a:ahLst/>
            <a:cxnLst/>
            <a:rect l="l" t="t" r="r" b="b"/>
            <a:pathLst>
              <a:path w="90170" h="47625">
                <a:moveTo>
                  <a:pt x="44957" y="0"/>
                </a:moveTo>
                <a:lnTo>
                  <a:pt x="0" y="47243"/>
                </a:lnTo>
                <a:lnTo>
                  <a:pt x="89915" y="47243"/>
                </a:lnTo>
                <a:lnTo>
                  <a:pt x="44957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12135" y="2795016"/>
            <a:ext cx="828675" cy="0"/>
          </a:xfrm>
          <a:custGeom>
            <a:avLst/>
            <a:gdLst/>
            <a:ahLst/>
            <a:cxnLst/>
            <a:rect l="l" t="t" r="r" b="b"/>
            <a:pathLst>
              <a:path w="828675" h="0">
                <a:moveTo>
                  <a:pt x="0" y="0"/>
                </a:moveTo>
                <a:lnTo>
                  <a:pt x="828166" y="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569464" y="2749295"/>
            <a:ext cx="47625" cy="90170"/>
          </a:xfrm>
          <a:custGeom>
            <a:avLst/>
            <a:gdLst/>
            <a:ahLst/>
            <a:cxnLst/>
            <a:rect l="l" t="t" r="r" b="b"/>
            <a:pathLst>
              <a:path w="47625" h="90169">
                <a:moveTo>
                  <a:pt x="47243" y="0"/>
                </a:moveTo>
                <a:lnTo>
                  <a:pt x="0" y="44957"/>
                </a:lnTo>
                <a:lnTo>
                  <a:pt x="47243" y="89915"/>
                </a:lnTo>
                <a:lnTo>
                  <a:pt x="47243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35096" y="2749295"/>
            <a:ext cx="48895" cy="90170"/>
          </a:xfrm>
          <a:custGeom>
            <a:avLst/>
            <a:gdLst/>
            <a:ahLst/>
            <a:cxnLst/>
            <a:rect l="l" t="t" r="r" b="b"/>
            <a:pathLst>
              <a:path w="48895" h="90169">
                <a:moveTo>
                  <a:pt x="0" y="0"/>
                </a:moveTo>
                <a:lnTo>
                  <a:pt x="0" y="89915"/>
                </a:lnTo>
                <a:lnTo>
                  <a:pt x="48767" y="44957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127248" y="2939795"/>
            <a:ext cx="329565" cy="418465"/>
          </a:xfrm>
          <a:custGeom>
            <a:avLst/>
            <a:gdLst/>
            <a:ahLst/>
            <a:cxnLst/>
            <a:rect l="l" t="t" r="r" b="b"/>
            <a:pathLst>
              <a:path w="329564" h="418464">
                <a:moveTo>
                  <a:pt x="329311" y="0"/>
                </a:moveTo>
                <a:lnTo>
                  <a:pt x="0" y="417956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18332" y="2906267"/>
            <a:ext cx="70485" cy="66040"/>
          </a:xfrm>
          <a:custGeom>
            <a:avLst/>
            <a:gdLst/>
            <a:ahLst/>
            <a:cxnLst/>
            <a:rect l="l" t="t" r="r" b="b"/>
            <a:pathLst>
              <a:path w="70485" h="66039">
                <a:moveTo>
                  <a:pt x="64769" y="0"/>
                </a:moveTo>
                <a:lnTo>
                  <a:pt x="0" y="10160"/>
                </a:lnTo>
                <a:lnTo>
                  <a:pt x="70103" y="65532"/>
                </a:lnTo>
                <a:lnTo>
                  <a:pt x="64769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95244" y="3325367"/>
            <a:ext cx="70485" cy="67310"/>
          </a:xfrm>
          <a:custGeom>
            <a:avLst/>
            <a:gdLst/>
            <a:ahLst/>
            <a:cxnLst/>
            <a:rect l="l" t="t" r="r" b="b"/>
            <a:pathLst>
              <a:path w="70485" h="67310">
                <a:moveTo>
                  <a:pt x="0" y="0"/>
                </a:moveTo>
                <a:lnTo>
                  <a:pt x="5333" y="67056"/>
                </a:lnTo>
                <a:lnTo>
                  <a:pt x="70104" y="56769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27248" y="2202179"/>
            <a:ext cx="329565" cy="418465"/>
          </a:xfrm>
          <a:custGeom>
            <a:avLst/>
            <a:gdLst/>
            <a:ahLst/>
            <a:cxnLst/>
            <a:rect l="l" t="t" r="r" b="b"/>
            <a:pathLst>
              <a:path w="329564" h="418464">
                <a:moveTo>
                  <a:pt x="329311" y="417957"/>
                </a:moveTo>
                <a:lnTo>
                  <a:pt x="0" y="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18332" y="2587751"/>
            <a:ext cx="70485" cy="66040"/>
          </a:xfrm>
          <a:custGeom>
            <a:avLst/>
            <a:gdLst/>
            <a:ahLst/>
            <a:cxnLst/>
            <a:rect l="l" t="t" r="r" b="b"/>
            <a:pathLst>
              <a:path w="70485" h="66039">
                <a:moveTo>
                  <a:pt x="70103" y="0"/>
                </a:moveTo>
                <a:lnTo>
                  <a:pt x="0" y="55372"/>
                </a:lnTo>
                <a:lnTo>
                  <a:pt x="64769" y="65532"/>
                </a:lnTo>
                <a:lnTo>
                  <a:pt x="70103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95244" y="2168651"/>
            <a:ext cx="70485" cy="66040"/>
          </a:xfrm>
          <a:custGeom>
            <a:avLst/>
            <a:gdLst/>
            <a:ahLst/>
            <a:cxnLst/>
            <a:rect l="l" t="t" r="r" b="b"/>
            <a:pathLst>
              <a:path w="70485" h="66039">
                <a:moveTo>
                  <a:pt x="5333" y="0"/>
                </a:moveTo>
                <a:lnTo>
                  <a:pt x="0" y="65532"/>
                </a:lnTo>
                <a:lnTo>
                  <a:pt x="70104" y="10160"/>
                </a:lnTo>
                <a:lnTo>
                  <a:pt x="5333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94276" y="2156460"/>
            <a:ext cx="288290" cy="435609"/>
          </a:xfrm>
          <a:custGeom>
            <a:avLst/>
            <a:gdLst/>
            <a:ahLst/>
            <a:cxnLst/>
            <a:rect l="l" t="t" r="r" b="b"/>
            <a:pathLst>
              <a:path w="288289" h="435610">
                <a:moveTo>
                  <a:pt x="0" y="435355"/>
                </a:moveTo>
                <a:lnTo>
                  <a:pt x="288289" y="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459223" y="2563367"/>
            <a:ext cx="74930" cy="66040"/>
          </a:xfrm>
          <a:custGeom>
            <a:avLst/>
            <a:gdLst/>
            <a:ahLst/>
            <a:cxnLst/>
            <a:rect l="l" t="t" r="r" b="b"/>
            <a:pathLst>
              <a:path w="74929" h="66039">
                <a:moveTo>
                  <a:pt x="0" y="0"/>
                </a:moveTo>
                <a:lnTo>
                  <a:pt x="10795" y="65532"/>
                </a:lnTo>
                <a:lnTo>
                  <a:pt x="74675" y="49911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741164" y="2121407"/>
            <a:ext cx="76200" cy="66040"/>
          </a:xfrm>
          <a:custGeom>
            <a:avLst/>
            <a:gdLst/>
            <a:ahLst/>
            <a:cxnLst/>
            <a:rect l="l" t="t" r="r" b="b"/>
            <a:pathLst>
              <a:path w="76200" h="66039">
                <a:moveTo>
                  <a:pt x="65277" y="0"/>
                </a:moveTo>
                <a:lnTo>
                  <a:pt x="0" y="15620"/>
                </a:lnTo>
                <a:lnTo>
                  <a:pt x="76200" y="65531"/>
                </a:lnTo>
                <a:lnTo>
                  <a:pt x="65277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552943" y="2156460"/>
            <a:ext cx="288290" cy="435609"/>
          </a:xfrm>
          <a:custGeom>
            <a:avLst/>
            <a:gdLst/>
            <a:ahLst/>
            <a:cxnLst/>
            <a:rect l="l" t="t" r="r" b="b"/>
            <a:pathLst>
              <a:path w="288290" h="435610">
                <a:moveTo>
                  <a:pt x="0" y="435355"/>
                </a:moveTo>
                <a:lnTo>
                  <a:pt x="288289" y="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517892" y="2563367"/>
            <a:ext cx="74930" cy="66040"/>
          </a:xfrm>
          <a:custGeom>
            <a:avLst/>
            <a:gdLst/>
            <a:ahLst/>
            <a:cxnLst/>
            <a:rect l="l" t="t" r="r" b="b"/>
            <a:pathLst>
              <a:path w="74929" h="66039">
                <a:moveTo>
                  <a:pt x="0" y="0"/>
                </a:moveTo>
                <a:lnTo>
                  <a:pt x="10794" y="65532"/>
                </a:lnTo>
                <a:lnTo>
                  <a:pt x="74675" y="49911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799831" y="2121407"/>
            <a:ext cx="74930" cy="66040"/>
          </a:xfrm>
          <a:custGeom>
            <a:avLst/>
            <a:gdLst/>
            <a:ahLst/>
            <a:cxnLst/>
            <a:rect l="l" t="t" r="r" b="b"/>
            <a:pathLst>
              <a:path w="74929" h="66039">
                <a:moveTo>
                  <a:pt x="63881" y="0"/>
                </a:moveTo>
                <a:lnTo>
                  <a:pt x="0" y="15620"/>
                </a:lnTo>
                <a:lnTo>
                  <a:pt x="74675" y="65531"/>
                </a:lnTo>
                <a:lnTo>
                  <a:pt x="63881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469891" y="2831592"/>
            <a:ext cx="312420" cy="471170"/>
          </a:xfrm>
          <a:custGeom>
            <a:avLst/>
            <a:gdLst/>
            <a:ahLst/>
            <a:cxnLst/>
            <a:rect l="l" t="t" r="r" b="b"/>
            <a:pathLst>
              <a:path w="312420" h="471170">
                <a:moveTo>
                  <a:pt x="0" y="0"/>
                </a:moveTo>
                <a:lnTo>
                  <a:pt x="312038" y="47117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742688" y="3273552"/>
            <a:ext cx="74930" cy="66040"/>
          </a:xfrm>
          <a:custGeom>
            <a:avLst/>
            <a:gdLst/>
            <a:ahLst/>
            <a:cxnLst/>
            <a:rect l="l" t="t" r="r" b="b"/>
            <a:pathLst>
              <a:path w="74929" h="66039">
                <a:moveTo>
                  <a:pt x="74675" y="0"/>
                </a:moveTo>
                <a:lnTo>
                  <a:pt x="0" y="49911"/>
                </a:lnTo>
                <a:lnTo>
                  <a:pt x="63881" y="65532"/>
                </a:lnTo>
                <a:lnTo>
                  <a:pt x="74675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28559" y="2831592"/>
            <a:ext cx="312420" cy="471170"/>
          </a:xfrm>
          <a:custGeom>
            <a:avLst/>
            <a:gdLst/>
            <a:ahLst/>
            <a:cxnLst/>
            <a:rect l="l" t="t" r="r" b="b"/>
            <a:pathLst>
              <a:path w="312420" h="471170">
                <a:moveTo>
                  <a:pt x="0" y="0"/>
                </a:moveTo>
                <a:lnTo>
                  <a:pt x="312039" y="47117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799831" y="3273552"/>
            <a:ext cx="74930" cy="66040"/>
          </a:xfrm>
          <a:custGeom>
            <a:avLst/>
            <a:gdLst/>
            <a:ahLst/>
            <a:cxnLst/>
            <a:rect l="l" t="t" r="r" b="b"/>
            <a:pathLst>
              <a:path w="74929" h="66039">
                <a:moveTo>
                  <a:pt x="74675" y="0"/>
                </a:moveTo>
                <a:lnTo>
                  <a:pt x="0" y="49911"/>
                </a:lnTo>
                <a:lnTo>
                  <a:pt x="63881" y="65532"/>
                </a:lnTo>
                <a:lnTo>
                  <a:pt x="74675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361432" y="2662427"/>
            <a:ext cx="290195" cy="639445"/>
          </a:xfrm>
          <a:custGeom>
            <a:avLst/>
            <a:gdLst/>
            <a:ahLst/>
            <a:cxnLst/>
            <a:rect l="l" t="t" r="r" b="b"/>
            <a:pathLst>
              <a:path w="290195" h="639445">
                <a:moveTo>
                  <a:pt x="0" y="0"/>
                </a:moveTo>
                <a:lnTo>
                  <a:pt x="289940" y="639191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323332" y="2622804"/>
            <a:ext cx="81280" cy="62865"/>
          </a:xfrm>
          <a:custGeom>
            <a:avLst/>
            <a:gdLst/>
            <a:ahLst/>
            <a:cxnLst/>
            <a:rect l="l" t="t" r="r" b="b"/>
            <a:pathLst>
              <a:path w="81279" h="62864">
                <a:moveTo>
                  <a:pt x="20700" y="0"/>
                </a:moveTo>
                <a:lnTo>
                  <a:pt x="0" y="62484"/>
                </a:lnTo>
                <a:lnTo>
                  <a:pt x="80771" y="25400"/>
                </a:lnTo>
                <a:lnTo>
                  <a:pt x="2070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608320" y="3278123"/>
            <a:ext cx="82550" cy="62865"/>
          </a:xfrm>
          <a:custGeom>
            <a:avLst/>
            <a:gdLst/>
            <a:ahLst/>
            <a:cxnLst/>
            <a:rect l="l" t="t" r="r" b="b"/>
            <a:pathLst>
              <a:path w="82550" h="62864">
                <a:moveTo>
                  <a:pt x="82295" y="0"/>
                </a:moveTo>
                <a:lnTo>
                  <a:pt x="0" y="37084"/>
                </a:lnTo>
                <a:lnTo>
                  <a:pt x="61213" y="62484"/>
                </a:lnTo>
                <a:lnTo>
                  <a:pt x="82295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74380" y="2633472"/>
            <a:ext cx="295275" cy="668655"/>
          </a:xfrm>
          <a:custGeom>
            <a:avLst/>
            <a:gdLst/>
            <a:ahLst/>
            <a:cxnLst/>
            <a:rect l="l" t="t" r="r" b="b"/>
            <a:pathLst>
              <a:path w="295275" h="668654">
                <a:moveTo>
                  <a:pt x="0" y="0"/>
                </a:moveTo>
                <a:lnTo>
                  <a:pt x="294767" y="668147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334756" y="2593848"/>
            <a:ext cx="82550" cy="62865"/>
          </a:xfrm>
          <a:custGeom>
            <a:avLst/>
            <a:gdLst/>
            <a:ahLst/>
            <a:cxnLst/>
            <a:rect l="l" t="t" r="r" b="b"/>
            <a:pathLst>
              <a:path w="82550" h="62864">
                <a:moveTo>
                  <a:pt x="21590" y="0"/>
                </a:moveTo>
                <a:lnTo>
                  <a:pt x="0" y="62484"/>
                </a:lnTo>
                <a:lnTo>
                  <a:pt x="82296" y="26162"/>
                </a:lnTo>
                <a:lnTo>
                  <a:pt x="2159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625840" y="3278123"/>
            <a:ext cx="82550" cy="62865"/>
          </a:xfrm>
          <a:custGeom>
            <a:avLst/>
            <a:gdLst/>
            <a:ahLst/>
            <a:cxnLst/>
            <a:rect l="l" t="t" r="r" b="b"/>
            <a:pathLst>
              <a:path w="82550" h="62864">
                <a:moveTo>
                  <a:pt x="82295" y="0"/>
                </a:moveTo>
                <a:lnTo>
                  <a:pt x="0" y="36322"/>
                </a:lnTo>
                <a:lnTo>
                  <a:pt x="60705" y="62484"/>
                </a:lnTo>
                <a:lnTo>
                  <a:pt x="82295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200388" y="2633472"/>
            <a:ext cx="295275" cy="668655"/>
          </a:xfrm>
          <a:custGeom>
            <a:avLst/>
            <a:gdLst/>
            <a:ahLst/>
            <a:cxnLst/>
            <a:rect l="l" t="t" r="r" b="b"/>
            <a:pathLst>
              <a:path w="295275" h="668654">
                <a:moveTo>
                  <a:pt x="0" y="0"/>
                </a:moveTo>
                <a:lnTo>
                  <a:pt x="294766" y="668147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162288" y="2593848"/>
            <a:ext cx="82550" cy="62865"/>
          </a:xfrm>
          <a:custGeom>
            <a:avLst/>
            <a:gdLst/>
            <a:ahLst/>
            <a:cxnLst/>
            <a:rect l="l" t="t" r="r" b="b"/>
            <a:pathLst>
              <a:path w="82550" h="62864">
                <a:moveTo>
                  <a:pt x="21589" y="0"/>
                </a:moveTo>
                <a:lnTo>
                  <a:pt x="0" y="62484"/>
                </a:lnTo>
                <a:lnTo>
                  <a:pt x="82295" y="26162"/>
                </a:lnTo>
                <a:lnTo>
                  <a:pt x="21589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451847" y="3278123"/>
            <a:ext cx="82550" cy="62865"/>
          </a:xfrm>
          <a:custGeom>
            <a:avLst/>
            <a:gdLst/>
            <a:ahLst/>
            <a:cxnLst/>
            <a:rect l="l" t="t" r="r" b="b"/>
            <a:pathLst>
              <a:path w="82550" h="62864">
                <a:moveTo>
                  <a:pt x="82296" y="0"/>
                </a:moveTo>
                <a:lnTo>
                  <a:pt x="0" y="36322"/>
                </a:lnTo>
                <a:lnTo>
                  <a:pt x="60705" y="62484"/>
                </a:lnTo>
                <a:lnTo>
                  <a:pt x="82296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283708" y="2243327"/>
            <a:ext cx="508000" cy="522605"/>
          </a:xfrm>
          <a:custGeom>
            <a:avLst/>
            <a:gdLst/>
            <a:ahLst/>
            <a:cxnLst/>
            <a:rect l="l" t="t" r="r" b="b"/>
            <a:pathLst>
              <a:path w="508000" h="522605">
                <a:moveTo>
                  <a:pt x="0" y="0"/>
                </a:moveTo>
                <a:lnTo>
                  <a:pt x="507618" y="522097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253228" y="2212848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0" y="0"/>
                </a:moveTo>
                <a:lnTo>
                  <a:pt x="1524" y="65531"/>
                </a:lnTo>
                <a:lnTo>
                  <a:pt x="65532" y="3301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754623" y="272948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5531" y="0"/>
                </a:moveTo>
                <a:lnTo>
                  <a:pt x="0" y="63626"/>
                </a:lnTo>
                <a:lnTo>
                  <a:pt x="67055" y="67055"/>
                </a:lnTo>
                <a:lnTo>
                  <a:pt x="65531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286755" y="1997964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 h="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44084" y="1953767"/>
            <a:ext cx="47625" cy="90170"/>
          </a:xfrm>
          <a:custGeom>
            <a:avLst/>
            <a:gdLst/>
            <a:ahLst/>
            <a:cxnLst/>
            <a:rect l="l" t="t" r="r" b="b"/>
            <a:pathLst>
              <a:path w="47625" h="90169">
                <a:moveTo>
                  <a:pt x="47243" y="0"/>
                </a:moveTo>
                <a:lnTo>
                  <a:pt x="0" y="44958"/>
                </a:lnTo>
                <a:lnTo>
                  <a:pt x="47243" y="89916"/>
                </a:lnTo>
                <a:lnTo>
                  <a:pt x="47243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782055" y="1953767"/>
            <a:ext cx="48895" cy="90170"/>
          </a:xfrm>
          <a:custGeom>
            <a:avLst/>
            <a:gdLst/>
            <a:ahLst/>
            <a:cxnLst/>
            <a:rect l="l" t="t" r="r" b="b"/>
            <a:pathLst>
              <a:path w="48895" h="90169">
                <a:moveTo>
                  <a:pt x="0" y="0"/>
                </a:moveTo>
                <a:lnTo>
                  <a:pt x="0" y="89916"/>
                </a:lnTo>
                <a:lnTo>
                  <a:pt x="48768" y="44958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331707" y="1997964"/>
            <a:ext cx="307340" cy="0"/>
          </a:xfrm>
          <a:custGeom>
            <a:avLst/>
            <a:gdLst/>
            <a:ahLst/>
            <a:cxnLst/>
            <a:rect l="l" t="t" r="r" b="b"/>
            <a:pathLst>
              <a:path w="307340" h="0">
                <a:moveTo>
                  <a:pt x="0" y="0"/>
                </a:moveTo>
                <a:lnTo>
                  <a:pt x="307340" y="0"/>
                </a:lnTo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289035" y="1953767"/>
            <a:ext cx="48895" cy="90170"/>
          </a:xfrm>
          <a:custGeom>
            <a:avLst/>
            <a:gdLst/>
            <a:ahLst/>
            <a:cxnLst/>
            <a:rect l="l" t="t" r="r" b="b"/>
            <a:pathLst>
              <a:path w="48895" h="90169">
                <a:moveTo>
                  <a:pt x="48768" y="0"/>
                </a:moveTo>
                <a:lnTo>
                  <a:pt x="0" y="44958"/>
                </a:lnTo>
                <a:lnTo>
                  <a:pt x="48768" y="89916"/>
                </a:lnTo>
                <a:lnTo>
                  <a:pt x="48768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634983" y="1953767"/>
            <a:ext cx="47625" cy="90170"/>
          </a:xfrm>
          <a:custGeom>
            <a:avLst/>
            <a:gdLst/>
            <a:ahLst/>
            <a:cxnLst/>
            <a:rect l="l" t="t" r="r" b="b"/>
            <a:pathLst>
              <a:path w="47625" h="90169">
                <a:moveTo>
                  <a:pt x="0" y="0"/>
                </a:moveTo>
                <a:lnTo>
                  <a:pt x="0" y="89916"/>
                </a:lnTo>
                <a:lnTo>
                  <a:pt x="47244" y="44958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974591" y="1583436"/>
            <a:ext cx="2403475" cy="2740660"/>
          </a:xfrm>
          <a:custGeom>
            <a:avLst/>
            <a:gdLst/>
            <a:ahLst/>
            <a:cxnLst/>
            <a:rect l="l" t="t" r="r" b="b"/>
            <a:pathLst>
              <a:path w="2403475" h="2740660">
                <a:moveTo>
                  <a:pt x="0" y="2740152"/>
                </a:moveTo>
                <a:lnTo>
                  <a:pt x="2403348" y="2740152"/>
                </a:lnTo>
                <a:lnTo>
                  <a:pt x="2403348" y="0"/>
                </a:lnTo>
                <a:lnTo>
                  <a:pt x="0" y="0"/>
                </a:lnTo>
                <a:lnTo>
                  <a:pt x="0" y="2740152"/>
                </a:lnTo>
                <a:close/>
              </a:path>
            </a:pathLst>
          </a:custGeom>
          <a:ln w="12700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4061459" y="3704615"/>
            <a:ext cx="1830070" cy="54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5480" marR="5080" indent="107950">
              <a:lnSpc>
                <a:spcPct val="109000"/>
              </a:lnSpc>
              <a:spcBef>
                <a:spcPts val="100"/>
              </a:spcBef>
              <a:tabLst>
                <a:tab pos="1466215" algn="l"/>
                <a:tab pos="1507490" algn="l"/>
              </a:tabLst>
            </a:pPr>
            <a:r>
              <a:rPr dirty="0" sz="1000" spc="-1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tr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m</a:t>
            </a:r>
            <a:r>
              <a:rPr dirty="0" sz="1000">
                <a:latin typeface="Arial"/>
                <a:cs typeface="Arial"/>
              </a:rPr>
              <a:t>	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g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tal  </a:t>
            </a:r>
            <a:r>
              <a:rPr dirty="0" sz="1000" spc="-5">
                <a:latin typeface="Arial"/>
                <a:cs typeface="Arial"/>
              </a:rPr>
              <a:t>Processing		Twin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r>
              <a:rPr dirty="0" sz="1000" spc="-5" b="1">
                <a:latin typeface="Arial"/>
                <a:cs typeface="Arial"/>
              </a:rPr>
              <a:t>Edge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Gateway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249506" y="2628900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19">
                <a:moveTo>
                  <a:pt x="143935" y="0"/>
                </a:moveTo>
                <a:lnTo>
                  <a:pt x="98477" y="7315"/>
                </a:lnTo>
                <a:lnTo>
                  <a:pt x="58951" y="27675"/>
                </a:lnTo>
                <a:lnTo>
                  <a:pt x="27752" y="58704"/>
                </a:lnTo>
                <a:lnTo>
                  <a:pt x="7275" y="98023"/>
                </a:lnTo>
                <a:lnTo>
                  <a:pt x="21" y="142621"/>
                </a:lnTo>
                <a:lnTo>
                  <a:pt x="0" y="143763"/>
                </a:lnTo>
                <a:lnTo>
                  <a:pt x="7220" y="188354"/>
                </a:lnTo>
                <a:lnTo>
                  <a:pt x="27557" y="227588"/>
                </a:lnTo>
                <a:lnTo>
                  <a:pt x="58567" y="258598"/>
                </a:lnTo>
                <a:lnTo>
                  <a:pt x="97892" y="279026"/>
                </a:lnTo>
                <a:lnTo>
                  <a:pt x="143173" y="286512"/>
                </a:lnTo>
                <a:lnTo>
                  <a:pt x="144697" y="286512"/>
                </a:lnTo>
                <a:lnTo>
                  <a:pt x="189856" y="279054"/>
                </a:lnTo>
                <a:lnTo>
                  <a:pt x="215409" y="265811"/>
                </a:lnTo>
                <a:lnTo>
                  <a:pt x="143935" y="265811"/>
                </a:lnTo>
                <a:lnTo>
                  <a:pt x="96003" y="256162"/>
                </a:lnTo>
                <a:lnTo>
                  <a:pt x="56797" y="229870"/>
                </a:lnTo>
                <a:lnTo>
                  <a:pt x="30332" y="190908"/>
                </a:lnTo>
                <a:lnTo>
                  <a:pt x="20618" y="143255"/>
                </a:lnTo>
                <a:lnTo>
                  <a:pt x="30332" y="95603"/>
                </a:lnTo>
                <a:lnTo>
                  <a:pt x="56797" y="56641"/>
                </a:lnTo>
                <a:lnTo>
                  <a:pt x="96003" y="30349"/>
                </a:lnTo>
                <a:lnTo>
                  <a:pt x="143935" y="20700"/>
                </a:lnTo>
                <a:lnTo>
                  <a:pt x="215435" y="20700"/>
                </a:lnTo>
                <a:lnTo>
                  <a:pt x="189320" y="7285"/>
                </a:lnTo>
                <a:lnTo>
                  <a:pt x="143935" y="0"/>
                </a:lnTo>
                <a:close/>
              </a:path>
              <a:path w="288289" h="287019">
                <a:moveTo>
                  <a:pt x="215435" y="20700"/>
                </a:moveTo>
                <a:lnTo>
                  <a:pt x="143935" y="20700"/>
                </a:lnTo>
                <a:lnTo>
                  <a:pt x="191868" y="30349"/>
                </a:lnTo>
                <a:lnTo>
                  <a:pt x="231073" y="56641"/>
                </a:lnTo>
                <a:lnTo>
                  <a:pt x="257539" y="95603"/>
                </a:lnTo>
                <a:lnTo>
                  <a:pt x="267123" y="142621"/>
                </a:lnTo>
                <a:lnTo>
                  <a:pt x="267149" y="143763"/>
                </a:lnTo>
                <a:lnTo>
                  <a:pt x="257539" y="190908"/>
                </a:lnTo>
                <a:lnTo>
                  <a:pt x="231073" y="229870"/>
                </a:lnTo>
                <a:lnTo>
                  <a:pt x="191868" y="256162"/>
                </a:lnTo>
                <a:lnTo>
                  <a:pt x="143935" y="265811"/>
                </a:lnTo>
                <a:lnTo>
                  <a:pt x="215409" y="265811"/>
                </a:lnTo>
                <a:lnTo>
                  <a:pt x="229121" y="258704"/>
                </a:lnTo>
                <a:lnTo>
                  <a:pt x="260131" y="227807"/>
                </a:lnTo>
                <a:lnTo>
                  <a:pt x="280528" y="188711"/>
                </a:lnTo>
                <a:lnTo>
                  <a:pt x="287953" y="143763"/>
                </a:lnTo>
                <a:lnTo>
                  <a:pt x="287953" y="142621"/>
                </a:lnTo>
                <a:lnTo>
                  <a:pt x="280486" y="97601"/>
                </a:lnTo>
                <a:lnTo>
                  <a:pt x="259973" y="58457"/>
                </a:lnTo>
                <a:lnTo>
                  <a:pt x="228792" y="27562"/>
                </a:lnTo>
                <a:lnTo>
                  <a:pt x="215435" y="20700"/>
                </a:lnTo>
                <a:close/>
              </a:path>
              <a:path w="288289" h="287019">
                <a:moveTo>
                  <a:pt x="165652" y="164846"/>
                </a:moveTo>
                <a:lnTo>
                  <a:pt x="122218" y="164846"/>
                </a:lnTo>
                <a:lnTo>
                  <a:pt x="122218" y="211327"/>
                </a:lnTo>
                <a:lnTo>
                  <a:pt x="165652" y="211327"/>
                </a:lnTo>
                <a:lnTo>
                  <a:pt x="165652" y="164846"/>
                </a:lnTo>
                <a:close/>
              </a:path>
              <a:path w="288289" h="287019">
                <a:moveTo>
                  <a:pt x="212388" y="121665"/>
                </a:moveTo>
                <a:lnTo>
                  <a:pt x="75482" y="121665"/>
                </a:lnTo>
                <a:lnTo>
                  <a:pt x="75482" y="164846"/>
                </a:lnTo>
                <a:lnTo>
                  <a:pt x="212388" y="164846"/>
                </a:lnTo>
                <a:lnTo>
                  <a:pt x="212388" y="121665"/>
                </a:lnTo>
                <a:close/>
              </a:path>
              <a:path w="288289" h="287019">
                <a:moveTo>
                  <a:pt x="165652" y="75184"/>
                </a:moveTo>
                <a:lnTo>
                  <a:pt x="122218" y="75184"/>
                </a:lnTo>
                <a:lnTo>
                  <a:pt x="122218" y="121665"/>
                </a:lnTo>
                <a:lnTo>
                  <a:pt x="165652" y="121665"/>
                </a:lnTo>
                <a:lnTo>
                  <a:pt x="165652" y="75184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447276" y="3505200"/>
            <a:ext cx="441959" cy="121920"/>
          </a:xfrm>
          <a:custGeom>
            <a:avLst/>
            <a:gdLst/>
            <a:ahLst/>
            <a:cxnLst/>
            <a:rect l="l" t="t" r="r" b="b"/>
            <a:pathLst>
              <a:path w="441959" h="121920">
                <a:moveTo>
                  <a:pt x="96012" y="87502"/>
                </a:moveTo>
                <a:lnTo>
                  <a:pt x="25526" y="87502"/>
                </a:lnTo>
                <a:lnTo>
                  <a:pt x="27940" y="90804"/>
                </a:lnTo>
                <a:lnTo>
                  <a:pt x="30860" y="93725"/>
                </a:lnTo>
                <a:lnTo>
                  <a:pt x="34290" y="96392"/>
                </a:lnTo>
                <a:lnTo>
                  <a:pt x="27177" y="113537"/>
                </a:lnTo>
                <a:lnTo>
                  <a:pt x="47498" y="121919"/>
                </a:lnTo>
                <a:lnTo>
                  <a:pt x="54609" y="104775"/>
                </a:lnTo>
                <a:lnTo>
                  <a:pt x="90725" y="104775"/>
                </a:lnTo>
                <a:lnTo>
                  <a:pt x="87249" y="96392"/>
                </a:lnTo>
                <a:lnTo>
                  <a:pt x="90550" y="93852"/>
                </a:lnTo>
                <a:lnTo>
                  <a:pt x="93472" y="90932"/>
                </a:lnTo>
                <a:lnTo>
                  <a:pt x="96012" y="87502"/>
                </a:lnTo>
                <a:close/>
              </a:path>
              <a:path w="441959" h="121920">
                <a:moveTo>
                  <a:pt x="90725" y="104775"/>
                </a:moveTo>
                <a:lnTo>
                  <a:pt x="66928" y="104775"/>
                </a:lnTo>
                <a:lnTo>
                  <a:pt x="74041" y="121919"/>
                </a:lnTo>
                <a:lnTo>
                  <a:pt x="94360" y="113537"/>
                </a:lnTo>
                <a:lnTo>
                  <a:pt x="90725" y="104775"/>
                </a:lnTo>
                <a:close/>
              </a:path>
              <a:path w="441959" h="121920">
                <a:moveTo>
                  <a:pt x="66928" y="104775"/>
                </a:moveTo>
                <a:lnTo>
                  <a:pt x="54609" y="104775"/>
                </a:lnTo>
                <a:lnTo>
                  <a:pt x="58674" y="105282"/>
                </a:lnTo>
                <a:lnTo>
                  <a:pt x="62865" y="105282"/>
                </a:lnTo>
                <a:lnTo>
                  <a:pt x="66928" y="104775"/>
                </a:lnTo>
                <a:close/>
              </a:path>
              <a:path w="441959" h="121920">
                <a:moveTo>
                  <a:pt x="8381" y="27304"/>
                </a:moveTo>
                <a:lnTo>
                  <a:pt x="0" y="47625"/>
                </a:lnTo>
                <a:lnTo>
                  <a:pt x="17145" y="54737"/>
                </a:lnTo>
                <a:lnTo>
                  <a:pt x="16529" y="58800"/>
                </a:lnTo>
                <a:lnTo>
                  <a:pt x="16509" y="63119"/>
                </a:lnTo>
                <a:lnTo>
                  <a:pt x="17145" y="67183"/>
                </a:lnTo>
                <a:lnTo>
                  <a:pt x="0" y="74295"/>
                </a:lnTo>
                <a:lnTo>
                  <a:pt x="8381" y="94614"/>
                </a:lnTo>
                <a:lnTo>
                  <a:pt x="25526" y="87502"/>
                </a:lnTo>
                <a:lnTo>
                  <a:pt x="116090" y="87502"/>
                </a:lnTo>
                <a:lnTo>
                  <a:pt x="117871" y="83185"/>
                </a:lnTo>
                <a:lnTo>
                  <a:pt x="57912" y="83185"/>
                </a:lnTo>
                <a:lnTo>
                  <a:pt x="54991" y="82676"/>
                </a:lnTo>
                <a:lnTo>
                  <a:pt x="52324" y="81534"/>
                </a:lnTo>
                <a:lnTo>
                  <a:pt x="45009" y="76596"/>
                </a:lnTo>
                <a:lnTo>
                  <a:pt x="40290" y="69469"/>
                </a:lnTo>
                <a:lnTo>
                  <a:pt x="38572" y="61102"/>
                </a:lnTo>
                <a:lnTo>
                  <a:pt x="40258" y="52450"/>
                </a:lnTo>
                <a:lnTo>
                  <a:pt x="42545" y="46989"/>
                </a:lnTo>
                <a:lnTo>
                  <a:pt x="46863" y="42672"/>
                </a:lnTo>
                <a:lnTo>
                  <a:pt x="54991" y="39242"/>
                </a:lnTo>
                <a:lnTo>
                  <a:pt x="57912" y="38735"/>
                </a:lnTo>
                <a:lnTo>
                  <a:pt x="117871" y="38735"/>
                </a:lnTo>
                <a:lnTo>
                  <a:pt x="116090" y="34416"/>
                </a:lnTo>
                <a:lnTo>
                  <a:pt x="25526" y="34416"/>
                </a:lnTo>
                <a:lnTo>
                  <a:pt x="8381" y="27304"/>
                </a:lnTo>
                <a:close/>
              </a:path>
              <a:path w="441959" h="121920">
                <a:moveTo>
                  <a:pt x="116090" y="87502"/>
                </a:moveTo>
                <a:lnTo>
                  <a:pt x="96012" y="87502"/>
                </a:lnTo>
                <a:lnTo>
                  <a:pt x="113156" y="94614"/>
                </a:lnTo>
                <a:lnTo>
                  <a:pt x="116090" y="87502"/>
                </a:lnTo>
                <a:close/>
              </a:path>
              <a:path w="441959" h="121920">
                <a:moveTo>
                  <a:pt x="117871" y="38735"/>
                </a:moveTo>
                <a:lnTo>
                  <a:pt x="63626" y="38735"/>
                </a:lnTo>
                <a:lnTo>
                  <a:pt x="66548" y="39242"/>
                </a:lnTo>
                <a:lnTo>
                  <a:pt x="69215" y="40386"/>
                </a:lnTo>
                <a:lnTo>
                  <a:pt x="76511" y="45323"/>
                </a:lnTo>
                <a:lnTo>
                  <a:pt x="81200" y="52450"/>
                </a:lnTo>
                <a:lnTo>
                  <a:pt x="82913" y="60817"/>
                </a:lnTo>
                <a:lnTo>
                  <a:pt x="81279" y="69469"/>
                </a:lnTo>
                <a:lnTo>
                  <a:pt x="78994" y="74929"/>
                </a:lnTo>
                <a:lnTo>
                  <a:pt x="74675" y="79248"/>
                </a:lnTo>
                <a:lnTo>
                  <a:pt x="66548" y="82676"/>
                </a:lnTo>
                <a:lnTo>
                  <a:pt x="63626" y="83185"/>
                </a:lnTo>
                <a:lnTo>
                  <a:pt x="117871" y="83185"/>
                </a:lnTo>
                <a:lnTo>
                  <a:pt x="121539" y="74295"/>
                </a:lnTo>
                <a:lnTo>
                  <a:pt x="104394" y="67183"/>
                </a:lnTo>
                <a:lnTo>
                  <a:pt x="105009" y="63119"/>
                </a:lnTo>
                <a:lnTo>
                  <a:pt x="105028" y="58800"/>
                </a:lnTo>
                <a:lnTo>
                  <a:pt x="104394" y="54737"/>
                </a:lnTo>
                <a:lnTo>
                  <a:pt x="121539" y="47625"/>
                </a:lnTo>
                <a:lnTo>
                  <a:pt x="117871" y="38735"/>
                </a:lnTo>
                <a:close/>
              </a:path>
              <a:path w="441959" h="121920">
                <a:moveTo>
                  <a:pt x="47498" y="0"/>
                </a:moveTo>
                <a:lnTo>
                  <a:pt x="27177" y="8382"/>
                </a:lnTo>
                <a:lnTo>
                  <a:pt x="34290" y="25526"/>
                </a:lnTo>
                <a:lnTo>
                  <a:pt x="30988" y="28066"/>
                </a:lnTo>
                <a:lnTo>
                  <a:pt x="27940" y="30987"/>
                </a:lnTo>
                <a:lnTo>
                  <a:pt x="25526" y="34416"/>
                </a:lnTo>
                <a:lnTo>
                  <a:pt x="96012" y="34416"/>
                </a:lnTo>
                <a:lnTo>
                  <a:pt x="93599" y="31114"/>
                </a:lnTo>
                <a:lnTo>
                  <a:pt x="90677" y="28194"/>
                </a:lnTo>
                <a:lnTo>
                  <a:pt x="87249" y="25653"/>
                </a:lnTo>
                <a:lnTo>
                  <a:pt x="90752" y="17145"/>
                </a:lnTo>
                <a:lnTo>
                  <a:pt x="54609" y="17145"/>
                </a:lnTo>
                <a:lnTo>
                  <a:pt x="47498" y="0"/>
                </a:lnTo>
                <a:close/>
              </a:path>
              <a:path w="441959" h="121920">
                <a:moveTo>
                  <a:pt x="113156" y="27304"/>
                </a:moveTo>
                <a:lnTo>
                  <a:pt x="96012" y="34416"/>
                </a:lnTo>
                <a:lnTo>
                  <a:pt x="116090" y="34416"/>
                </a:lnTo>
                <a:lnTo>
                  <a:pt x="113156" y="27304"/>
                </a:lnTo>
                <a:close/>
              </a:path>
              <a:path w="441959" h="121920">
                <a:moveTo>
                  <a:pt x="62865" y="16637"/>
                </a:moveTo>
                <a:lnTo>
                  <a:pt x="58674" y="16637"/>
                </a:lnTo>
                <a:lnTo>
                  <a:pt x="54609" y="17145"/>
                </a:lnTo>
                <a:lnTo>
                  <a:pt x="66928" y="17145"/>
                </a:lnTo>
                <a:lnTo>
                  <a:pt x="62865" y="16637"/>
                </a:lnTo>
                <a:close/>
              </a:path>
              <a:path w="441959" h="121920">
                <a:moveTo>
                  <a:pt x="74041" y="0"/>
                </a:moveTo>
                <a:lnTo>
                  <a:pt x="66928" y="17145"/>
                </a:lnTo>
                <a:lnTo>
                  <a:pt x="90752" y="17145"/>
                </a:lnTo>
                <a:lnTo>
                  <a:pt x="94360" y="8382"/>
                </a:lnTo>
                <a:lnTo>
                  <a:pt x="74041" y="0"/>
                </a:lnTo>
                <a:close/>
              </a:path>
              <a:path w="441959" h="121920">
                <a:moveTo>
                  <a:pt x="416432" y="87502"/>
                </a:moveTo>
                <a:lnTo>
                  <a:pt x="345948" y="87502"/>
                </a:lnTo>
                <a:lnTo>
                  <a:pt x="348360" y="90804"/>
                </a:lnTo>
                <a:lnTo>
                  <a:pt x="351408" y="93725"/>
                </a:lnTo>
                <a:lnTo>
                  <a:pt x="354710" y="96265"/>
                </a:lnTo>
                <a:lnTo>
                  <a:pt x="347599" y="113537"/>
                </a:lnTo>
                <a:lnTo>
                  <a:pt x="367919" y="121919"/>
                </a:lnTo>
                <a:lnTo>
                  <a:pt x="375030" y="104775"/>
                </a:lnTo>
                <a:lnTo>
                  <a:pt x="411146" y="104775"/>
                </a:lnTo>
                <a:lnTo>
                  <a:pt x="407670" y="96392"/>
                </a:lnTo>
                <a:lnTo>
                  <a:pt x="411099" y="93852"/>
                </a:lnTo>
                <a:lnTo>
                  <a:pt x="414020" y="90932"/>
                </a:lnTo>
                <a:lnTo>
                  <a:pt x="416432" y="87502"/>
                </a:lnTo>
                <a:close/>
              </a:path>
              <a:path w="441959" h="121920">
                <a:moveTo>
                  <a:pt x="411146" y="104775"/>
                </a:moveTo>
                <a:lnTo>
                  <a:pt x="387350" y="104775"/>
                </a:lnTo>
                <a:lnTo>
                  <a:pt x="394462" y="121919"/>
                </a:lnTo>
                <a:lnTo>
                  <a:pt x="414781" y="113537"/>
                </a:lnTo>
                <a:lnTo>
                  <a:pt x="411146" y="104775"/>
                </a:lnTo>
                <a:close/>
              </a:path>
              <a:path w="441959" h="121920">
                <a:moveTo>
                  <a:pt x="387350" y="104775"/>
                </a:moveTo>
                <a:lnTo>
                  <a:pt x="375030" y="104775"/>
                </a:lnTo>
                <a:lnTo>
                  <a:pt x="379095" y="105282"/>
                </a:lnTo>
                <a:lnTo>
                  <a:pt x="383285" y="105282"/>
                </a:lnTo>
                <a:lnTo>
                  <a:pt x="387350" y="104775"/>
                </a:lnTo>
                <a:close/>
              </a:path>
              <a:path w="441959" h="121920">
                <a:moveTo>
                  <a:pt x="328802" y="27304"/>
                </a:moveTo>
                <a:lnTo>
                  <a:pt x="320421" y="47625"/>
                </a:lnTo>
                <a:lnTo>
                  <a:pt x="337566" y="54737"/>
                </a:lnTo>
                <a:lnTo>
                  <a:pt x="336950" y="58800"/>
                </a:lnTo>
                <a:lnTo>
                  <a:pt x="336930" y="63119"/>
                </a:lnTo>
                <a:lnTo>
                  <a:pt x="337566" y="67183"/>
                </a:lnTo>
                <a:lnTo>
                  <a:pt x="320421" y="74295"/>
                </a:lnTo>
                <a:lnTo>
                  <a:pt x="328802" y="94614"/>
                </a:lnTo>
                <a:lnTo>
                  <a:pt x="345948" y="87502"/>
                </a:lnTo>
                <a:lnTo>
                  <a:pt x="436511" y="87502"/>
                </a:lnTo>
                <a:lnTo>
                  <a:pt x="438292" y="83185"/>
                </a:lnTo>
                <a:lnTo>
                  <a:pt x="378332" y="83185"/>
                </a:lnTo>
                <a:lnTo>
                  <a:pt x="375412" y="82676"/>
                </a:lnTo>
                <a:lnTo>
                  <a:pt x="372745" y="81534"/>
                </a:lnTo>
                <a:lnTo>
                  <a:pt x="365448" y="76596"/>
                </a:lnTo>
                <a:lnTo>
                  <a:pt x="360759" y="69469"/>
                </a:lnTo>
                <a:lnTo>
                  <a:pt x="359046" y="61102"/>
                </a:lnTo>
                <a:lnTo>
                  <a:pt x="360679" y="52450"/>
                </a:lnTo>
                <a:lnTo>
                  <a:pt x="362966" y="46989"/>
                </a:lnTo>
                <a:lnTo>
                  <a:pt x="367283" y="42672"/>
                </a:lnTo>
                <a:lnTo>
                  <a:pt x="375412" y="39242"/>
                </a:lnTo>
                <a:lnTo>
                  <a:pt x="378332" y="38735"/>
                </a:lnTo>
                <a:lnTo>
                  <a:pt x="438292" y="38735"/>
                </a:lnTo>
                <a:lnTo>
                  <a:pt x="436511" y="34416"/>
                </a:lnTo>
                <a:lnTo>
                  <a:pt x="345948" y="34416"/>
                </a:lnTo>
                <a:lnTo>
                  <a:pt x="328802" y="27304"/>
                </a:lnTo>
                <a:close/>
              </a:path>
              <a:path w="441959" h="121920">
                <a:moveTo>
                  <a:pt x="436511" y="87502"/>
                </a:moveTo>
                <a:lnTo>
                  <a:pt x="416432" y="87502"/>
                </a:lnTo>
                <a:lnTo>
                  <a:pt x="433577" y="94614"/>
                </a:lnTo>
                <a:lnTo>
                  <a:pt x="436511" y="87502"/>
                </a:lnTo>
                <a:close/>
              </a:path>
              <a:path w="441959" h="121920">
                <a:moveTo>
                  <a:pt x="438292" y="38735"/>
                </a:moveTo>
                <a:lnTo>
                  <a:pt x="384048" y="38735"/>
                </a:lnTo>
                <a:lnTo>
                  <a:pt x="386969" y="39242"/>
                </a:lnTo>
                <a:lnTo>
                  <a:pt x="389635" y="40386"/>
                </a:lnTo>
                <a:lnTo>
                  <a:pt x="396950" y="45323"/>
                </a:lnTo>
                <a:lnTo>
                  <a:pt x="401669" y="52450"/>
                </a:lnTo>
                <a:lnTo>
                  <a:pt x="403387" y="60817"/>
                </a:lnTo>
                <a:lnTo>
                  <a:pt x="401700" y="69469"/>
                </a:lnTo>
                <a:lnTo>
                  <a:pt x="399415" y="74929"/>
                </a:lnTo>
                <a:lnTo>
                  <a:pt x="395097" y="79248"/>
                </a:lnTo>
                <a:lnTo>
                  <a:pt x="386969" y="82676"/>
                </a:lnTo>
                <a:lnTo>
                  <a:pt x="384048" y="83185"/>
                </a:lnTo>
                <a:lnTo>
                  <a:pt x="438292" y="83185"/>
                </a:lnTo>
                <a:lnTo>
                  <a:pt x="441959" y="74295"/>
                </a:lnTo>
                <a:lnTo>
                  <a:pt x="424815" y="67183"/>
                </a:lnTo>
                <a:lnTo>
                  <a:pt x="425430" y="63119"/>
                </a:lnTo>
                <a:lnTo>
                  <a:pt x="425450" y="58800"/>
                </a:lnTo>
                <a:lnTo>
                  <a:pt x="424815" y="54737"/>
                </a:lnTo>
                <a:lnTo>
                  <a:pt x="441959" y="47625"/>
                </a:lnTo>
                <a:lnTo>
                  <a:pt x="438292" y="38735"/>
                </a:lnTo>
                <a:close/>
              </a:path>
              <a:path w="441959" h="121920">
                <a:moveTo>
                  <a:pt x="367919" y="0"/>
                </a:moveTo>
                <a:lnTo>
                  <a:pt x="347599" y="8382"/>
                </a:lnTo>
                <a:lnTo>
                  <a:pt x="354710" y="25526"/>
                </a:lnTo>
                <a:lnTo>
                  <a:pt x="351408" y="28066"/>
                </a:lnTo>
                <a:lnTo>
                  <a:pt x="348488" y="30987"/>
                </a:lnTo>
                <a:lnTo>
                  <a:pt x="345948" y="34416"/>
                </a:lnTo>
                <a:lnTo>
                  <a:pt x="416432" y="34416"/>
                </a:lnTo>
                <a:lnTo>
                  <a:pt x="414020" y="31114"/>
                </a:lnTo>
                <a:lnTo>
                  <a:pt x="411099" y="28194"/>
                </a:lnTo>
                <a:lnTo>
                  <a:pt x="407670" y="25653"/>
                </a:lnTo>
                <a:lnTo>
                  <a:pt x="411173" y="17145"/>
                </a:lnTo>
                <a:lnTo>
                  <a:pt x="375030" y="17145"/>
                </a:lnTo>
                <a:lnTo>
                  <a:pt x="367919" y="0"/>
                </a:lnTo>
                <a:close/>
              </a:path>
              <a:path w="441959" h="121920">
                <a:moveTo>
                  <a:pt x="433577" y="27304"/>
                </a:moveTo>
                <a:lnTo>
                  <a:pt x="416432" y="34416"/>
                </a:lnTo>
                <a:lnTo>
                  <a:pt x="436511" y="34416"/>
                </a:lnTo>
                <a:lnTo>
                  <a:pt x="433577" y="27304"/>
                </a:lnTo>
                <a:close/>
              </a:path>
              <a:path w="441959" h="121920">
                <a:moveTo>
                  <a:pt x="383285" y="16637"/>
                </a:moveTo>
                <a:lnTo>
                  <a:pt x="379095" y="16637"/>
                </a:lnTo>
                <a:lnTo>
                  <a:pt x="375030" y="17145"/>
                </a:lnTo>
                <a:lnTo>
                  <a:pt x="387350" y="17145"/>
                </a:lnTo>
                <a:lnTo>
                  <a:pt x="383285" y="16637"/>
                </a:lnTo>
                <a:close/>
              </a:path>
              <a:path w="441959" h="121920">
                <a:moveTo>
                  <a:pt x="394462" y="0"/>
                </a:moveTo>
                <a:lnTo>
                  <a:pt x="387350" y="17145"/>
                </a:lnTo>
                <a:lnTo>
                  <a:pt x="411173" y="17145"/>
                </a:lnTo>
                <a:lnTo>
                  <a:pt x="414781" y="8382"/>
                </a:lnTo>
                <a:lnTo>
                  <a:pt x="394462" y="0"/>
                </a:lnTo>
                <a:close/>
              </a:path>
              <a:path w="441959" h="121920">
                <a:moveTo>
                  <a:pt x="175768" y="9016"/>
                </a:moveTo>
                <a:lnTo>
                  <a:pt x="124078" y="60960"/>
                </a:lnTo>
                <a:lnTo>
                  <a:pt x="175768" y="112902"/>
                </a:lnTo>
                <a:lnTo>
                  <a:pt x="191262" y="97282"/>
                </a:lnTo>
                <a:lnTo>
                  <a:pt x="166116" y="72009"/>
                </a:lnTo>
                <a:lnTo>
                  <a:pt x="307494" y="72009"/>
                </a:lnTo>
                <a:lnTo>
                  <a:pt x="318516" y="60960"/>
                </a:lnTo>
                <a:lnTo>
                  <a:pt x="307494" y="49911"/>
                </a:lnTo>
                <a:lnTo>
                  <a:pt x="166116" y="49911"/>
                </a:lnTo>
                <a:lnTo>
                  <a:pt x="191262" y="24637"/>
                </a:lnTo>
                <a:lnTo>
                  <a:pt x="175768" y="9016"/>
                </a:lnTo>
                <a:close/>
              </a:path>
              <a:path w="441959" h="121920">
                <a:moveTo>
                  <a:pt x="307494" y="72009"/>
                </a:moveTo>
                <a:lnTo>
                  <a:pt x="276351" y="72009"/>
                </a:lnTo>
                <a:lnTo>
                  <a:pt x="251205" y="97282"/>
                </a:lnTo>
                <a:lnTo>
                  <a:pt x="266700" y="112902"/>
                </a:lnTo>
                <a:lnTo>
                  <a:pt x="307494" y="72009"/>
                </a:lnTo>
                <a:close/>
              </a:path>
              <a:path w="441959" h="121920">
                <a:moveTo>
                  <a:pt x="266700" y="9016"/>
                </a:moveTo>
                <a:lnTo>
                  <a:pt x="251205" y="24637"/>
                </a:lnTo>
                <a:lnTo>
                  <a:pt x="276351" y="49911"/>
                </a:lnTo>
                <a:lnTo>
                  <a:pt x="307494" y="49911"/>
                </a:lnTo>
                <a:lnTo>
                  <a:pt x="266700" y="9016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535167" y="3384803"/>
            <a:ext cx="327660" cy="300355"/>
          </a:xfrm>
          <a:custGeom>
            <a:avLst/>
            <a:gdLst/>
            <a:ahLst/>
            <a:cxnLst/>
            <a:rect l="l" t="t" r="r" b="b"/>
            <a:pathLst>
              <a:path w="327660" h="300354">
                <a:moveTo>
                  <a:pt x="61595" y="219837"/>
                </a:moveTo>
                <a:lnTo>
                  <a:pt x="41910" y="219837"/>
                </a:lnTo>
                <a:lnTo>
                  <a:pt x="41910" y="298831"/>
                </a:lnTo>
                <a:lnTo>
                  <a:pt x="152654" y="298831"/>
                </a:lnTo>
                <a:lnTo>
                  <a:pt x="152654" y="279273"/>
                </a:lnTo>
                <a:lnTo>
                  <a:pt x="61595" y="279273"/>
                </a:lnTo>
                <a:lnTo>
                  <a:pt x="61595" y="219837"/>
                </a:lnTo>
                <a:close/>
              </a:path>
              <a:path w="327660" h="300354">
                <a:moveTo>
                  <a:pt x="51689" y="182880"/>
                </a:moveTo>
                <a:lnTo>
                  <a:pt x="0" y="233426"/>
                </a:lnTo>
                <a:lnTo>
                  <a:pt x="13716" y="247396"/>
                </a:lnTo>
                <a:lnTo>
                  <a:pt x="41910" y="219837"/>
                </a:lnTo>
                <a:lnTo>
                  <a:pt x="89574" y="219837"/>
                </a:lnTo>
                <a:lnTo>
                  <a:pt x="80331" y="210820"/>
                </a:lnTo>
                <a:lnTo>
                  <a:pt x="51054" y="210820"/>
                </a:lnTo>
                <a:lnTo>
                  <a:pt x="51689" y="210185"/>
                </a:lnTo>
                <a:lnTo>
                  <a:pt x="79680" y="210185"/>
                </a:lnTo>
                <a:lnTo>
                  <a:pt x="51689" y="182880"/>
                </a:lnTo>
                <a:close/>
              </a:path>
              <a:path w="327660" h="300354">
                <a:moveTo>
                  <a:pt x="89574" y="219837"/>
                </a:moveTo>
                <a:lnTo>
                  <a:pt x="61595" y="219837"/>
                </a:lnTo>
                <a:lnTo>
                  <a:pt x="89662" y="247396"/>
                </a:lnTo>
                <a:lnTo>
                  <a:pt x="103505" y="233426"/>
                </a:lnTo>
                <a:lnTo>
                  <a:pt x="89574" y="219837"/>
                </a:lnTo>
                <a:close/>
              </a:path>
              <a:path w="327660" h="300354">
                <a:moveTo>
                  <a:pt x="79680" y="210185"/>
                </a:moveTo>
                <a:lnTo>
                  <a:pt x="51689" y="210185"/>
                </a:lnTo>
                <a:lnTo>
                  <a:pt x="52324" y="210820"/>
                </a:lnTo>
                <a:lnTo>
                  <a:pt x="80331" y="210820"/>
                </a:lnTo>
                <a:lnTo>
                  <a:pt x="79680" y="210185"/>
                </a:lnTo>
                <a:close/>
              </a:path>
              <a:path w="327660" h="300354">
                <a:moveTo>
                  <a:pt x="308229" y="229616"/>
                </a:moveTo>
                <a:lnTo>
                  <a:pt x="176403" y="229616"/>
                </a:lnTo>
                <a:lnTo>
                  <a:pt x="176403" y="300228"/>
                </a:lnTo>
                <a:lnTo>
                  <a:pt x="196087" y="300228"/>
                </a:lnTo>
                <a:lnTo>
                  <a:pt x="196087" y="249174"/>
                </a:lnTo>
                <a:lnTo>
                  <a:pt x="308229" y="249174"/>
                </a:lnTo>
                <a:lnTo>
                  <a:pt x="308229" y="229616"/>
                </a:lnTo>
                <a:close/>
              </a:path>
              <a:path w="327660" h="300354">
                <a:moveTo>
                  <a:pt x="308229" y="249174"/>
                </a:moveTo>
                <a:lnTo>
                  <a:pt x="288544" y="249174"/>
                </a:lnTo>
                <a:lnTo>
                  <a:pt x="288544" y="300228"/>
                </a:lnTo>
                <a:lnTo>
                  <a:pt x="308229" y="300228"/>
                </a:lnTo>
                <a:lnTo>
                  <a:pt x="308229" y="249174"/>
                </a:lnTo>
                <a:close/>
              </a:path>
              <a:path w="327660" h="300354">
                <a:moveTo>
                  <a:pt x="242316" y="139065"/>
                </a:moveTo>
                <a:lnTo>
                  <a:pt x="222331" y="143099"/>
                </a:lnTo>
                <a:lnTo>
                  <a:pt x="205978" y="154098"/>
                </a:lnTo>
                <a:lnTo>
                  <a:pt x="194935" y="170408"/>
                </a:lnTo>
                <a:lnTo>
                  <a:pt x="190881" y="190373"/>
                </a:lnTo>
                <a:lnTo>
                  <a:pt x="192168" y="201826"/>
                </a:lnTo>
                <a:lnTo>
                  <a:pt x="195849" y="212375"/>
                </a:lnTo>
                <a:lnTo>
                  <a:pt x="201650" y="221734"/>
                </a:lnTo>
                <a:lnTo>
                  <a:pt x="209296" y="229616"/>
                </a:lnTo>
                <a:lnTo>
                  <a:pt x="275463" y="229616"/>
                </a:lnTo>
                <a:lnTo>
                  <a:pt x="282661" y="222123"/>
                </a:lnTo>
                <a:lnTo>
                  <a:pt x="242316" y="222123"/>
                </a:lnTo>
                <a:lnTo>
                  <a:pt x="229941" y="219626"/>
                </a:lnTo>
                <a:lnTo>
                  <a:pt x="219805" y="212820"/>
                </a:lnTo>
                <a:lnTo>
                  <a:pt x="212955" y="202727"/>
                </a:lnTo>
                <a:lnTo>
                  <a:pt x="210439" y="190373"/>
                </a:lnTo>
                <a:lnTo>
                  <a:pt x="212955" y="178018"/>
                </a:lnTo>
                <a:lnTo>
                  <a:pt x="219805" y="167925"/>
                </a:lnTo>
                <a:lnTo>
                  <a:pt x="229941" y="161119"/>
                </a:lnTo>
                <a:lnTo>
                  <a:pt x="242316" y="158623"/>
                </a:lnTo>
                <a:lnTo>
                  <a:pt x="281717" y="158623"/>
                </a:lnTo>
                <a:lnTo>
                  <a:pt x="278653" y="154098"/>
                </a:lnTo>
                <a:lnTo>
                  <a:pt x="262300" y="143099"/>
                </a:lnTo>
                <a:lnTo>
                  <a:pt x="242316" y="139065"/>
                </a:lnTo>
                <a:close/>
              </a:path>
              <a:path w="327660" h="300354">
                <a:moveTo>
                  <a:pt x="281717" y="158623"/>
                </a:moveTo>
                <a:lnTo>
                  <a:pt x="242316" y="158623"/>
                </a:lnTo>
                <a:lnTo>
                  <a:pt x="254690" y="161119"/>
                </a:lnTo>
                <a:lnTo>
                  <a:pt x="264826" y="167925"/>
                </a:lnTo>
                <a:lnTo>
                  <a:pt x="271676" y="178018"/>
                </a:lnTo>
                <a:lnTo>
                  <a:pt x="274193" y="190373"/>
                </a:lnTo>
                <a:lnTo>
                  <a:pt x="271676" y="202727"/>
                </a:lnTo>
                <a:lnTo>
                  <a:pt x="264826" y="212820"/>
                </a:lnTo>
                <a:lnTo>
                  <a:pt x="254690" y="219626"/>
                </a:lnTo>
                <a:lnTo>
                  <a:pt x="242316" y="222123"/>
                </a:lnTo>
                <a:lnTo>
                  <a:pt x="282661" y="222123"/>
                </a:lnTo>
                <a:lnTo>
                  <a:pt x="283035" y="221734"/>
                </a:lnTo>
                <a:lnTo>
                  <a:pt x="288798" y="212375"/>
                </a:lnTo>
                <a:lnTo>
                  <a:pt x="292465" y="201826"/>
                </a:lnTo>
                <a:lnTo>
                  <a:pt x="293751" y="190373"/>
                </a:lnTo>
                <a:lnTo>
                  <a:pt x="289696" y="170408"/>
                </a:lnTo>
                <a:lnTo>
                  <a:pt x="281717" y="158623"/>
                </a:lnTo>
                <a:close/>
              </a:path>
              <a:path w="327660" h="300354">
                <a:moveTo>
                  <a:pt x="237998" y="57023"/>
                </a:moveTo>
                <a:lnTo>
                  <a:pt x="224282" y="70993"/>
                </a:lnTo>
                <a:lnTo>
                  <a:pt x="275971" y="121538"/>
                </a:lnTo>
                <a:lnTo>
                  <a:pt x="304023" y="94107"/>
                </a:lnTo>
                <a:lnTo>
                  <a:pt x="275971" y="94107"/>
                </a:lnTo>
                <a:lnTo>
                  <a:pt x="275336" y="93599"/>
                </a:lnTo>
                <a:lnTo>
                  <a:pt x="304542" y="93599"/>
                </a:lnTo>
                <a:lnTo>
                  <a:pt x="313763" y="84582"/>
                </a:lnTo>
                <a:lnTo>
                  <a:pt x="266192" y="84582"/>
                </a:lnTo>
                <a:lnTo>
                  <a:pt x="237998" y="57023"/>
                </a:lnTo>
                <a:close/>
              </a:path>
              <a:path w="327660" h="300354">
                <a:moveTo>
                  <a:pt x="304542" y="93599"/>
                </a:moveTo>
                <a:lnTo>
                  <a:pt x="276606" y="93599"/>
                </a:lnTo>
                <a:lnTo>
                  <a:pt x="275971" y="94107"/>
                </a:lnTo>
                <a:lnTo>
                  <a:pt x="304023" y="94107"/>
                </a:lnTo>
                <a:lnTo>
                  <a:pt x="304542" y="93599"/>
                </a:lnTo>
                <a:close/>
              </a:path>
              <a:path w="327660" h="300354">
                <a:moveTo>
                  <a:pt x="285750" y="0"/>
                </a:moveTo>
                <a:lnTo>
                  <a:pt x="175006" y="0"/>
                </a:lnTo>
                <a:lnTo>
                  <a:pt x="175006" y="19558"/>
                </a:lnTo>
                <a:lnTo>
                  <a:pt x="266192" y="19558"/>
                </a:lnTo>
                <a:lnTo>
                  <a:pt x="266192" y="84582"/>
                </a:lnTo>
                <a:lnTo>
                  <a:pt x="285750" y="84582"/>
                </a:lnTo>
                <a:lnTo>
                  <a:pt x="285750" y="0"/>
                </a:lnTo>
                <a:close/>
              </a:path>
              <a:path w="327660" h="300354">
                <a:moveTo>
                  <a:pt x="313944" y="57023"/>
                </a:moveTo>
                <a:lnTo>
                  <a:pt x="285750" y="84582"/>
                </a:lnTo>
                <a:lnTo>
                  <a:pt x="313763" y="84582"/>
                </a:lnTo>
                <a:lnTo>
                  <a:pt x="327660" y="70993"/>
                </a:lnTo>
                <a:lnTo>
                  <a:pt x="313944" y="57023"/>
                </a:lnTo>
                <a:close/>
              </a:path>
              <a:path w="327660" h="300354">
                <a:moveTo>
                  <a:pt x="151257" y="90424"/>
                </a:moveTo>
                <a:lnTo>
                  <a:pt x="19431" y="90424"/>
                </a:lnTo>
                <a:lnTo>
                  <a:pt x="19431" y="161162"/>
                </a:lnTo>
                <a:lnTo>
                  <a:pt x="39116" y="161162"/>
                </a:lnTo>
                <a:lnTo>
                  <a:pt x="39116" y="109982"/>
                </a:lnTo>
                <a:lnTo>
                  <a:pt x="151257" y="109982"/>
                </a:lnTo>
                <a:lnTo>
                  <a:pt x="151257" y="90424"/>
                </a:lnTo>
                <a:close/>
              </a:path>
              <a:path w="327660" h="300354">
                <a:moveTo>
                  <a:pt x="151257" y="109982"/>
                </a:moveTo>
                <a:lnTo>
                  <a:pt x="131572" y="109982"/>
                </a:lnTo>
                <a:lnTo>
                  <a:pt x="131572" y="161162"/>
                </a:lnTo>
                <a:lnTo>
                  <a:pt x="151257" y="161162"/>
                </a:lnTo>
                <a:lnTo>
                  <a:pt x="151257" y="109982"/>
                </a:lnTo>
                <a:close/>
              </a:path>
              <a:path w="327660" h="300354">
                <a:moveTo>
                  <a:pt x="85344" y="0"/>
                </a:moveTo>
                <a:lnTo>
                  <a:pt x="65359" y="4034"/>
                </a:lnTo>
                <a:lnTo>
                  <a:pt x="49006" y="15033"/>
                </a:lnTo>
                <a:lnTo>
                  <a:pt x="37963" y="31343"/>
                </a:lnTo>
                <a:lnTo>
                  <a:pt x="33909" y="51308"/>
                </a:lnTo>
                <a:lnTo>
                  <a:pt x="35196" y="62688"/>
                </a:lnTo>
                <a:lnTo>
                  <a:pt x="38877" y="73199"/>
                </a:lnTo>
                <a:lnTo>
                  <a:pt x="44678" y="82544"/>
                </a:lnTo>
                <a:lnTo>
                  <a:pt x="52324" y="90424"/>
                </a:lnTo>
                <a:lnTo>
                  <a:pt x="118491" y="90424"/>
                </a:lnTo>
                <a:lnTo>
                  <a:pt x="125691" y="82931"/>
                </a:lnTo>
                <a:lnTo>
                  <a:pt x="85344" y="82931"/>
                </a:lnTo>
                <a:lnTo>
                  <a:pt x="72969" y="80436"/>
                </a:lnTo>
                <a:lnTo>
                  <a:pt x="62833" y="73644"/>
                </a:lnTo>
                <a:lnTo>
                  <a:pt x="55983" y="63589"/>
                </a:lnTo>
                <a:lnTo>
                  <a:pt x="53467" y="51308"/>
                </a:lnTo>
                <a:lnTo>
                  <a:pt x="55983" y="38953"/>
                </a:lnTo>
                <a:lnTo>
                  <a:pt x="62833" y="28860"/>
                </a:lnTo>
                <a:lnTo>
                  <a:pt x="72969" y="22054"/>
                </a:lnTo>
                <a:lnTo>
                  <a:pt x="85344" y="19558"/>
                </a:lnTo>
                <a:lnTo>
                  <a:pt x="124784" y="19558"/>
                </a:lnTo>
                <a:lnTo>
                  <a:pt x="121729" y="15033"/>
                </a:lnTo>
                <a:lnTo>
                  <a:pt x="105382" y="4034"/>
                </a:lnTo>
                <a:lnTo>
                  <a:pt x="85344" y="0"/>
                </a:lnTo>
                <a:close/>
              </a:path>
              <a:path w="327660" h="300354">
                <a:moveTo>
                  <a:pt x="124784" y="19558"/>
                </a:moveTo>
                <a:lnTo>
                  <a:pt x="85344" y="19558"/>
                </a:lnTo>
                <a:lnTo>
                  <a:pt x="97718" y="22054"/>
                </a:lnTo>
                <a:lnTo>
                  <a:pt x="107854" y="28860"/>
                </a:lnTo>
                <a:lnTo>
                  <a:pt x="114704" y="38953"/>
                </a:lnTo>
                <a:lnTo>
                  <a:pt x="117221" y="51308"/>
                </a:lnTo>
                <a:lnTo>
                  <a:pt x="114704" y="63589"/>
                </a:lnTo>
                <a:lnTo>
                  <a:pt x="107854" y="73644"/>
                </a:lnTo>
                <a:lnTo>
                  <a:pt x="97718" y="80436"/>
                </a:lnTo>
                <a:lnTo>
                  <a:pt x="85344" y="82931"/>
                </a:lnTo>
                <a:lnTo>
                  <a:pt x="125691" y="82931"/>
                </a:lnTo>
                <a:lnTo>
                  <a:pt x="126063" y="82544"/>
                </a:lnTo>
                <a:lnTo>
                  <a:pt x="131826" y="73199"/>
                </a:lnTo>
                <a:lnTo>
                  <a:pt x="135493" y="62688"/>
                </a:lnTo>
                <a:lnTo>
                  <a:pt x="136779" y="51308"/>
                </a:lnTo>
                <a:lnTo>
                  <a:pt x="132742" y="31343"/>
                </a:lnTo>
                <a:lnTo>
                  <a:pt x="124784" y="19558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673083" y="3384803"/>
            <a:ext cx="326390" cy="300355"/>
          </a:xfrm>
          <a:custGeom>
            <a:avLst/>
            <a:gdLst/>
            <a:ahLst/>
            <a:cxnLst/>
            <a:rect l="l" t="t" r="r" b="b"/>
            <a:pathLst>
              <a:path w="326390" h="300354">
                <a:moveTo>
                  <a:pt x="61214" y="219837"/>
                </a:moveTo>
                <a:lnTo>
                  <a:pt x="41656" y="219837"/>
                </a:lnTo>
                <a:lnTo>
                  <a:pt x="41656" y="298831"/>
                </a:lnTo>
                <a:lnTo>
                  <a:pt x="151892" y="298831"/>
                </a:lnTo>
                <a:lnTo>
                  <a:pt x="151892" y="279273"/>
                </a:lnTo>
                <a:lnTo>
                  <a:pt x="61214" y="279273"/>
                </a:lnTo>
                <a:lnTo>
                  <a:pt x="61214" y="219837"/>
                </a:lnTo>
                <a:close/>
              </a:path>
              <a:path w="326390" h="300354">
                <a:moveTo>
                  <a:pt x="51435" y="182880"/>
                </a:moveTo>
                <a:lnTo>
                  <a:pt x="0" y="233426"/>
                </a:lnTo>
                <a:lnTo>
                  <a:pt x="13716" y="247396"/>
                </a:lnTo>
                <a:lnTo>
                  <a:pt x="41656" y="219837"/>
                </a:lnTo>
                <a:lnTo>
                  <a:pt x="89134" y="219837"/>
                </a:lnTo>
                <a:lnTo>
                  <a:pt x="79936" y="210820"/>
                </a:lnTo>
                <a:lnTo>
                  <a:pt x="50800" y="210820"/>
                </a:lnTo>
                <a:lnTo>
                  <a:pt x="51435" y="210185"/>
                </a:lnTo>
                <a:lnTo>
                  <a:pt x="79288" y="210185"/>
                </a:lnTo>
                <a:lnTo>
                  <a:pt x="51435" y="182880"/>
                </a:lnTo>
                <a:close/>
              </a:path>
              <a:path w="326390" h="300354">
                <a:moveTo>
                  <a:pt x="89134" y="219837"/>
                </a:moveTo>
                <a:lnTo>
                  <a:pt x="61214" y="219837"/>
                </a:lnTo>
                <a:lnTo>
                  <a:pt x="89281" y="247396"/>
                </a:lnTo>
                <a:lnTo>
                  <a:pt x="102997" y="233426"/>
                </a:lnTo>
                <a:lnTo>
                  <a:pt x="89134" y="219837"/>
                </a:lnTo>
                <a:close/>
              </a:path>
              <a:path w="326390" h="300354">
                <a:moveTo>
                  <a:pt x="79288" y="210185"/>
                </a:moveTo>
                <a:lnTo>
                  <a:pt x="51435" y="210185"/>
                </a:lnTo>
                <a:lnTo>
                  <a:pt x="52070" y="210820"/>
                </a:lnTo>
                <a:lnTo>
                  <a:pt x="79936" y="210820"/>
                </a:lnTo>
                <a:lnTo>
                  <a:pt x="79288" y="210185"/>
                </a:lnTo>
                <a:close/>
              </a:path>
              <a:path w="326390" h="300354">
                <a:moveTo>
                  <a:pt x="306705" y="229616"/>
                </a:moveTo>
                <a:lnTo>
                  <a:pt x="175641" y="229616"/>
                </a:lnTo>
                <a:lnTo>
                  <a:pt x="175641" y="300228"/>
                </a:lnTo>
                <a:lnTo>
                  <a:pt x="195199" y="300228"/>
                </a:lnTo>
                <a:lnTo>
                  <a:pt x="195199" y="249174"/>
                </a:lnTo>
                <a:lnTo>
                  <a:pt x="306705" y="249174"/>
                </a:lnTo>
                <a:lnTo>
                  <a:pt x="306705" y="229616"/>
                </a:lnTo>
                <a:close/>
              </a:path>
              <a:path w="326390" h="300354">
                <a:moveTo>
                  <a:pt x="306705" y="249174"/>
                </a:moveTo>
                <a:lnTo>
                  <a:pt x="287147" y="249174"/>
                </a:lnTo>
                <a:lnTo>
                  <a:pt x="287147" y="300228"/>
                </a:lnTo>
                <a:lnTo>
                  <a:pt x="306705" y="300228"/>
                </a:lnTo>
                <a:lnTo>
                  <a:pt x="306705" y="249174"/>
                </a:lnTo>
                <a:close/>
              </a:path>
              <a:path w="326390" h="300354">
                <a:moveTo>
                  <a:pt x="241173" y="139065"/>
                </a:moveTo>
                <a:lnTo>
                  <a:pt x="221281" y="143099"/>
                </a:lnTo>
                <a:lnTo>
                  <a:pt x="205009" y="154098"/>
                </a:lnTo>
                <a:lnTo>
                  <a:pt x="194024" y="170408"/>
                </a:lnTo>
                <a:lnTo>
                  <a:pt x="189992" y="190373"/>
                </a:lnTo>
                <a:lnTo>
                  <a:pt x="191277" y="201826"/>
                </a:lnTo>
                <a:lnTo>
                  <a:pt x="194945" y="212375"/>
                </a:lnTo>
                <a:lnTo>
                  <a:pt x="200707" y="221734"/>
                </a:lnTo>
                <a:lnTo>
                  <a:pt x="208280" y="229616"/>
                </a:lnTo>
                <a:lnTo>
                  <a:pt x="274066" y="229616"/>
                </a:lnTo>
                <a:lnTo>
                  <a:pt x="281264" y="222123"/>
                </a:lnTo>
                <a:lnTo>
                  <a:pt x="241173" y="222123"/>
                </a:lnTo>
                <a:lnTo>
                  <a:pt x="228891" y="219626"/>
                </a:lnTo>
                <a:lnTo>
                  <a:pt x="218836" y="212820"/>
                </a:lnTo>
                <a:lnTo>
                  <a:pt x="212044" y="202727"/>
                </a:lnTo>
                <a:lnTo>
                  <a:pt x="209550" y="190373"/>
                </a:lnTo>
                <a:lnTo>
                  <a:pt x="212044" y="178018"/>
                </a:lnTo>
                <a:lnTo>
                  <a:pt x="218836" y="167925"/>
                </a:lnTo>
                <a:lnTo>
                  <a:pt x="228891" y="161119"/>
                </a:lnTo>
                <a:lnTo>
                  <a:pt x="241173" y="158623"/>
                </a:lnTo>
                <a:lnTo>
                  <a:pt x="280383" y="158623"/>
                </a:lnTo>
                <a:lnTo>
                  <a:pt x="277336" y="154098"/>
                </a:lnTo>
                <a:lnTo>
                  <a:pt x="261064" y="143099"/>
                </a:lnTo>
                <a:lnTo>
                  <a:pt x="241173" y="139065"/>
                </a:lnTo>
                <a:close/>
              </a:path>
              <a:path w="326390" h="300354">
                <a:moveTo>
                  <a:pt x="280383" y="158623"/>
                </a:moveTo>
                <a:lnTo>
                  <a:pt x="241173" y="158623"/>
                </a:lnTo>
                <a:lnTo>
                  <a:pt x="253527" y="161119"/>
                </a:lnTo>
                <a:lnTo>
                  <a:pt x="263620" y="167925"/>
                </a:lnTo>
                <a:lnTo>
                  <a:pt x="270426" y="178018"/>
                </a:lnTo>
                <a:lnTo>
                  <a:pt x="272923" y="190373"/>
                </a:lnTo>
                <a:lnTo>
                  <a:pt x="270426" y="202727"/>
                </a:lnTo>
                <a:lnTo>
                  <a:pt x="263620" y="212820"/>
                </a:lnTo>
                <a:lnTo>
                  <a:pt x="253527" y="219626"/>
                </a:lnTo>
                <a:lnTo>
                  <a:pt x="241173" y="222123"/>
                </a:lnTo>
                <a:lnTo>
                  <a:pt x="281264" y="222123"/>
                </a:lnTo>
                <a:lnTo>
                  <a:pt x="281638" y="221734"/>
                </a:lnTo>
                <a:lnTo>
                  <a:pt x="287400" y="212375"/>
                </a:lnTo>
                <a:lnTo>
                  <a:pt x="291068" y="201826"/>
                </a:lnTo>
                <a:lnTo>
                  <a:pt x="292354" y="190373"/>
                </a:lnTo>
                <a:lnTo>
                  <a:pt x="288321" y="170408"/>
                </a:lnTo>
                <a:lnTo>
                  <a:pt x="280383" y="158623"/>
                </a:lnTo>
                <a:close/>
              </a:path>
              <a:path w="326390" h="300354">
                <a:moveTo>
                  <a:pt x="236855" y="57023"/>
                </a:moveTo>
                <a:lnTo>
                  <a:pt x="223139" y="70993"/>
                </a:lnTo>
                <a:lnTo>
                  <a:pt x="274700" y="121538"/>
                </a:lnTo>
                <a:lnTo>
                  <a:pt x="302615" y="94107"/>
                </a:lnTo>
                <a:lnTo>
                  <a:pt x="274700" y="94107"/>
                </a:lnTo>
                <a:lnTo>
                  <a:pt x="274066" y="93599"/>
                </a:lnTo>
                <a:lnTo>
                  <a:pt x="303132" y="93599"/>
                </a:lnTo>
                <a:lnTo>
                  <a:pt x="312307" y="84582"/>
                </a:lnTo>
                <a:lnTo>
                  <a:pt x="264922" y="84582"/>
                </a:lnTo>
                <a:lnTo>
                  <a:pt x="236855" y="57023"/>
                </a:lnTo>
                <a:close/>
              </a:path>
              <a:path w="326390" h="300354">
                <a:moveTo>
                  <a:pt x="303132" y="93599"/>
                </a:moveTo>
                <a:lnTo>
                  <a:pt x="275336" y="93599"/>
                </a:lnTo>
                <a:lnTo>
                  <a:pt x="274700" y="94107"/>
                </a:lnTo>
                <a:lnTo>
                  <a:pt x="302615" y="94107"/>
                </a:lnTo>
                <a:lnTo>
                  <a:pt x="303132" y="93599"/>
                </a:lnTo>
                <a:close/>
              </a:path>
              <a:path w="326390" h="300354">
                <a:moveTo>
                  <a:pt x="284480" y="0"/>
                </a:moveTo>
                <a:lnTo>
                  <a:pt x="174244" y="0"/>
                </a:lnTo>
                <a:lnTo>
                  <a:pt x="174244" y="19558"/>
                </a:lnTo>
                <a:lnTo>
                  <a:pt x="264922" y="19558"/>
                </a:lnTo>
                <a:lnTo>
                  <a:pt x="264922" y="84582"/>
                </a:lnTo>
                <a:lnTo>
                  <a:pt x="284480" y="84582"/>
                </a:lnTo>
                <a:lnTo>
                  <a:pt x="284480" y="0"/>
                </a:lnTo>
                <a:close/>
              </a:path>
              <a:path w="326390" h="300354">
                <a:moveTo>
                  <a:pt x="312420" y="57023"/>
                </a:moveTo>
                <a:lnTo>
                  <a:pt x="284480" y="84582"/>
                </a:lnTo>
                <a:lnTo>
                  <a:pt x="312307" y="84582"/>
                </a:lnTo>
                <a:lnTo>
                  <a:pt x="326136" y="70993"/>
                </a:lnTo>
                <a:lnTo>
                  <a:pt x="312420" y="57023"/>
                </a:lnTo>
                <a:close/>
              </a:path>
              <a:path w="326390" h="300354">
                <a:moveTo>
                  <a:pt x="150495" y="90424"/>
                </a:moveTo>
                <a:lnTo>
                  <a:pt x="19431" y="90424"/>
                </a:lnTo>
                <a:lnTo>
                  <a:pt x="19431" y="161162"/>
                </a:lnTo>
                <a:lnTo>
                  <a:pt x="38989" y="161162"/>
                </a:lnTo>
                <a:lnTo>
                  <a:pt x="38989" y="109982"/>
                </a:lnTo>
                <a:lnTo>
                  <a:pt x="150495" y="109982"/>
                </a:lnTo>
                <a:lnTo>
                  <a:pt x="150495" y="90424"/>
                </a:lnTo>
                <a:close/>
              </a:path>
              <a:path w="326390" h="300354">
                <a:moveTo>
                  <a:pt x="150495" y="109982"/>
                </a:moveTo>
                <a:lnTo>
                  <a:pt x="130937" y="109982"/>
                </a:lnTo>
                <a:lnTo>
                  <a:pt x="130937" y="161162"/>
                </a:lnTo>
                <a:lnTo>
                  <a:pt x="150495" y="161162"/>
                </a:lnTo>
                <a:lnTo>
                  <a:pt x="150495" y="109982"/>
                </a:lnTo>
                <a:close/>
              </a:path>
              <a:path w="326390" h="300354">
                <a:moveTo>
                  <a:pt x="84963" y="0"/>
                </a:moveTo>
                <a:lnTo>
                  <a:pt x="65071" y="4034"/>
                </a:lnTo>
                <a:lnTo>
                  <a:pt x="48799" y="15033"/>
                </a:lnTo>
                <a:lnTo>
                  <a:pt x="37814" y="31343"/>
                </a:lnTo>
                <a:lnTo>
                  <a:pt x="33782" y="51308"/>
                </a:lnTo>
                <a:lnTo>
                  <a:pt x="35067" y="62688"/>
                </a:lnTo>
                <a:lnTo>
                  <a:pt x="38735" y="73199"/>
                </a:lnTo>
                <a:lnTo>
                  <a:pt x="44497" y="82544"/>
                </a:lnTo>
                <a:lnTo>
                  <a:pt x="52070" y="90424"/>
                </a:lnTo>
                <a:lnTo>
                  <a:pt x="117856" y="90424"/>
                </a:lnTo>
                <a:lnTo>
                  <a:pt x="125056" y="82931"/>
                </a:lnTo>
                <a:lnTo>
                  <a:pt x="84963" y="82931"/>
                </a:lnTo>
                <a:lnTo>
                  <a:pt x="72608" y="80436"/>
                </a:lnTo>
                <a:lnTo>
                  <a:pt x="62515" y="73644"/>
                </a:lnTo>
                <a:lnTo>
                  <a:pt x="55709" y="63589"/>
                </a:lnTo>
                <a:lnTo>
                  <a:pt x="53213" y="51308"/>
                </a:lnTo>
                <a:lnTo>
                  <a:pt x="55709" y="38953"/>
                </a:lnTo>
                <a:lnTo>
                  <a:pt x="62515" y="28860"/>
                </a:lnTo>
                <a:lnTo>
                  <a:pt x="72608" y="22054"/>
                </a:lnTo>
                <a:lnTo>
                  <a:pt x="84963" y="19558"/>
                </a:lnTo>
                <a:lnTo>
                  <a:pt x="124173" y="19558"/>
                </a:lnTo>
                <a:lnTo>
                  <a:pt x="121126" y="15033"/>
                </a:lnTo>
                <a:lnTo>
                  <a:pt x="104854" y="4034"/>
                </a:lnTo>
                <a:lnTo>
                  <a:pt x="84963" y="0"/>
                </a:lnTo>
                <a:close/>
              </a:path>
              <a:path w="326390" h="300354">
                <a:moveTo>
                  <a:pt x="124173" y="19558"/>
                </a:moveTo>
                <a:lnTo>
                  <a:pt x="84963" y="19558"/>
                </a:lnTo>
                <a:lnTo>
                  <a:pt x="97244" y="22054"/>
                </a:lnTo>
                <a:lnTo>
                  <a:pt x="107299" y="28860"/>
                </a:lnTo>
                <a:lnTo>
                  <a:pt x="114091" y="38953"/>
                </a:lnTo>
                <a:lnTo>
                  <a:pt x="116586" y="51308"/>
                </a:lnTo>
                <a:lnTo>
                  <a:pt x="114091" y="63589"/>
                </a:lnTo>
                <a:lnTo>
                  <a:pt x="107299" y="73644"/>
                </a:lnTo>
                <a:lnTo>
                  <a:pt x="97244" y="80436"/>
                </a:lnTo>
                <a:lnTo>
                  <a:pt x="84963" y="82931"/>
                </a:lnTo>
                <a:lnTo>
                  <a:pt x="125056" y="82931"/>
                </a:lnTo>
                <a:lnTo>
                  <a:pt x="125428" y="82544"/>
                </a:lnTo>
                <a:lnTo>
                  <a:pt x="131191" y="73199"/>
                </a:lnTo>
                <a:lnTo>
                  <a:pt x="134858" y="62688"/>
                </a:lnTo>
                <a:lnTo>
                  <a:pt x="136144" y="51308"/>
                </a:lnTo>
                <a:lnTo>
                  <a:pt x="132111" y="31343"/>
                </a:lnTo>
                <a:lnTo>
                  <a:pt x="124173" y="19558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896611" y="3384803"/>
            <a:ext cx="288290" cy="299085"/>
          </a:xfrm>
          <a:custGeom>
            <a:avLst/>
            <a:gdLst/>
            <a:ahLst/>
            <a:cxnLst/>
            <a:rect l="l" t="t" r="r" b="b"/>
            <a:pathLst>
              <a:path w="288289" h="299085">
                <a:moveTo>
                  <a:pt x="156845" y="202184"/>
                </a:moveTo>
                <a:lnTo>
                  <a:pt x="108203" y="250444"/>
                </a:lnTo>
                <a:lnTo>
                  <a:pt x="156845" y="298704"/>
                </a:lnTo>
                <a:lnTo>
                  <a:pt x="174116" y="281305"/>
                </a:lnTo>
                <a:lnTo>
                  <a:pt x="153670" y="260985"/>
                </a:lnTo>
                <a:lnTo>
                  <a:pt x="231535" y="260985"/>
                </a:lnTo>
                <a:lnTo>
                  <a:pt x="228143" y="255956"/>
                </a:lnTo>
                <a:lnTo>
                  <a:pt x="226695" y="248793"/>
                </a:lnTo>
                <a:lnTo>
                  <a:pt x="228143" y="241629"/>
                </a:lnTo>
                <a:lnTo>
                  <a:pt x="231535" y="236601"/>
                </a:lnTo>
                <a:lnTo>
                  <a:pt x="156972" y="236601"/>
                </a:lnTo>
                <a:lnTo>
                  <a:pt x="174116" y="219583"/>
                </a:lnTo>
                <a:lnTo>
                  <a:pt x="156845" y="202184"/>
                </a:lnTo>
                <a:close/>
              </a:path>
              <a:path w="288289" h="299085">
                <a:moveTo>
                  <a:pt x="42925" y="205867"/>
                </a:moveTo>
                <a:lnTo>
                  <a:pt x="26199" y="209252"/>
                </a:lnTo>
                <a:lnTo>
                  <a:pt x="12557" y="218471"/>
                </a:lnTo>
                <a:lnTo>
                  <a:pt x="3367" y="232120"/>
                </a:lnTo>
                <a:lnTo>
                  <a:pt x="0" y="248793"/>
                </a:lnTo>
                <a:lnTo>
                  <a:pt x="3367" y="265465"/>
                </a:lnTo>
                <a:lnTo>
                  <a:pt x="12557" y="279114"/>
                </a:lnTo>
                <a:lnTo>
                  <a:pt x="26199" y="288333"/>
                </a:lnTo>
                <a:lnTo>
                  <a:pt x="42925" y="291719"/>
                </a:lnTo>
                <a:lnTo>
                  <a:pt x="59598" y="288333"/>
                </a:lnTo>
                <a:lnTo>
                  <a:pt x="73247" y="279114"/>
                </a:lnTo>
                <a:lnTo>
                  <a:pt x="81289" y="267208"/>
                </a:lnTo>
                <a:lnTo>
                  <a:pt x="42925" y="267208"/>
                </a:lnTo>
                <a:lnTo>
                  <a:pt x="35762" y="265759"/>
                </a:lnTo>
                <a:lnTo>
                  <a:pt x="29908" y="261810"/>
                </a:lnTo>
                <a:lnTo>
                  <a:pt x="25959" y="255956"/>
                </a:lnTo>
                <a:lnTo>
                  <a:pt x="24511" y="248793"/>
                </a:lnTo>
                <a:lnTo>
                  <a:pt x="25959" y="241629"/>
                </a:lnTo>
                <a:lnTo>
                  <a:pt x="29908" y="235775"/>
                </a:lnTo>
                <a:lnTo>
                  <a:pt x="35762" y="231826"/>
                </a:lnTo>
                <a:lnTo>
                  <a:pt x="42925" y="230378"/>
                </a:lnTo>
                <a:lnTo>
                  <a:pt x="81289" y="230378"/>
                </a:lnTo>
                <a:lnTo>
                  <a:pt x="73247" y="218471"/>
                </a:lnTo>
                <a:lnTo>
                  <a:pt x="59598" y="209252"/>
                </a:lnTo>
                <a:lnTo>
                  <a:pt x="42925" y="205867"/>
                </a:lnTo>
                <a:close/>
              </a:path>
              <a:path w="288289" h="299085">
                <a:moveTo>
                  <a:pt x="231535" y="260985"/>
                </a:moveTo>
                <a:lnTo>
                  <a:pt x="204088" y="260985"/>
                </a:lnTo>
                <a:lnTo>
                  <a:pt x="209980" y="273288"/>
                </a:lnTo>
                <a:lnTo>
                  <a:pt x="219313" y="283019"/>
                </a:lnTo>
                <a:lnTo>
                  <a:pt x="231288" y="289417"/>
                </a:lnTo>
                <a:lnTo>
                  <a:pt x="245110" y="291719"/>
                </a:lnTo>
                <a:lnTo>
                  <a:pt x="261675" y="288397"/>
                </a:lnTo>
                <a:lnTo>
                  <a:pt x="275240" y="279336"/>
                </a:lnTo>
                <a:lnTo>
                  <a:pt x="283569" y="267208"/>
                </a:lnTo>
                <a:lnTo>
                  <a:pt x="245110" y="267208"/>
                </a:lnTo>
                <a:lnTo>
                  <a:pt x="237946" y="265759"/>
                </a:lnTo>
                <a:lnTo>
                  <a:pt x="232092" y="261810"/>
                </a:lnTo>
                <a:lnTo>
                  <a:pt x="231535" y="260985"/>
                </a:lnTo>
                <a:close/>
              </a:path>
              <a:path w="288289" h="299085">
                <a:moveTo>
                  <a:pt x="81289" y="230378"/>
                </a:moveTo>
                <a:lnTo>
                  <a:pt x="42925" y="230378"/>
                </a:lnTo>
                <a:lnTo>
                  <a:pt x="50089" y="231826"/>
                </a:lnTo>
                <a:lnTo>
                  <a:pt x="55943" y="235775"/>
                </a:lnTo>
                <a:lnTo>
                  <a:pt x="59892" y="241629"/>
                </a:lnTo>
                <a:lnTo>
                  <a:pt x="61340" y="248793"/>
                </a:lnTo>
                <a:lnTo>
                  <a:pt x="59892" y="255956"/>
                </a:lnTo>
                <a:lnTo>
                  <a:pt x="55943" y="261810"/>
                </a:lnTo>
                <a:lnTo>
                  <a:pt x="50089" y="265759"/>
                </a:lnTo>
                <a:lnTo>
                  <a:pt x="42925" y="267208"/>
                </a:lnTo>
                <a:lnTo>
                  <a:pt x="81289" y="267208"/>
                </a:lnTo>
                <a:lnTo>
                  <a:pt x="82466" y="265465"/>
                </a:lnTo>
                <a:lnTo>
                  <a:pt x="85851" y="248793"/>
                </a:lnTo>
                <a:lnTo>
                  <a:pt x="82466" y="232120"/>
                </a:lnTo>
                <a:lnTo>
                  <a:pt x="81289" y="230378"/>
                </a:lnTo>
                <a:close/>
              </a:path>
              <a:path w="288289" h="299085">
                <a:moveTo>
                  <a:pt x="283345" y="230378"/>
                </a:moveTo>
                <a:lnTo>
                  <a:pt x="245110" y="230378"/>
                </a:lnTo>
                <a:lnTo>
                  <a:pt x="252273" y="231826"/>
                </a:lnTo>
                <a:lnTo>
                  <a:pt x="258127" y="235775"/>
                </a:lnTo>
                <a:lnTo>
                  <a:pt x="262076" y="241629"/>
                </a:lnTo>
                <a:lnTo>
                  <a:pt x="263525" y="248793"/>
                </a:lnTo>
                <a:lnTo>
                  <a:pt x="262076" y="255956"/>
                </a:lnTo>
                <a:lnTo>
                  <a:pt x="258127" y="261810"/>
                </a:lnTo>
                <a:lnTo>
                  <a:pt x="252273" y="265759"/>
                </a:lnTo>
                <a:lnTo>
                  <a:pt x="245110" y="267208"/>
                </a:lnTo>
                <a:lnTo>
                  <a:pt x="283569" y="267208"/>
                </a:lnTo>
                <a:lnTo>
                  <a:pt x="284472" y="265894"/>
                </a:lnTo>
                <a:lnTo>
                  <a:pt x="288036" y="249428"/>
                </a:lnTo>
                <a:lnTo>
                  <a:pt x="288036" y="248158"/>
                </a:lnTo>
                <a:lnTo>
                  <a:pt x="285611" y="234543"/>
                </a:lnTo>
                <a:lnTo>
                  <a:pt x="283345" y="230378"/>
                </a:lnTo>
                <a:close/>
              </a:path>
              <a:path w="288289" h="299085">
                <a:moveTo>
                  <a:pt x="42925" y="3683"/>
                </a:moveTo>
                <a:lnTo>
                  <a:pt x="3367" y="29936"/>
                </a:lnTo>
                <a:lnTo>
                  <a:pt x="105" y="47244"/>
                </a:lnTo>
                <a:lnTo>
                  <a:pt x="2299" y="60483"/>
                </a:lnTo>
                <a:lnTo>
                  <a:pt x="8683" y="72453"/>
                </a:lnTo>
                <a:lnTo>
                  <a:pt x="18377" y="81756"/>
                </a:lnTo>
                <a:lnTo>
                  <a:pt x="30607" y="87630"/>
                </a:lnTo>
                <a:lnTo>
                  <a:pt x="30607" y="163068"/>
                </a:lnTo>
                <a:lnTo>
                  <a:pt x="232917" y="163068"/>
                </a:lnTo>
                <a:lnTo>
                  <a:pt x="232917" y="207772"/>
                </a:lnTo>
                <a:lnTo>
                  <a:pt x="223144" y="212044"/>
                </a:lnTo>
                <a:lnTo>
                  <a:pt x="214836" y="218519"/>
                </a:lnTo>
                <a:lnTo>
                  <a:pt x="208361" y="226827"/>
                </a:lnTo>
                <a:lnTo>
                  <a:pt x="204088" y="236601"/>
                </a:lnTo>
                <a:lnTo>
                  <a:pt x="231535" y="236601"/>
                </a:lnTo>
                <a:lnTo>
                  <a:pt x="232092" y="235775"/>
                </a:lnTo>
                <a:lnTo>
                  <a:pt x="237946" y="231826"/>
                </a:lnTo>
                <a:lnTo>
                  <a:pt x="245110" y="230378"/>
                </a:lnTo>
                <a:lnTo>
                  <a:pt x="283345" y="230378"/>
                </a:lnTo>
                <a:lnTo>
                  <a:pt x="279209" y="222773"/>
                </a:lnTo>
                <a:lnTo>
                  <a:pt x="269569" y="213600"/>
                </a:lnTo>
                <a:lnTo>
                  <a:pt x="257428" y="207772"/>
                </a:lnTo>
                <a:lnTo>
                  <a:pt x="257428" y="138557"/>
                </a:lnTo>
                <a:lnTo>
                  <a:pt x="55117" y="138557"/>
                </a:lnTo>
                <a:lnTo>
                  <a:pt x="55117" y="87630"/>
                </a:lnTo>
                <a:lnTo>
                  <a:pt x="67421" y="81756"/>
                </a:lnTo>
                <a:lnTo>
                  <a:pt x="77152" y="72453"/>
                </a:lnTo>
                <a:lnTo>
                  <a:pt x="81123" y="65024"/>
                </a:lnTo>
                <a:lnTo>
                  <a:pt x="42925" y="65024"/>
                </a:lnTo>
                <a:lnTo>
                  <a:pt x="35762" y="63575"/>
                </a:lnTo>
                <a:lnTo>
                  <a:pt x="29908" y="59626"/>
                </a:lnTo>
                <a:lnTo>
                  <a:pt x="25959" y="53772"/>
                </a:lnTo>
                <a:lnTo>
                  <a:pt x="24511" y="46609"/>
                </a:lnTo>
                <a:lnTo>
                  <a:pt x="25959" y="39445"/>
                </a:lnTo>
                <a:lnTo>
                  <a:pt x="29908" y="33591"/>
                </a:lnTo>
                <a:lnTo>
                  <a:pt x="35762" y="29642"/>
                </a:lnTo>
                <a:lnTo>
                  <a:pt x="42925" y="28194"/>
                </a:lnTo>
                <a:lnTo>
                  <a:pt x="81289" y="28194"/>
                </a:lnTo>
                <a:lnTo>
                  <a:pt x="73247" y="16287"/>
                </a:lnTo>
                <a:lnTo>
                  <a:pt x="59598" y="7068"/>
                </a:lnTo>
                <a:lnTo>
                  <a:pt x="42925" y="3683"/>
                </a:lnTo>
                <a:close/>
              </a:path>
              <a:path w="288289" h="299085">
                <a:moveTo>
                  <a:pt x="150495" y="163068"/>
                </a:moveTo>
                <a:lnTo>
                  <a:pt x="115697" y="163068"/>
                </a:lnTo>
                <a:lnTo>
                  <a:pt x="93599" y="184912"/>
                </a:lnTo>
                <a:lnTo>
                  <a:pt x="110871" y="202311"/>
                </a:lnTo>
                <a:lnTo>
                  <a:pt x="150495" y="163068"/>
                </a:lnTo>
                <a:close/>
              </a:path>
              <a:path w="288289" h="299085">
                <a:moveTo>
                  <a:pt x="110871" y="99187"/>
                </a:moveTo>
                <a:lnTo>
                  <a:pt x="93599" y="116586"/>
                </a:lnTo>
                <a:lnTo>
                  <a:pt x="115697" y="138557"/>
                </a:lnTo>
                <a:lnTo>
                  <a:pt x="150495" y="138557"/>
                </a:lnTo>
                <a:lnTo>
                  <a:pt x="110871" y="99187"/>
                </a:lnTo>
                <a:close/>
              </a:path>
              <a:path w="288289" h="299085">
                <a:moveTo>
                  <a:pt x="156845" y="0"/>
                </a:moveTo>
                <a:lnTo>
                  <a:pt x="108203" y="48260"/>
                </a:lnTo>
                <a:lnTo>
                  <a:pt x="156845" y="96520"/>
                </a:lnTo>
                <a:lnTo>
                  <a:pt x="174116" y="79121"/>
                </a:lnTo>
                <a:lnTo>
                  <a:pt x="153670" y="58800"/>
                </a:lnTo>
                <a:lnTo>
                  <a:pt x="231535" y="58800"/>
                </a:lnTo>
                <a:lnTo>
                  <a:pt x="228143" y="53772"/>
                </a:lnTo>
                <a:lnTo>
                  <a:pt x="226695" y="46609"/>
                </a:lnTo>
                <a:lnTo>
                  <a:pt x="228143" y="39445"/>
                </a:lnTo>
                <a:lnTo>
                  <a:pt x="231621" y="34290"/>
                </a:lnTo>
                <a:lnTo>
                  <a:pt x="156972" y="34290"/>
                </a:lnTo>
                <a:lnTo>
                  <a:pt x="174116" y="17399"/>
                </a:lnTo>
                <a:lnTo>
                  <a:pt x="156845" y="0"/>
                </a:lnTo>
                <a:close/>
              </a:path>
              <a:path w="288289" h="299085">
                <a:moveTo>
                  <a:pt x="231535" y="58800"/>
                </a:moveTo>
                <a:lnTo>
                  <a:pt x="204088" y="58800"/>
                </a:lnTo>
                <a:lnTo>
                  <a:pt x="209980" y="71104"/>
                </a:lnTo>
                <a:lnTo>
                  <a:pt x="219313" y="80835"/>
                </a:lnTo>
                <a:lnTo>
                  <a:pt x="231288" y="87233"/>
                </a:lnTo>
                <a:lnTo>
                  <a:pt x="245110" y="89535"/>
                </a:lnTo>
                <a:lnTo>
                  <a:pt x="261675" y="86213"/>
                </a:lnTo>
                <a:lnTo>
                  <a:pt x="275240" y="77152"/>
                </a:lnTo>
                <a:lnTo>
                  <a:pt x="283569" y="65024"/>
                </a:lnTo>
                <a:lnTo>
                  <a:pt x="245110" y="65024"/>
                </a:lnTo>
                <a:lnTo>
                  <a:pt x="237946" y="63575"/>
                </a:lnTo>
                <a:lnTo>
                  <a:pt x="232092" y="59626"/>
                </a:lnTo>
                <a:lnTo>
                  <a:pt x="231535" y="58800"/>
                </a:lnTo>
                <a:close/>
              </a:path>
              <a:path w="288289" h="299085">
                <a:moveTo>
                  <a:pt x="81289" y="28194"/>
                </a:moveTo>
                <a:lnTo>
                  <a:pt x="42925" y="28194"/>
                </a:lnTo>
                <a:lnTo>
                  <a:pt x="50089" y="29642"/>
                </a:lnTo>
                <a:lnTo>
                  <a:pt x="55943" y="33591"/>
                </a:lnTo>
                <a:lnTo>
                  <a:pt x="59892" y="39445"/>
                </a:lnTo>
                <a:lnTo>
                  <a:pt x="61340" y="46609"/>
                </a:lnTo>
                <a:lnTo>
                  <a:pt x="59892" y="53772"/>
                </a:lnTo>
                <a:lnTo>
                  <a:pt x="55943" y="59626"/>
                </a:lnTo>
                <a:lnTo>
                  <a:pt x="50089" y="63575"/>
                </a:lnTo>
                <a:lnTo>
                  <a:pt x="42925" y="65024"/>
                </a:lnTo>
                <a:lnTo>
                  <a:pt x="81123" y="65024"/>
                </a:lnTo>
                <a:lnTo>
                  <a:pt x="83550" y="60483"/>
                </a:lnTo>
                <a:lnTo>
                  <a:pt x="85851" y="46609"/>
                </a:lnTo>
                <a:lnTo>
                  <a:pt x="82466" y="29936"/>
                </a:lnTo>
                <a:lnTo>
                  <a:pt x="81289" y="28194"/>
                </a:lnTo>
                <a:close/>
              </a:path>
              <a:path w="288289" h="299085">
                <a:moveTo>
                  <a:pt x="283569" y="28194"/>
                </a:moveTo>
                <a:lnTo>
                  <a:pt x="245110" y="28194"/>
                </a:lnTo>
                <a:lnTo>
                  <a:pt x="252273" y="29642"/>
                </a:lnTo>
                <a:lnTo>
                  <a:pt x="258127" y="33591"/>
                </a:lnTo>
                <a:lnTo>
                  <a:pt x="262076" y="39445"/>
                </a:lnTo>
                <a:lnTo>
                  <a:pt x="263525" y="46609"/>
                </a:lnTo>
                <a:lnTo>
                  <a:pt x="262076" y="53772"/>
                </a:lnTo>
                <a:lnTo>
                  <a:pt x="258127" y="59626"/>
                </a:lnTo>
                <a:lnTo>
                  <a:pt x="252273" y="63575"/>
                </a:lnTo>
                <a:lnTo>
                  <a:pt x="245110" y="65024"/>
                </a:lnTo>
                <a:lnTo>
                  <a:pt x="283569" y="65024"/>
                </a:lnTo>
                <a:lnTo>
                  <a:pt x="284472" y="63710"/>
                </a:lnTo>
                <a:lnTo>
                  <a:pt x="288036" y="47244"/>
                </a:lnTo>
                <a:lnTo>
                  <a:pt x="288036" y="45974"/>
                </a:lnTo>
                <a:lnTo>
                  <a:pt x="284472" y="29507"/>
                </a:lnTo>
                <a:lnTo>
                  <a:pt x="283569" y="28194"/>
                </a:lnTo>
                <a:close/>
              </a:path>
              <a:path w="288289" h="299085">
                <a:moveTo>
                  <a:pt x="245110" y="3683"/>
                </a:moveTo>
                <a:lnTo>
                  <a:pt x="231288" y="5982"/>
                </a:lnTo>
                <a:lnTo>
                  <a:pt x="219313" y="12366"/>
                </a:lnTo>
                <a:lnTo>
                  <a:pt x="209980" y="22060"/>
                </a:lnTo>
                <a:lnTo>
                  <a:pt x="204088" y="34290"/>
                </a:lnTo>
                <a:lnTo>
                  <a:pt x="231621" y="34290"/>
                </a:lnTo>
                <a:lnTo>
                  <a:pt x="232092" y="33591"/>
                </a:lnTo>
                <a:lnTo>
                  <a:pt x="237946" y="29642"/>
                </a:lnTo>
                <a:lnTo>
                  <a:pt x="245110" y="28194"/>
                </a:lnTo>
                <a:lnTo>
                  <a:pt x="283569" y="28194"/>
                </a:lnTo>
                <a:lnTo>
                  <a:pt x="275240" y="16065"/>
                </a:lnTo>
                <a:lnTo>
                  <a:pt x="261675" y="7004"/>
                </a:lnTo>
                <a:lnTo>
                  <a:pt x="245110" y="3683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964508" y="3384803"/>
            <a:ext cx="288290" cy="299085"/>
          </a:xfrm>
          <a:custGeom>
            <a:avLst/>
            <a:gdLst/>
            <a:ahLst/>
            <a:cxnLst/>
            <a:rect l="l" t="t" r="r" b="b"/>
            <a:pathLst>
              <a:path w="288290" h="299085">
                <a:moveTo>
                  <a:pt x="156760" y="202184"/>
                </a:moveTo>
                <a:lnTo>
                  <a:pt x="108119" y="250444"/>
                </a:lnTo>
                <a:lnTo>
                  <a:pt x="156760" y="298704"/>
                </a:lnTo>
                <a:lnTo>
                  <a:pt x="174032" y="281305"/>
                </a:lnTo>
                <a:lnTo>
                  <a:pt x="153585" y="260985"/>
                </a:lnTo>
                <a:lnTo>
                  <a:pt x="231451" y="260985"/>
                </a:lnTo>
                <a:lnTo>
                  <a:pt x="228059" y="255956"/>
                </a:lnTo>
                <a:lnTo>
                  <a:pt x="226713" y="249301"/>
                </a:lnTo>
                <a:lnTo>
                  <a:pt x="226713" y="248285"/>
                </a:lnTo>
                <a:lnTo>
                  <a:pt x="228059" y="241629"/>
                </a:lnTo>
                <a:lnTo>
                  <a:pt x="231451" y="236601"/>
                </a:lnTo>
                <a:lnTo>
                  <a:pt x="156887" y="236601"/>
                </a:lnTo>
                <a:lnTo>
                  <a:pt x="174032" y="219583"/>
                </a:lnTo>
                <a:lnTo>
                  <a:pt x="156760" y="202184"/>
                </a:lnTo>
                <a:close/>
              </a:path>
              <a:path w="288290" h="299085">
                <a:moveTo>
                  <a:pt x="42841" y="205867"/>
                </a:moveTo>
                <a:lnTo>
                  <a:pt x="26115" y="209252"/>
                </a:lnTo>
                <a:lnTo>
                  <a:pt x="12472" y="218471"/>
                </a:lnTo>
                <a:lnTo>
                  <a:pt x="3283" y="232120"/>
                </a:lnTo>
                <a:lnTo>
                  <a:pt x="18" y="248285"/>
                </a:lnTo>
                <a:lnTo>
                  <a:pt x="18" y="249301"/>
                </a:lnTo>
                <a:lnTo>
                  <a:pt x="3283" y="265465"/>
                </a:lnTo>
                <a:lnTo>
                  <a:pt x="12472" y="279114"/>
                </a:lnTo>
                <a:lnTo>
                  <a:pt x="26115" y="288333"/>
                </a:lnTo>
                <a:lnTo>
                  <a:pt x="42841" y="291719"/>
                </a:lnTo>
                <a:lnTo>
                  <a:pt x="59514" y="288333"/>
                </a:lnTo>
                <a:lnTo>
                  <a:pt x="73163" y="279114"/>
                </a:lnTo>
                <a:lnTo>
                  <a:pt x="81205" y="267208"/>
                </a:lnTo>
                <a:lnTo>
                  <a:pt x="42841" y="267208"/>
                </a:lnTo>
                <a:lnTo>
                  <a:pt x="35678" y="265759"/>
                </a:lnTo>
                <a:lnTo>
                  <a:pt x="29824" y="261810"/>
                </a:lnTo>
                <a:lnTo>
                  <a:pt x="25875" y="255956"/>
                </a:lnTo>
                <a:lnTo>
                  <a:pt x="24529" y="249301"/>
                </a:lnTo>
                <a:lnTo>
                  <a:pt x="24529" y="248285"/>
                </a:lnTo>
                <a:lnTo>
                  <a:pt x="25875" y="241629"/>
                </a:lnTo>
                <a:lnTo>
                  <a:pt x="29824" y="235775"/>
                </a:lnTo>
                <a:lnTo>
                  <a:pt x="35678" y="231826"/>
                </a:lnTo>
                <a:lnTo>
                  <a:pt x="42841" y="230378"/>
                </a:lnTo>
                <a:lnTo>
                  <a:pt x="81205" y="230378"/>
                </a:lnTo>
                <a:lnTo>
                  <a:pt x="73163" y="218471"/>
                </a:lnTo>
                <a:lnTo>
                  <a:pt x="59514" y="209252"/>
                </a:lnTo>
                <a:lnTo>
                  <a:pt x="42841" y="205867"/>
                </a:lnTo>
                <a:close/>
              </a:path>
              <a:path w="288290" h="299085">
                <a:moveTo>
                  <a:pt x="231451" y="260985"/>
                </a:moveTo>
                <a:lnTo>
                  <a:pt x="204004" y="260985"/>
                </a:lnTo>
                <a:lnTo>
                  <a:pt x="209896" y="273288"/>
                </a:lnTo>
                <a:lnTo>
                  <a:pt x="219228" y="283019"/>
                </a:lnTo>
                <a:lnTo>
                  <a:pt x="231204" y="289417"/>
                </a:lnTo>
                <a:lnTo>
                  <a:pt x="245025" y="291719"/>
                </a:lnTo>
                <a:lnTo>
                  <a:pt x="261609" y="288377"/>
                </a:lnTo>
                <a:lnTo>
                  <a:pt x="275204" y="279273"/>
                </a:lnTo>
                <a:lnTo>
                  <a:pt x="283468" y="267208"/>
                </a:lnTo>
                <a:lnTo>
                  <a:pt x="245025" y="267208"/>
                </a:lnTo>
                <a:lnTo>
                  <a:pt x="237862" y="265759"/>
                </a:lnTo>
                <a:lnTo>
                  <a:pt x="232008" y="261810"/>
                </a:lnTo>
                <a:lnTo>
                  <a:pt x="231451" y="260985"/>
                </a:lnTo>
                <a:close/>
              </a:path>
              <a:path w="288290" h="299085">
                <a:moveTo>
                  <a:pt x="81205" y="230378"/>
                </a:moveTo>
                <a:lnTo>
                  <a:pt x="42841" y="230378"/>
                </a:lnTo>
                <a:lnTo>
                  <a:pt x="50005" y="231826"/>
                </a:lnTo>
                <a:lnTo>
                  <a:pt x="55859" y="235775"/>
                </a:lnTo>
                <a:lnTo>
                  <a:pt x="59808" y="241629"/>
                </a:lnTo>
                <a:lnTo>
                  <a:pt x="61154" y="248285"/>
                </a:lnTo>
                <a:lnTo>
                  <a:pt x="61154" y="249301"/>
                </a:lnTo>
                <a:lnTo>
                  <a:pt x="59808" y="255956"/>
                </a:lnTo>
                <a:lnTo>
                  <a:pt x="55859" y="261810"/>
                </a:lnTo>
                <a:lnTo>
                  <a:pt x="50005" y="265759"/>
                </a:lnTo>
                <a:lnTo>
                  <a:pt x="42841" y="267208"/>
                </a:lnTo>
                <a:lnTo>
                  <a:pt x="81205" y="267208"/>
                </a:lnTo>
                <a:lnTo>
                  <a:pt x="82382" y="265465"/>
                </a:lnTo>
                <a:lnTo>
                  <a:pt x="85664" y="249301"/>
                </a:lnTo>
                <a:lnTo>
                  <a:pt x="85664" y="248285"/>
                </a:lnTo>
                <a:lnTo>
                  <a:pt x="82382" y="232120"/>
                </a:lnTo>
                <a:lnTo>
                  <a:pt x="81205" y="230378"/>
                </a:lnTo>
                <a:close/>
              </a:path>
              <a:path w="288290" h="299085">
                <a:moveTo>
                  <a:pt x="283239" y="230378"/>
                </a:moveTo>
                <a:lnTo>
                  <a:pt x="245025" y="230378"/>
                </a:lnTo>
                <a:lnTo>
                  <a:pt x="252189" y="231826"/>
                </a:lnTo>
                <a:lnTo>
                  <a:pt x="258043" y="235775"/>
                </a:lnTo>
                <a:lnTo>
                  <a:pt x="261992" y="241629"/>
                </a:lnTo>
                <a:lnTo>
                  <a:pt x="263338" y="248285"/>
                </a:lnTo>
                <a:lnTo>
                  <a:pt x="263338" y="249301"/>
                </a:lnTo>
                <a:lnTo>
                  <a:pt x="261992" y="255956"/>
                </a:lnTo>
                <a:lnTo>
                  <a:pt x="258043" y="261810"/>
                </a:lnTo>
                <a:lnTo>
                  <a:pt x="252189" y="265759"/>
                </a:lnTo>
                <a:lnTo>
                  <a:pt x="245025" y="267208"/>
                </a:lnTo>
                <a:lnTo>
                  <a:pt x="283468" y="267208"/>
                </a:lnTo>
                <a:lnTo>
                  <a:pt x="284441" y="265787"/>
                </a:lnTo>
                <a:lnTo>
                  <a:pt x="287951" y="249301"/>
                </a:lnTo>
                <a:lnTo>
                  <a:pt x="287951" y="248285"/>
                </a:lnTo>
                <a:lnTo>
                  <a:pt x="285526" y="234596"/>
                </a:lnTo>
                <a:lnTo>
                  <a:pt x="283239" y="230378"/>
                </a:lnTo>
                <a:close/>
              </a:path>
              <a:path w="288290" h="299085">
                <a:moveTo>
                  <a:pt x="42841" y="3683"/>
                </a:moveTo>
                <a:lnTo>
                  <a:pt x="3283" y="29936"/>
                </a:lnTo>
                <a:lnTo>
                  <a:pt x="0" y="47117"/>
                </a:lnTo>
                <a:lnTo>
                  <a:pt x="2215" y="60483"/>
                </a:lnTo>
                <a:lnTo>
                  <a:pt x="8599" y="72453"/>
                </a:lnTo>
                <a:lnTo>
                  <a:pt x="18293" y="81756"/>
                </a:lnTo>
                <a:lnTo>
                  <a:pt x="30522" y="87630"/>
                </a:lnTo>
                <a:lnTo>
                  <a:pt x="30522" y="163068"/>
                </a:lnTo>
                <a:lnTo>
                  <a:pt x="232833" y="163068"/>
                </a:lnTo>
                <a:lnTo>
                  <a:pt x="232833" y="207772"/>
                </a:lnTo>
                <a:lnTo>
                  <a:pt x="223060" y="212044"/>
                </a:lnTo>
                <a:lnTo>
                  <a:pt x="214752" y="218519"/>
                </a:lnTo>
                <a:lnTo>
                  <a:pt x="208277" y="226827"/>
                </a:lnTo>
                <a:lnTo>
                  <a:pt x="204004" y="236601"/>
                </a:lnTo>
                <a:lnTo>
                  <a:pt x="231451" y="236601"/>
                </a:lnTo>
                <a:lnTo>
                  <a:pt x="232008" y="235775"/>
                </a:lnTo>
                <a:lnTo>
                  <a:pt x="237862" y="231826"/>
                </a:lnTo>
                <a:lnTo>
                  <a:pt x="245025" y="230378"/>
                </a:lnTo>
                <a:lnTo>
                  <a:pt x="283239" y="230378"/>
                </a:lnTo>
                <a:lnTo>
                  <a:pt x="279125" y="222789"/>
                </a:lnTo>
                <a:lnTo>
                  <a:pt x="269485" y="213602"/>
                </a:lnTo>
                <a:lnTo>
                  <a:pt x="257344" y="207772"/>
                </a:lnTo>
                <a:lnTo>
                  <a:pt x="257344" y="138557"/>
                </a:lnTo>
                <a:lnTo>
                  <a:pt x="55033" y="138557"/>
                </a:lnTo>
                <a:lnTo>
                  <a:pt x="55033" y="87630"/>
                </a:lnTo>
                <a:lnTo>
                  <a:pt x="67336" y="81756"/>
                </a:lnTo>
                <a:lnTo>
                  <a:pt x="77068" y="72453"/>
                </a:lnTo>
                <a:lnTo>
                  <a:pt x="81039" y="65024"/>
                </a:lnTo>
                <a:lnTo>
                  <a:pt x="42841" y="65024"/>
                </a:lnTo>
                <a:lnTo>
                  <a:pt x="35678" y="63575"/>
                </a:lnTo>
                <a:lnTo>
                  <a:pt x="29824" y="59626"/>
                </a:lnTo>
                <a:lnTo>
                  <a:pt x="25875" y="53772"/>
                </a:lnTo>
                <a:lnTo>
                  <a:pt x="24529" y="47117"/>
                </a:lnTo>
                <a:lnTo>
                  <a:pt x="24529" y="46100"/>
                </a:lnTo>
                <a:lnTo>
                  <a:pt x="25875" y="39445"/>
                </a:lnTo>
                <a:lnTo>
                  <a:pt x="29824" y="33591"/>
                </a:lnTo>
                <a:lnTo>
                  <a:pt x="35678" y="29642"/>
                </a:lnTo>
                <a:lnTo>
                  <a:pt x="42841" y="28194"/>
                </a:lnTo>
                <a:lnTo>
                  <a:pt x="81205" y="28194"/>
                </a:lnTo>
                <a:lnTo>
                  <a:pt x="73163" y="16287"/>
                </a:lnTo>
                <a:lnTo>
                  <a:pt x="59514" y="7068"/>
                </a:lnTo>
                <a:lnTo>
                  <a:pt x="42841" y="3683"/>
                </a:lnTo>
                <a:close/>
              </a:path>
              <a:path w="288290" h="299085">
                <a:moveTo>
                  <a:pt x="150410" y="163068"/>
                </a:moveTo>
                <a:lnTo>
                  <a:pt x="115612" y="163068"/>
                </a:lnTo>
                <a:lnTo>
                  <a:pt x="93514" y="184912"/>
                </a:lnTo>
                <a:lnTo>
                  <a:pt x="110786" y="202311"/>
                </a:lnTo>
                <a:lnTo>
                  <a:pt x="150410" y="163068"/>
                </a:lnTo>
                <a:close/>
              </a:path>
              <a:path w="288290" h="299085">
                <a:moveTo>
                  <a:pt x="110786" y="99187"/>
                </a:moveTo>
                <a:lnTo>
                  <a:pt x="93514" y="116586"/>
                </a:lnTo>
                <a:lnTo>
                  <a:pt x="115612" y="138557"/>
                </a:lnTo>
                <a:lnTo>
                  <a:pt x="150410" y="138557"/>
                </a:lnTo>
                <a:lnTo>
                  <a:pt x="110786" y="99187"/>
                </a:lnTo>
                <a:close/>
              </a:path>
              <a:path w="288290" h="299085">
                <a:moveTo>
                  <a:pt x="156760" y="0"/>
                </a:moveTo>
                <a:lnTo>
                  <a:pt x="108119" y="48260"/>
                </a:lnTo>
                <a:lnTo>
                  <a:pt x="156760" y="96520"/>
                </a:lnTo>
                <a:lnTo>
                  <a:pt x="174032" y="79121"/>
                </a:lnTo>
                <a:lnTo>
                  <a:pt x="153585" y="58800"/>
                </a:lnTo>
                <a:lnTo>
                  <a:pt x="231451" y="58800"/>
                </a:lnTo>
                <a:lnTo>
                  <a:pt x="228059" y="53772"/>
                </a:lnTo>
                <a:lnTo>
                  <a:pt x="226713" y="47117"/>
                </a:lnTo>
                <a:lnTo>
                  <a:pt x="226713" y="46100"/>
                </a:lnTo>
                <a:lnTo>
                  <a:pt x="228059" y="39445"/>
                </a:lnTo>
                <a:lnTo>
                  <a:pt x="231537" y="34290"/>
                </a:lnTo>
                <a:lnTo>
                  <a:pt x="156887" y="34290"/>
                </a:lnTo>
                <a:lnTo>
                  <a:pt x="174032" y="17399"/>
                </a:lnTo>
                <a:lnTo>
                  <a:pt x="156760" y="0"/>
                </a:lnTo>
                <a:close/>
              </a:path>
              <a:path w="288290" h="299085">
                <a:moveTo>
                  <a:pt x="231451" y="58800"/>
                </a:moveTo>
                <a:lnTo>
                  <a:pt x="204004" y="58800"/>
                </a:lnTo>
                <a:lnTo>
                  <a:pt x="209896" y="71104"/>
                </a:lnTo>
                <a:lnTo>
                  <a:pt x="219228" y="80835"/>
                </a:lnTo>
                <a:lnTo>
                  <a:pt x="231204" y="87233"/>
                </a:lnTo>
                <a:lnTo>
                  <a:pt x="245025" y="89535"/>
                </a:lnTo>
                <a:lnTo>
                  <a:pt x="261609" y="86193"/>
                </a:lnTo>
                <a:lnTo>
                  <a:pt x="275204" y="77088"/>
                </a:lnTo>
                <a:lnTo>
                  <a:pt x="283468" y="65024"/>
                </a:lnTo>
                <a:lnTo>
                  <a:pt x="245025" y="65024"/>
                </a:lnTo>
                <a:lnTo>
                  <a:pt x="237862" y="63575"/>
                </a:lnTo>
                <a:lnTo>
                  <a:pt x="232008" y="59626"/>
                </a:lnTo>
                <a:lnTo>
                  <a:pt x="231451" y="58800"/>
                </a:lnTo>
                <a:close/>
              </a:path>
              <a:path w="288290" h="299085">
                <a:moveTo>
                  <a:pt x="81205" y="28194"/>
                </a:moveTo>
                <a:lnTo>
                  <a:pt x="42841" y="28194"/>
                </a:lnTo>
                <a:lnTo>
                  <a:pt x="50005" y="29642"/>
                </a:lnTo>
                <a:lnTo>
                  <a:pt x="55859" y="33591"/>
                </a:lnTo>
                <a:lnTo>
                  <a:pt x="59808" y="39445"/>
                </a:lnTo>
                <a:lnTo>
                  <a:pt x="61154" y="46100"/>
                </a:lnTo>
                <a:lnTo>
                  <a:pt x="61154" y="47117"/>
                </a:lnTo>
                <a:lnTo>
                  <a:pt x="59808" y="53772"/>
                </a:lnTo>
                <a:lnTo>
                  <a:pt x="55859" y="59626"/>
                </a:lnTo>
                <a:lnTo>
                  <a:pt x="50005" y="63575"/>
                </a:lnTo>
                <a:lnTo>
                  <a:pt x="42841" y="65024"/>
                </a:lnTo>
                <a:lnTo>
                  <a:pt x="81039" y="65024"/>
                </a:lnTo>
                <a:lnTo>
                  <a:pt x="83465" y="60483"/>
                </a:lnTo>
                <a:lnTo>
                  <a:pt x="85683" y="47117"/>
                </a:lnTo>
                <a:lnTo>
                  <a:pt x="85664" y="46100"/>
                </a:lnTo>
                <a:lnTo>
                  <a:pt x="82382" y="29936"/>
                </a:lnTo>
                <a:lnTo>
                  <a:pt x="81205" y="28194"/>
                </a:lnTo>
                <a:close/>
              </a:path>
              <a:path w="288290" h="299085">
                <a:moveTo>
                  <a:pt x="283468" y="28194"/>
                </a:moveTo>
                <a:lnTo>
                  <a:pt x="245025" y="28194"/>
                </a:lnTo>
                <a:lnTo>
                  <a:pt x="252189" y="29642"/>
                </a:lnTo>
                <a:lnTo>
                  <a:pt x="258043" y="33591"/>
                </a:lnTo>
                <a:lnTo>
                  <a:pt x="261992" y="39445"/>
                </a:lnTo>
                <a:lnTo>
                  <a:pt x="263338" y="46100"/>
                </a:lnTo>
                <a:lnTo>
                  <a:pt x="263338" y="47117"/>
                </a:lnTo>
                <a:lnTo>
                  <a:pt x="261992" y="53772"/>
                </a:lnTo>
                <a:lnTo>
                  <a:pt x="258043" y="59626"/>
                </a:lnTo>
                <a:lnTo>
                  <a:pt x="252189" y="63575"/>
                </a:lnTo>
                <a:lnTo>
                  <a:pt x="245025" y="65024"/>
                </a:lnTo>
                <a:lnTo>
                  <a:pt x="283468" y="65024"/>
                </a:lnTo>
                <a:lnTo>
                  <a:pt x="284447" y="63575"/>
                </a:lnTo>
                <a:lnTo>
                  <a:pt x="287951" y="47117"/>
                </a:lnTo>
                <a:lnTo>
                  <a:pt x="287951" y="46100"/>
                </a:lnTo>
                <a:lnTo>
                  <a:pt x="284441" y="29614"/>
                </a:lnTo>
                <a:lnTo>
                  <a:pt x="283468" y="28194"/>
                </a:lnTo>
                <a:close/>
              </a:path>
              <a:path w="288290" h="299085">
                <a:moveTo>
                  <a:pt x="245025" y="3683"/>
                </a:moveTo>
                <a:lnTo>
                  <a:pt x="231204" y="5982"/>
                </a:lnTo>
                <a:lnTo>
                  <a:pt x="219228" y="12366"/>
                </a:lnTo>
                <a:lnTo>
                  <a:pt x="209896" y="22060"/>
                </a:lnTo>
                <a:lnTo>
                  <a:pt x="204004" y="34290"/>
                </a:lnTo>
                <a:lnTo>
                  <a:pt x="231537" y="34290"/>
                </a:lnTo>
                <a:lnTo>
                  <a:pt x="232008" y="33591"/>
                </a:lnTo>
                <a:lnTo>
                  <a:pt x="237862" y="29642"/>
                </a:lnTo>
                <a:lnTo>
                  <a:pt x="245025" y="28194"/>
                </a:lnTo>
                <a:lnTo>
                  <a:pt x="283468" y="28194"/>
                </a:lnTo>
                <a:lnTo>
                  <a:pt x="275204" y="16129"/>
                </a:lnTo>
                <a:lnTo>
                  <a:pt x="261609" y="7024"/>
                </a:lnTo>
                <a:lnTo>
                  <a:pt x="245025" y="3683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05500" y="1805939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231012" y="267335"/>
                </a:moveTo>
                <a:lnTo>
                  <a:pt x="214459" y="276848"/>
                </a:lnTo>
                <a:lnTo>
                  <a:pt x="196786" y="283813"/>
                </a:lnTo>
                <a:lnTo>
                  <a:pt x="178256" y="288159"/>
                </a:lnTo>
                <a:lnTo>
                  <a:pt x="159130" y="289813"/>
                </a:lnTo>
                <a:lnTo>
                  <a:pt x="159512" y="313944"/>
                </a:lnTo>
                <a:lnTo>
                  <a:pt x="182110" y="311957"/>
                </a:lnTo>
                <a:lnTo>
                  <a:pt x="203993" y="306816"/>
                </a:lnTo>
                <a:lnTo>
                  <a:pt x="224877" y="298602"/>
                </a:lnTo>
                <a:lnTo>
                  <a:pt x="244475" y="287400"/>
                </a:lnTo>
                <a:lnTo>
                  <a:pt x="231012" y="267335"/>
                </a:lnTo>
                <a:close/>
              </a:path>
              <a:path w="314325" h="314325">
                <a:moveTo>
                  <a:pt x="35051" y="209550"/>
                </a:moveTo>
                <a:lnTo>
                  <a:pt x="12953" y="219201"/>
                </a:lnTo>
                <a:lnTo>
                  <a:pt x="32267" y="252194"/>
                </a:lnTo>
                <a:lnTo>
                  <a:pt x="58499" y="279209"/>
                </a:lnTo>
                <a:lnTo>
                  <a:pt x="90374" y="299176"/>
                </a:lnTo>
                <a:lnTo>
                  <a:pt x="126619" y="311023"/>
                </a:lnTo>
                <a:lnTo>
                  <a:pt x="131317" y="287400"/>
                </a:lnTo>
                <a:lnTo>
                  <a:pt x="100613" y="277379"/>
                </a:lnTo>
                <a:lnTo>
                  <a:pt x="73612" y="260477"/>
                </a:lnTo>
                <a:lnTo>
                  <a:pt x="51397" y="237573"/>
                </a:lnTo>
                <a:lnTo>
                  <a:pt x="35051" y="209550"/>
                </a:lnTo>
                <a:close/>
              </a:path>
              <a:path w="314325" h="314325">
                <a:moveTo>
                  <a:pt x="84709" y="150495"/>
                </a:moveTo>
                <a:lnTo>
                  <a:pt x="60705" y="150495"/>
                </a:lnTo>
                <a:lnTo>
                  <a:pt x="60705" y="216662"/>
                </a:lnTo>
                <a:lnTo>
                  <a:pt x="84709" y="216662"/>
                </a:lnTo>
                <a:lnTo>
                  <a:pt x="84709" y="150495"/>
                </a:lnTo>
                <a:close/>
              </a:path>
              <a:path w="314325" h="314325">
                <a:moveTo>
                  <a:pt x="126873" y="72136"/>
                </a:moveTo>
                <a:lnTo>
                  <a:pt x="102742" y="72136"/>
                </a:lnTo>
                <a:lnTo>
                  <a:pt x="102742" y="216662"/>
                </a:lnTo>
                <a:lnTo>
                  <a:pt x="126873" y="216662"/>
                </a:lnTo>
                <a:lnTo>
                  <a:pt x="126873" y="72136"/>
                </a:lnTo>
                <a:close/>
              </a:path>
              <a:path w="314325" h="314325">
                <a:moveTo>
                  <a:pt x="140462" y="0"/>
                </a:moveTo>
                <a:lnTo>
                  <a:pt x="95016" y="11798"/>
                </a:lnTo>
                <a:lnTo>
                  <a:pt x="56372" y="35533"/>
                </a:lnTo>
                <a:lnTo>
                  <a:pt x="26355" y="69028"/>
                </a:lnTo>
                <a:lnTo>
                  <a:pt x="6913" y="110105"/>
                </a:lnTo>
                <a:lnTo>
                  <a:pt x="0" y="156590"/>
                </a:lnTo>
                <a:lnTo>
                  <a:pt x="190" y="164324"/>
                </a:lnTo>
                <a:lnTo>
                  <a:pt x="762" y="172069"/>
                </a:lnTo>
                <a:lnTo>
                  <a:pt x="1714" y="179790"/>
                </a:lnTo>
                <a:lnTo>
                  <a:pt x="3048" y="187451"/>
                </a:lnTo>
                <a:lnTo>
                  <a:pt x="26670" y="182752"/>
                </a:lnTo>
                <a:lnTo>
                  <a:pt x="25523" y="176236"/>
                </a:lnTo>
                <a:lnTo>
                  <a:pt x="24733" y="169672"/>
                </a:lnTo>
                <a:lnTo>
                  <a:pt x="24276" y="163107"/>
                </a:lnTo>
                <a:lnTo>
                  <a:pt x="24129" y="156590"/>
                </a:lnTo>
                <a:lnTo>
                  <a:pt x="33166" y="107995"/>
                </a:lnTo>
                <a:lnTo>
                  <a:pt x="58134" y="67294"/>
                </a:lnTo>
                <a:lnTo>
                  <a:pt x="95817" y="38094"/>
                </a:lnTo>
                <a:lnTo>
                  <a:pt x="143001" y="24002"/>
                </a:lnTo>
                <a:lnTo>
                  <a:pt x="140462" y="0"/>
                </a:lnTo>
                <a:close/>
              </a:path>
              <a:path w="314325" h="314325">
                <a:moveTo>
                  <a:pt x="311276" y="127888"/>
                </a:moveTo>
                <a:lnTo>
                  <a:pt x="287527" y="132207"/>
                </a:lnTo>
                <a:lnTo>
                  <a:pt x="289051" y="140715"/>
                </a:lnTo>
                <a:lnTo>
                  <a:pt x="289813" y="148717"/>
                </a:lnTo>
                <a:lnTo>
                  <a:pt x="289813" y="156590"/>
                </a:lnTo>
                <a:lnTo>
                  <a:pt x="287371" y="182185"/>
                </a:lnTo>
                <a:lnTo>
                  <a:pt x="280177" y="206565"/>
                </a:lnTo>
                <a:lnTo>
                  <a:pt x="268436" y="229135"/>
                </a:lnTo>
                <a:lnTo>
                  <a:pt x="252349" y="249300"/>
                </a:lnTo>
                <a:lnTo>
                  <a:pt x="269748" y="266064"/>
                </a:lnTo>
                <a:lnTo>
                  <a:pt x="288655" y="242244"/>
                </a:lnTo>
                <a:lnTo>
                  <a:pt x="302514" y="215614"/>
                </a:lnTo>
                <a:lnTo>
                  <a:pt x="311038" y="186840"/>
                </a:lnTo>
                <a:lnTo>
                  <a:pt x="313944" y="156590"/>
                </a:lnTo>
                <a:lnTo>
                  <a:pt x="313777" y="149534"/>
                </a:lnTo>
                <a:lnTo>
                  <a:pt x="313277" y="142430"/>
                </a:lnTo>
                <a:lnTo>
                  <a:pt x="312443" y="135231"/>
                </a:lnTo>
                <a:lnTo>
                  <a:pt x="311276" y="127888"/>
                </a:lnTo>
                <a:close/>
              </a:path>
              <a:path w="314325" h="314325">
                <a:moveTo>
                  <a:pt x="253237" y="138430"/>
                </a:moveTo>
                <a:lnTo>
                  <a:pt x="229235" y="138430"/>
                </a:lnTo>
                <a:lnTo>
                  <a:pt x="229235" y="216662"/>
                </a:lnTo>
                <a:lnTo>
                  <a:pt x="253237" y="216662"/>
                </a:lnTo>
                <a:lnTo>
                  <a:pt x="253237" y="138430"/>
                </a:lnTo>
                <a:close/>
              </a:path>
              <a:path w="314325" h="314325">
                <a:moveTo>
                  <a:pt x="169037" y="126364"/>
                </a:moveTo>
                <a:lnTo>
                  <a:pt x="144907" y="126364"/>
                </a:lnTo>
                <a:lnTo>
                  <a:pt x="144907" y="216662"/>
                </a:lnTo>
                <a:lnTo>
                  <a:pt x="169037" y="216662"/>
                </a:lnTo>
                <a:lnTo>
                  <a:pt x="169037" y="126364"/>
                </a:lnTo>
                <a:close/>
              </a:path>
              <a:path w="314325" h="314325">
                <a:moveTo>
                  <a:pt x="211200" y="96265"/>
                </a:moveTo>
                <a:lnTo>
                  <a:pt x="187071" y="96265"/>
                </a:lnTo>
                <a:lnTo>
                  <a:pt x="187071" y="216662"/>
                </a:lnTo>
                <a:lnTo>
                  <a:pt x="211200" y="216662"/>
                </a:lnTo>
                <a:lnTo>
                  <a:pt x="211200" y="96265"/>
                </a:lnTo>
                <a:close/>
              </a:path>
              <a:path w="314325" h="314325">
                <a:moveTo>
                  <a:pt x="173609" y="0"/>
                </a:moveTo>
                <a:lnTo>
                  <a:pt x="170941" y="24002"/>
                </a:lnTo>
                <a:lnTo>
                  <a:pt x="205716" y="32452"/>
                </a:lnTo>
                <a:lnTo>
                  <a:pt x="236442" y="49593"/>
                </a:lnTo>
                <a:lnTo>
                  <a:pt x="261596" y="74259"/>
                </a:lnTo>
                <a:lnTo>
                  <a:pt x="279653" y="105283"/>
                </a:lnTo>
                <a:lnTo>
                  <a:pt x="301878" y="96138"/>
                </a:lnTo>
                <a:lnTo>
                  <a:pt x="280533" y="59471"/>
                </a:lnTo>
                <a:lnTo>
                  <a:pt x="250840" y="30352"/>
                </a:lnTo>
                <a:lnTo>
                  <a:pt x="214600" y="10092"/>
                </a:lnTo>
                <a:lnTo>
                  <a:pt x="173609" y="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708135" y="1805939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231013" y="267335"/>
                </a:moveTo>
                <a:lnTo>
                  <a:pt x="214459" y="276848"/>
                </a:lnTo>
                <a:lnTo>
                  <a:pt x="196786" y="283813"/>
                </a:lnTo>
                <a:lnTo>
                  <a:pt x="178256" y="288159"/>
                </a:lnTo>
                <a:lnTo>
                  <a:pt x="159131" y="289813"/>
                </a:lnTo>
                <a:lnTo>
                  <a:pt x="159512" y="313944"/>
                </a:lnTo>
                <a:lnTo>
                  <a:pt x="182110" y="311957"/>
                </a:lnTo>
                <a:lnTo>
                  <a:pt x="203993" y="306816"/>
                </a:lnTo>
                <a:lnTo>
                  <a:pt x="224877" y="298602"/>
                </a:lnTo>
                <a:lnTo>
                  <a:pt x="244475" y="287400"/>
                </a:lnTo>
                <a:lnTo>
                  <a:pt x="231013" y="267335"/>
                </a:lnTo>
                <a:close/>
              </a:path>
              <a:path w="314325" h="314325">
                <a:moveTo>
                  <a:pt x="35052" y="209550"/>
                </a:moveTo>
                <a:lnTo>
                  <a:pt x="12954" y="219201"/>
                </a:lnTo>
                <a:lnTo>
                  <a:pt x="32267" y="252194"/>
                </a:lnTo>
                <a:lnTo>
                  <a:pt x="58499" y="279209"/>
                </a:lnTo>
                <a:lnTo>
                  <a:pt x="90374" y="299176"/>
                </a:lnTo>
                <a:lnTo>
                  <a:pt x="126619" y="311023"/>
                </a:lnTo>
                <a:lnTo>
                  <a:pt x="131318" y="287400"/>
                </a:lnTo>
                <a:lnTo>
                  <a:pt x="100613" y="277379"/>
                </a:lnTo>
                <a:lnTo>
                  <a:pt x="73612" y="260477"/>
                </a:lnTo>
                <a:lnTo>
                  <a:pt x="51397" y="237573"/>
                </a:lnTo>
                <a:lnTo>
                  <a:pt x="35052" y="209550"/>
                </a:lnTo>
                <a:close/>
              </a:path>
              <a:path w="314325" h="314325">
                <a:moveTo>
                  <a:pt x="84709" y="150495"/>
                </a:moveTo>
                <a:lnTo>
                  <a:pt x="60706" y="150495"/>
                </a:lnTo>
                <a:lnTo>
                  <a:pt x="60706" y="216662"/>
                </a:lnTo>
                <a:lnTo>
                  <a:pt x="84709" y="216662"/>
                </a:lnTo>
                <a:lnTo>
                  <a:pt x="84709" y="150495"/>
                </a:lnTo>
                <a:close/>
              </a:path>
              <a:path w="314325" h="314325">
                <a:moveTo>
                  <a:pt x="126873" y="72136"/>
                </a:moveTo>
                <a:lnTo>
                  <a:pt x="102743" y="72136"/>
                </a:lnTo>
                <a:lnTo>
                  <a:pt x="102743" y="216662"/>
                </a:lnTo>
                <a:lnTo>
                  <a:pt x="126873" y="216662"/>
                </a:lnTo>
                <a:lnTo>
                  <a:pt x="126873" y="72136"/>
                </a:lnTo>
                <a:close/>
              </a:path>
              <a:path w="314325" h="314325">
                <a:moveTo>
                  <a:pt x="140462" y="0"/>
                </a:moveTo>
                <a:lnTo>
                  <a:pt x="95016" y="11798"/>
                </a:lnTo>
                <a:lnTo>
                  <a:pt x="56372" y="35533"/>
                </a:lnTo>
                <a:lnTo>
                  <a:pt x="26355" y="69028"/>
                </a:lnTo>
                <a:lnTo>
                  <a:pt x="6913" y="110105"/>
                </a:lnTo>
                <a:lnTo>
                  <a:pt x="0" y="156590"/>
                </a:lnTo>
                <a:lnTo>
                  <a:pt x="190" y="164324"/>
                </a:lnTo>
                <a:lnTo>
                  <a:pt x="761" y="172069"/>
                </a:lnTo>
                <a:lnTo>
                  <a:pt x="1714" y="179790"/>
                </a:lnTo>
                <a:lnTo>
                  <a:pt x="3048" y="187451"/>
                </a:lnTo>
                <a:lnTo>
                  <a:pt x="26670" y="182752"/>
                </a:lnTo>
                <a:lnTo>
                  <a:pt x="25523" y="176236"/>
                </a:lnTo>
                <a:lnTo>
                  <a:pt x="24733" y="169672"/>
                </a:lnTo>
                <a:lnTo>
                  <a:pt x="24276" y="163107"/>
                </a:lnTo>
                <a:lnTo>
                  <a:pt x="24130" y="156590"/>
                </a:lnTo>
                <a:lnTo>
                  <a:pt x="33166" y="107995"/>
                </a:lnTo>
                <a:lnTo>
                  <a:pt x="58134" y="67294"/>
                </a:lnTo>
                <a:lnTo>
                  <a:pt x="95817" y="38094"/>
                </a:lnTo>
                <a:lnTo>
                  <a:pt x="143002" y="24002"/>
                </a:lnTo>
                <a:lnTo>
                  <a:pt x="140462" y="0"/>
                </a:lnTo>
                <a:close/>
              </a:path>
              <a:path w="314325" h="314325">
                <a:moveTo>
                  <a:pt x="311277" y="127888"/>
                </a:moveTo>
                <a:lnTo>
                  <a:pt x="287528" y="132207"/>
                </a:lnTo>
                <a:lnTo>
                  <a:pt x="289052" y="140715"/>
                </a:lnTo>
                <a:lnTo>
                  <a:pt x="289814" y="148717"/>
                </a:lnTo>
                <a:lnTo>
                  <a:pt x="289814" y="156590"/>
                </a:lnTo>
                <a:lnTo>
                  <a:pt x="287371" y="182185"/>
                </a:lnTo>
                <a:lnTo>
                  <a:pt x="280177" y="206565"/>
                </a:lnTo>
                <a:lnTo>
                  <a:pt x="268436" y="229135"/>
                </a:lnTo>
                <a:lnTo>
                  <a:pt x="252349" y="249300"/>
                </a:lnTo>
                <a:lnTo>
                  <a:pt x="269748" y="266064"/>
                </a:lnTo>
                <a:lnTo>
                  <a:pt x="288655" y="242244"/>
                </a:lnTo>
                <a:lnTo>
                  <a:pt x="302514" y="215614"/>
                </a:lnTo>
                <a:lnTo>
                  <a:pt x="311038" y="186840"/>
                </a:lnTo>
                <a:lnTo>
                  <a:pt x="313944" y="156590"/>
                </a:lnTo>
                <a:lnTo>
                  <a:pt x="313777" y="149534"/>
                </a:lnTo>
                <a:lnTo>
                  <a:pt x="313277" y="142430"/>
                </a:lnTo>
                <a:lnTo>
                  <a:pt x="312443" y="135231"/>
                </a:lnTo>
                <a:lnTo>
                  <a:pt x="311277" y="127888"/>
                </a:lnTo>
                <a:close/>
              </a:path>
              <a:path w="314325" h="314325">
                <a:moveTo>
                  <a:pt x="253238" y="138430"/>
                </a:moveTo>
                <a:lnTo>
                  <a:pt x="229235" y="138430"/>
                </a:lnTo>
                <a:lnTo>
                  <a:pt x="229235" y="216662"/>
                </a:lnTo>
                <a:lnTo>
                  <a:pt x="253238" y="216662"/>
                </a:lnTo>
                <a:lnTo>
                  <a:pt x="253238" y="138430"/>
                </a:lnTo>
                <a:close/>
              </a:path>
              <a:path w="314325" h="314325">
                <a:moveTo>
                  <a:pt x="169037" y="126364"/>
                </a:moveTo>
                <a:lnTo>
                  <a:pt x="144907" y="126364"/>
                </a:lnTo>
                <a:lnTo>
                  <a:pt x="144907" y="216662"/>
                </a:lnTo>
                <a:lnTo>
                  <a:pt x="169037" y="216662"/>
                </a:lnTo>
                <a:lnTo>
                  <a:pt x="169037" y="126364"/>
                </a:lnTo>
                <a:close/>
              </a:path>
              <a:path w="314325" h="314325">
                <a:moveTo>
                  <a:pt x="211200" y="96265"/>
                </a:moveTo>
                <a:lnTo>
                  <a:pt x="187071" y="96265"/>
                </a:lnTo>
                <a:lnTo>
                  <a:pt x="187071" y="216662"/>
                </a:lnTo>
                <a:lnTo>
                  <a:pt x="211200" y="216662"/>
                </a:lnTo>
                <a:lnTo>
                  <a:pt x="211200" y="96265"/>
                </a:lnTo>
                <a:close/>
              </a:path>
              <a:path w="314325" h="314325">
                <a:moveTo>
                  <a:pt x="173609" y="0"/>
                </a:moveTo>
                <a:lnTo>
                  <a:pt x="170942" y="24002"/>
                </a:lnTo>
                <a:lnTo>
                  <a:pt x="205716" y="32452"/>
                </a:lnTo>
                <a:lnTo>
                  <a:pt x="236442" y="49593"/>
                </a:lnTo>
                <a:lnTo>
                  <a:pt x="261596" y="74259"/>
                </a:lnTo>
                <a:lnTo>
                  <a:pt x="279654" y="105283"/>
                </a:lnTo>
                <a:lnTo>
                  <a:pt x="301879" y="96138"/>
                </a:lnTo>
                <a:lnTo>
                  <a:pt x="280533" y="59471"/>
                </a:lnTo>
                <a:lnTo>
                  <a:pt x="250840" y="30352"/>
                </a:lnTo>
                <a:lnTo>
                  <a:pt x="214600" y="10092"/>
                </a:lnTo>
                <a:lnTo>
                  <a:pt x="173609" y="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165255" y="2638044"/>
            <a:ext cx="284480" cy="285115"/>
          </a:xfrm>
          <a:custGeom>
            <a:avLst/>
            <a:gdLst/>
            <a:ahLst/>
            <a:cxnLst/>
            <a:rect l="l" t="t" r="r" b="b"/>
            <a:pathLst>
              <a:path w="284479" h="285114">
                <a:moveTo>
                  <a:pt x="74755" y="245744"/>
                </a:moveTo>
                <a:lnTo>
                  <a:pt x="43905" y="245744"/>
                </a:lnTo>
                <a:lnTo>
                  <a:pt x="65275" y="262538"/>
                </a:lnTo>
                <a:lnTo>
                  <a:pt x="89133" y="274843"/>
                </a:lnTo>
                <a:lnTo>
                  <a:pt x="114887" y="282416"/>
                </a:lnTo>
                <a:lnTo>
                  <a:pt x="141695" y="284988"/>
                </a:lnTo>
                <a:lnTo>
                  <a:pt x="150593" y="284702"/>
                </a:lnTo>
                <a:lnTo>
                  <a:pt x="203818" y="270839"/>
                </a:lnTo>
                <a:lnTo>
                  <a:pt x="212114" y="265810"/>
                </a:lnTo>
                <a:lnTo>
                  <a:pt x="141822" y="265810"/>
                </a:lnTo>
                <a:lnTo>
                  <a:pt x="118492" y="263562"/>
                </a:lnTo>
                <a:lnTo>
                  <a:pt x="96150" y="256968"/>
                </a:lnTo>
                <a:lnTo>
                  <a:pt x="75403" y="246254"/>
                </a:lnTo>
                <a:lnTo>
                  <a:pt x="74755" y="245744"/>
                </a:lnTo>
                <a:close/>
              </a:path>
              <a:path w="284479" h="285114">
                <a:moveTo>
                  <a:pt x="81624" y="211200"/>
                </a:moveTo>
                <a:lnTo>
                  <a:pt x="23458" y="211200"/>
                </a:lnTo>
                <a:lnTo>
                  <a:pt x="23458" y="269239"/>
                </a:lnTo>
                <a:lnTo>
                  <a:pt x="43905" y="269239"/>
                </a:lnTo>
                <a:lnTo>
                  <a:pt x="43905" y="245744"/>
                </a:lnTo>
                <a:lnTo>
                  <a:pt x="74755" y="245744"/>
                </a:lnTo>
                <a:lnTo>
                  <a:pt x="56859" y="231647"/>
                </a:lnTo>
                <a:lnTo>
                  <a:pt x="81624" y="231647"/>
                </a:lnTo>
                <a:lnTo>
                  <a:pt x="81624" y="211200"/>
                </a:lnTo>
                <a:close/>
              </a:path>
              <a:path w="284479" h="285114">
                <a:moveTo>
                  <a:pt x="279998" y="107060"/>
                </a:moveTo>
                <a:lnTo>
                  <a:pt x="261329" y="111886"/>
                </a:lnTo>
                <a:lnTo>
                  <a:pt x="265105" y="135937"/>
                </a:lnTo>
                <a:lnTo>
                  <a:pt x="264107" y="159892"/>
                </a:lnTo>
                <a:lnTo>
                  <a:pt x="248121" y="205231"/>
                </a:lnTo>
                <a:lnTo>
                  <a:pt x="216069" y="241125"/>
                </a:lnTo>
                <a:lnTo>
                  <a:pt x="172683" y="261873"/>
                </a:lnTo>
                <a:lnTo>
                  <a:pt x="141822" y="265810"/>
                </a:lnTo>
                <a:lnTo>
                  <a:pt x="212114" y="265810"/>
                </a:lnTo>
                <a:lnTo>
                  <a:pt x="247926" y="237732"/>
                </a:lnTo>
                <a:lnTo>
                  <a:pt x="276444" y="189499"/>
                </a:lnTo>
                <a:lnTo>
                  <a:pt x="284227" y="135937"/>
                </a:lnTo>
                <a:lnTo>
                  <a:pt x="284224" y="134530"/>
                </a:lnTo>
                <a:lnTo>
                  <a:pt x="279998" y="107060"/>
                </a:lnTo>
                <a:close/>
              </a:path>
              <a:path w="284479" h="285114">
                <a:moveTo>
                  <a:pt x="174715" y="189737"/>
                </a:moveTo>
                <a:lnTo>
                  <a:pt x="109310" y="189737"/>
                </a:lnTo>
                <a:lnTo>
                  <a:pt x="115914" y="194309"/>
                </a:lnTo>
                <a:lnTo>
                  <a:pt x="123534" y="197484"/>
                </a:lnTo>
                <a:lnTo>
                  <a:pt x="131789" y="199008"/>
                </a:lnTo>
                <a:lnTo>
                  <a:pt x="131789" y="219201"/>
                </a:lnTo>
                <a:lnTo>
                  <a:pt x="152236" y="219201"/>
                </a:lnTo>
                <a:lnTo>
                  <a:pt x="152236" y="199008"/>
                </a:lnTo>
                <a:lnTo>
                  <a:pt x="160491" y="197484"/>
                </a:lnTo>
                <a:lnTo>
                  <a:pt x="168111" y="194309"/>
                </a:lnTo>
                <a:lnTo>
                  <a:pt x="174715" y="189737"/>
                </a:lnTo>
                <a:close/>
              </a:path>
              <a:path w="284479" h="285114">
                <a:moveTo>
                  <a:pt x="93054" y="79120"/>
                </a:moveTo>
                <a:lnTo>
                  <a:pt x="78576" y="93471"/>
                </a:lnTo>
                <a:lnTo>
                  <a:pt x="94832" y="109727"/>
                </a:lnTo>
                <a:lnTo>
                  <a:pt x="90260" y="116331"/>
                </a:lnTo>
                <a:lnTo>
                  <a:pt x="86958" y="124078"/>
                </a:lnTo>
                <a:lnTo>
                  <a:pt x="85561" y="132333"/>
                </a:lnTo>
                <a:lnTo>
                  <a:pt x="62828" y="132333"/>
                </a:lnTo>
                <a:lnTo>
                  <a:pt x="62828" y="152780"/>
                </a:lnTo>
                <a:lnTo>
                  <a:pt x="85561" y="152780"/>
                </a:lnTo>
                <a:lnTo>
                  <a:pt x="86958" y="161035"/>
                </a:lnTo>
                <a:lnTo>
                  <a:pt x="90293" y="168703"/>
                </a:lnTo>
                <a:lnTo>
                  <a:pt x="94832" y="175259"/>
                </a:lnTo>
                <a:lnTo>
                  <a:pt x="78576" y="191515"/>
                </a:lnTo>
                <a:lnTo>
                  <a:pt x="93054" y="205993"/>
                </a:lnTo>
                <a:lnTo>
                  <a:pt x="109310" y="189737"/>
                </a:lnTo>
                <a:lnTo>
                  <a:pt x="203671" y="189737"/>
                </a:lnTo>
                <a:lnTo>
                  <a:pt x="193511" y="179577"/>
                </a:lnTo>
                <a:lnTo>
                  <a:pt x="142076" y="179577"/>
                </a:lnTo>
                <a:lnTo>
                  <a:pt x="127655" y="176658"/>
                </a:lnTo>
                <a:lnTo>
                  <a:pt x="115866" y="168703"/>
                </a:lnTo>
                <a:lnTo>
                  <a:pt x="107911" y="156914"/>
                </a:lnTo>
                <a:lnTo>
                  <a:pt x="104992" y="142493"/>
                </a:lnTo>
                <a:lnTo>
                  <a:pt x="107911" y="128073"/>
                </a:lnTo>
                <a:lnTo>
                  <a:pt x="115866" y="116284"/>
                </a:lnTo>
                <a:lnTo>
                  <a:pt x="127655" y="108329"/>
                </a:lnTo>
                <a:lnTo>
                  <a:pt x="142076" y="105409"/>
                </a:lnTo>
                <a:lnTo>
                  <a:pt x="193511" y="105409"/>
                </a:lnTo>
                <a:lnTo>
                  <a:pt x="203671" y="95250"/>
                </a:lnTo>
                <a:lnTo>
                  <a:pt x="109310" y="95250"/>
                </a:lnTo>
                <a:lnTo>
                  <a:pt x="93054" y="79120"/>
                </a:lnTo>
                <a:close/>
              </a:path>
              <a:path w="284479" h="285114">
                <a:moveTo>
                  <a:pt x="203671" y="189737"/>
                </a:moveTo>
                <a:lnTo>
                  <a:pt x="174715" y="189737"/>
                </a:lnTo>
                <a:lnTo>
                  <a:pt x="190971" y="205993"/>
                </a:lnTo>
                <a:lnTo>
                  <a:pt x="205449" y="191515"/>
                </a:lnTo>
                <a:lnTo>
                  <a:pt x="203671" y="189737"/>
                </a:lnTo>
                <a:close/>
              </a:path>
              <a:path w="284479" h="285114">
                <a:moveTo>
                  <a:pt x="193511" y="105409"/>
                </a:moveTo>
                <a:lnTo>
                  <a:pt x="142076" y="105409"/>
                </a:lnTo>
                <a:lnTo>
                  <a:pt x="156423" y="108329"/>
                </a:lnTo>
                <a:lnTo>
                  <a:pt x="168174" y="116284"/>
                </a:lnTo>
                <a:lnTo>
                  <a:pt x="176116" y="128073"/>
                </a:lnTo>
                <a:lnTo>
                  <a:pt x="179033" y="142493"/>
                </a:lnTo>
                <a:lnTo>
                  <a:pt x="176116" y="156914"/>
                </a:lnTo>
                <a:lnTo>
                  <a:pt x="168174" y="168703"/>
                </a:lnTo>
                <a:lnTo>
                  <a:pt x="156423" y="176658"/>
                </a:lnTo>
                <a:lnTo>
                  <a:pt x="142076" y="179577"/>
                </a:lnTo>
                <a:lnTo>
                  <a:pt x="193511" y="179577"/>
                </a:lnTo>
                <a:lnTo>
                  <a:pt x="189193" y="175259"/>
                </a:lnTo>
                <a:lnTo>
                  <a:pt x="193765" y="168655"/>
                </a:lnTo>
                <a:lnTo>
                  <a:pt x="197067" y="161035"/>
                </a:lnTo>
                <a:lnTo>
                  <a:pt x="198591" y="152780"/>
                </a:lnTo>
                <a:lnTo>
                  <a:pt x="216117" y="152780"/>
                </a:lnTo>
                <a:lnTo>
                  <a:pt x="216117" y="132333"/>
                </a:lnTo>
                <a:lnTo>
                  <a:pt x="198591" y="132333"/>
                </a:lnTo>
                <a:lnTo>
                  <a:pt x="197067" y="124078"/>
                </a:lnTo>
                <a:lnTo>
                  <a:pt x="193732" y="116284"/>
                </a:lnTo>
                <a:lnTo>
                  <a:pt x="189193" y="109727"/>
                </a:lnTo>
                <a:lnTo>
                  <a:pt x="193511" y="105409"/>
                </a:lnTo>
                <a:close/>
              </a:path>
              <a:path w="284479" h="285114">
                <a:moveTo>
                  <a:pt x="142330" y="0"/>
                </a:moveTo>
                <a:lnTo>
                  <a:pt x="64894" y="22759"/>
                </a:lnTo>
                <a:lnTo>
                  <a:pt x="32071" y="52078"/>
                </a:lnTo>
                <a:lnTo>
                  <a:pt x="9872" y="89638"/>
                </a:lnTo>
                <a:lnTo>
                  <a:pt x="0" y="132551"/>
                </a:lnTo>
                <a:lnTo>
                  <a:pt x="4154" y="177926"/>
                </a:lnTo>
                <a:lnTo>
                  <a:pt x="22696" y="173100"/>
                </a:lnTo>
                <a:lnTo>
                  <a:pt x="20364" y="128031"/>
                </a:lnTo>
                <a:lnTo>
                  <a:pt x="20244" y="124078"/>
                </a:lnTo>
                <a:lnTo>
                  <a:pt x="36015" y="79771"/>
                </a:lnTo>
                <a:lnTo>
                  <a:pt x="67362" y="44424"/>
                </a:lnTo>
                <a:lnTo>
                  <a:pt x="111342" y="23113"/>
                </a:lnTo>
                <a:lnTo>
                  <a:pt x="142330" y="19176"/>
                </a:lnTo>
                <a:lnTo>
                  <a:pt x="212406" y="19176"/>
                </a:lnTo>
                <a:lnTo>
                  <a:pt x="194892" y="10144"/>
                </a:lnTo>
                <a:lnTo>
                  <a:pt x="169138" y="2571"/>
                </a:lnTo>
                <a:lnTo>
                  <a:pt x="142330" y="0"/>
                </a:lnTo>
                <a:close/>
              </a:path>
              <a:path w="284479" h="285114">
                <a:moveTo>
                  <a:pt x="142076" y="122046"/>
                </a:moveTo>
                <a:lnTo>
                  <a:pt x="134113" y="123652"/>
                </a:lnTo>
                <a:lnTo>
                  <a:pt x="127614" y="128031"/>
                </a:lnTo>
                <a:lnTo>
                  <a:pt x="123234" y="134530"/>
                </a:lnTo>
                <a:lnTo>
                  <a:pt x="121629" y="142493"/>
                </a:lnTo>
                <a:lnTo>
                  <a:pt x="123234" y="150457"/>
                </a:lnTo>
                <a:lnTo>
                  <a:pt x="127614" y="156956"/>
                </a:lnTo>
                <a:lnTo>
                  <a:pt x="134113" y="161335"/>
                </a:lnTo>
                <a:lnTo>
                  <a:pt x="142076" y="162940"/>
                </a:lnTo>
                <a:lnTo>
                  <a:pt x="149966" y="161335"/>
                </a:lnTo>
                <a:lnTo>
                  <a:pt x="156427" y="156956"/>
                </a:lnTo>
                <a:lnTo>
                  <a:pt x="160793" y="150457"/>
                </a:lnTo>
                <a:lnTo>
                  <a:pt x="162396" y="142493"/>
                </a:lnTo>
                <a:lnTo>
                  <a:pt x="160793" y="134530"/>
                </a:lnTo>
                <a:lnTo>
                  <a:pt x="156427" y="128031"/>
                </a:lnTo>
                <a:lnTo>
                  <a:pt x="149966" y="123652"/>
                </a:lnTo>
                <a:lnTo>
                  <a:pt x="142076" y="122046"/>
                </a:lnTo>
                <a:close/>
              </a:path>
              <a:path w="284479" h="285114">
                <a:moveTo>
                  <a:pt x="152236" y="65912"/>
                </a:moveTo>
                <a:lnTo>
                  <a:pt x="131789" y="65912"/>
                </a:lnTo>
                <a:lnTo>
                  <a:pt x="131789" y="85978"/>
                </a:lnTo>
                <a:lnTo>
                  <a:pt x="123534" y="87502"/>
                </a:lnTo>
                <a:lnTo>
                  <a:pt x="115914" y="90677"/>
                </a:lnTo>
                <a:lnTo>
                  <a:pt x="109310" y="95250"/>
                </a:lnTo>
                <a:lnTo>
                  <a:pt x="174715" y="95250"/>
                </a:lnTo>
                <a:lnTo>
                  <a:pt x="168111" y="90677"/>
                </a:lnTo>
                <a:lnTo>
                  <a:pt x="160491" y="87502"/>
                </a:lnTo>
                <a:lnTo>
                  <a:pt x="152236" y="85978"/>
                </a:lnTo>
                <a:lnTo>
                  <a:pt x="152236" y="65912"/>
                </a:lnTo>
                <a:close/>
              </a:path>
              <a:path w="284479" h="285114">
                <a:moveTo>
                  <a:pt x="190971" y="79120"/>
                </a:moveTo>
                <a:lnTo>
                  <a:pt x="174715" y="95250"/>
                </a:lnTo>
                <a:lnTo>
                  <a:pt x="203671" y="95250"/>
                </a:lnTo>
                <a:lnTo>
                  <a:pt x="205449" y="93471"/>
                </a:lnTo>
                <a:lnTo>
                  <a:pt x="190971" y="79120"/>
                </a:lnTo>
                <a:close/>
              </a:path>
              <a:path w="284479" h="285114">
                <a:moveTo>
                  <a:pt x="212406" y="19176"/>
                </a:moveTo>
                <a:lnTo>
                  <a:pt x="142330" y="19176"/>
                </a:lnTo>
                <a:lnTo>
                  <a:pt x="165640" y="21425"/>
                </a:lnTo>
                <a:lnTo>
                  <a:pt x="187939" y="28019"/>
                </a:lnTo>
                <a:lnTo>
                  <a:pt x="208642" y="38733"/>
                </a:lnTo>
                <a:lnTo>
                  <a:pt x="227166" y="53339"/>
                </a:lnTo>
                <a:lnTo>
                  <a:pt x="202401" y="53339"/>
                </a:lnTo>
                <a:lnTo>
                  <a:pt x="202401" y="73786"/>
                </a:lnTo>
                <a:lnTo>
                  <a:pt x="260567" y="73913"/>
                </a:lnTo>
                <a:lnTo>
                  <a:pt x="260567" y="39242"/>
                </a:lnTo>
                <a:lnTo>
                  <a:pt x="240120" y="39242"/>
                </a:lnTo>
                <a:lnTo>
                  <a:pt x="218750" y="22449"/>
                </a:lnTo>
                <a:lnTo>
                  <a:pt x="212406" y="19176"/>
                </a:lnTo>
                <a:close/>
              </a:path>
              <a:path w="284479" h="285114">
                <a:moveTo>
                  <a:pt x="260567" y="15747"/>
                </a:moveTo>
                <a:lnTo>
                  <a:pt x="240120" y="15747"/>
                </a:lnTo>
                <a:lnTo>
                  <a:pt x="240120" y="39242"/>
                </a:lnTo>
                <a:lnTo>
                  <a:pt x="260567" y="39242"/>
                </a:lnTo>
                <a:lnTo>
                  <a:pt x="260567" y="15747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188871" y="2638044"/>
            <a:ext cx="284480" cy="285115"/>
          </a:xfrm>
          <a:custGeom>
            <a:avLst/>
            <a:gdLst/>
            <a:ahLst/>
            <a:cxnLst/>
            <a:rect l="l" t="t" r="r" b="b"/>
            <a:pathLst>
              <a:path w="284479" h="285114">
                <a:moveTo>
                  <a:pt x="74755" y="245744"/>
                </a:moveTo>
                <a:lnTo>
                  <a:pt x="43905" y="245744"/>
                </a:lnTo>
                <a:lnTo>
                  <a:pt x="65275" y="262538"/>
                </a:lnTo>
                <a:lnTo>
                  <a:pt x="89133" y="274843"/>
                </a:lnTo>
                <a:lnTo>
                  <a:pt x="114887" y="282416"/>
                </a:lnTo>
                <a:lnTo>
                  <a:pt x="141695" y="284988"/>
                </a:lnTo>
                <a:lnTo>
                  <a:pt x="150593" y="284702"/>
                </a:lnTo>
                <a:lnTo>
                  <a:pt x="203820" y="270839"/>
                </a:lnTo>
                <a:lnTo>
                  <a:pt x="212121" y="265810"/>
                </a:lnTo>
                <a:lnTo>
                  <a:pt x="141822" y="265810"/>
                </a:lnTo>
                <a:lnTo>
                  <a:pt x="118492" y="263562"/>
                </a:lnTo>
                <a:lnTo>
                  <a:pt x="96150" y="256968"/>
                </a:lnTo>
                <a:lnTo>
                  <a:pt x="75403" y="246254"/>
                </a:lnTo>
                <a:lnTo>
                  <a:pt x="74755" y="245744"/>
                </a:lnTo>
                <a:close/>
              </a:path>
              <a:path w="284479" h="285114">
                <a:moveTo>
                  <a:pt x="81624" y="211200"/>
                </a:moveTo>
                <a:lnTo>
                  <a:pt x="23458" y="211200"/>
                </a:lnTo>
                <a:lnTo>
                  <a:pt x="23458" y="269239"/>
                </a:lnTo>
                <a:lnTo>
                  <a:pt x="43905" y="269239"/>
                </a:lnTo>
                <a:lnTo>
                  <a:pt x="43905" y="245744"/>
                </a:lnTo>
                <a:lnTo>
                  <a:pt x="74755" y="245744"/>
                </a:lnTo>
                <a:lnTo>
                  <a:pt x="56859" y="231647"/>
                </a:lnTo>
                <a:lnTo>
                  <a:pt x="81624" y="231647"/>
                </a:lnTo>
                <a:lnTo>
                  <a:pt x="81624" y="211200"/>
                </a:lnTo>
                <a:close/>
              </a:path>
              <a:path w="284479" h="285114">
                <a:moveTo>
                  <a:pt x="279998" y="107060"/>
                </a:moveTo>
                <a:lnTo>
                  <a:pt x="261329" y="111886"/>
                </a:lnTo>
                <a:lnTo>
                  <a:pt x="265105" y="135937"/>
                </a:lnTo>
                <a:lnTo>
                  <a:pt x="264107" y="159892"/>
                </a:lnTo>
                <a:lnTo>
                  <a:pt x="248121" y="205231"/>
                </a:lnTo>
                <a:lnTo>
                  <a:pt x="216069" y="241125"/>
                </a:lnTo>
                <a:lnTo>
                  <a:pt x="172683" y="261873"/>
                </a:lnTo>
                <a:lnTo>
                  <a:pt x="141822" y="265810"/>
                </a:lnTo>
                <a:lnTo>
                  <a:pt x="212121" y="265810"/>
                </a:lnTo>
                <a:lnTo>
                  <a:pt x="247980" y="237732"/>
                </a:lnTo>
                <a:lnTo>
                  <a:pt x="276497" y="189499"/>
                </a:lnTo>
                <a:lnTo>
                  <a:pt x="284230" y="135937"/>
                </a:lnTo>
                <a:lnTo>
                  <a:pt x="284226" y="134530"/>
                </a:lnTo>
                <a:lnTo>
                  <a:pt x="279998" y="107060"/>
                </a:lnTo>
                <a:close/>
              </a:path>
              <a:path w="284479" h="285114">
                <a:moveTo>
                  <a:pt x="174715" y="189737"/>
                </a:moveTo>
                <a:lnTo>
                  <a:pt x="109310" y="189737"/>
                </a:lnTo>
                <a:lnTo>
                  <a:pt x="115914" y="194309"/>
                </a:lnTo>
                <a:lnTo>
                  <a:pt x="123534" y="197484"/>
                </a:lnTo>
                <a:lnTo>
                  <a:pt x="131789" y="199008"/>
                </a:lnTo>
                <a:lnTo>
                  <a:pt x="131789" y="219201"/>
                </a:lnTo>
                <a:lnTo>
                  <a:pt x="152236" y="219201"/>
                </a:lnTo>
                <a:lnTo>
                  <a:pt x="152236" y="199008"/>
                </a:lnTo>
                <a:lnTo>
                  <a:pt x="160491" y="197484"/>
                </a:lnTo>
                <a:lnTo>
                  <a:pt x="168111" y="194309"/>
                </a:lnTo>
                <a:lnTo>
                  <a:pt x="174715" y="189737"/>
                </a:lnTo>
                <a:close/>
              </a:path>
              <a:path w="284479" h="285114">
                <a:moveTo>
                  <a:pt x="93054" y="79120"/>
                </a:moveTo>
                <a:lnTo>
                  <a:pt x="78576" y="93471"/>
                </a:lnTo>
                <a:lnTo>
                  <a:pt x="94832" y="109727"/>
                </a:lnTo>
                <a:lnTo>
                  <a:pt x="90260" y="116331"/>
                </a:lnTo>
                <a:lnTo>
                  <a:pt x="86958" y="124078"/>
                </a:lnTo>
                <a:lnTo>
                  <a:pt x="85561" y="132333"/>
                </a:lnTo>
                <a:lnTo>
                  <a:pt x="62828" y="132333"/>
                </a:lnTo>
                <a:lnTo>
                  <a:pt x="62828" y="152780"/>
                </a:lnTo>
                <a:lnTo>
                  <a:pt x="85561" y="152780"/>
                </a:lnTo>
                <a:lnTo>
                  <a:pt x="86958" y="161035"/>
                </a:lnTo>
                <a:lnTo>
                  <a:pt x="90293" y="168703"/>
                </a:lnTo>
                <a:lnTo>
                  <a:pt x="94832" y="175259"/>
                </a:lnTo>
                <a:lnTo>
                  <a:pt x="78576" y="191515"/>
                </a:lnTo>
                <a:lnTo>
                  <a:pt x="93054" y="205993"/>
                </a:lnTo>
                <a:lnTo>
                  <a:pt x="109310" y="189737"/>
                </a:lnTo>
                <a:lnTo>
                  <a:pt x="203671" y="189737"/>
                </a:lnTo>
                <a:lnTo>
                  <a:pt x="193511" y="179577"/>
                </a:lnTo>
                <a:lnTo>
                  <a:pt x="142076" y="179577"/>
                </a:lnTo>
                <a:lnTo>
                  <a:pt x="127655" y="176658"/>
                </a:lnTo>
                <a:lnTo>
                  <a:pt x="115866" y="168703"/>
                </a:lnTo>
                <a:lnTo>
                  <a:pt x="107911" y="156914"/>
                </a:lnTo>
                <a:lnTo>
                  <a:pt x="104992" y="142493"/>
                </a:lnTo>
                <a:lnTo>
                  <a:pt x="107911" y="128073"/>
                </a:lnTo>
                <a:lnTo>
                  <a:pt x="115866" y="116284"/>
                </a:lnTo>
                <a:lnTo>
                  <a:pt x="127655" y="108329"/>
                </a:lnTo>
                <a:lnTo>
                  <a:pt x="142076" y="105409"/>
                </a:lnTo>
                <a:lnTo>
                  <a:pt x="193511" y="105409"/>
                </a:lnTo>
                <a:lnTo>
                  <a:pt x="203671" y="95250"/>
                </a:lnTo>
                <a:lnTo>
                  <a:pt x="109310" y="95250"/>
                </a:lnTo>
                <a:lnTo>
                  <a:pt x="93054" y="79120"/>
                </a:lnTo>
                <a:close/>
              </a:path>
              <a:path w="284479" h="285114">
                <a:moveTo>
                  <a:pt x="203671" y="189737"/>
                </a:moveTo>
                <a:lnTo>
                  <a:pt x="174715" y="189737"/>
                </a:lnTo>
                <a:lnTo>
                  <a:pt x="190971" y="205993"/>
                </a:lnTo>
                <a:lnTo>
                  <a:pt x="205449" y="191515"/>
                </a:lnTo>
                <a:lnTo>
                  <a:pt x="203671" y="189737"/>
                </a:lnTo>
                <a:close/>
              </a:path>
              <a:path w="284479" h="285114">
                <a:moveTo>
                  <a:pt x="193511" y="105409"/>
                </a:moveTo>
                <a:lnTo>
                  <a:pt x="142076" y="105409"/>
                </a:lnTo>
                <a:lnTo>
                  <a:pt x="156423" y="108329"/>
                </a:lnTo>
                <a:lnTo>
                  <a:pt x="168174" y="116284"/>
                </a:lnTo>
                <a:lnTo>
                  <a:pt x="176116" y="128073"/>
                </a:lnTo>
                <a:lnTo>
                  <a:pt x="179033" y="142493"/>
                </a:lnTo>
                <a:lnTo>
                  <a:pt x="176116" y="156914"/>
                </a:lnTo>
                <a:lnTo>
                  <a:pt x="168174" y="168703"/>
                </a:lnTo>
                <a:lnTo>
                  <a:pt x="156423" y="176658"/>
                </a:lnTo>
                <a:lnTo>
                  <a:pt x="142076" y="179577"/>
                </a:lnTo>
                <a:lnTo>
                  <a:pt x="193511" y="179577"/>
                </a:lnTo>
                <a:lnTo>
                  <a:pt x="189193" y="175259"/>
                </a:lnTo>
                <a:lnTo>
                  <a:pt x="193765" y="168655"/>
                </a:lnTo>
                <a:lnTo>
                  <a:pt x="197067" y="161035"/>
                </a:lnTo>
                <a:lnTo>
                  <a:pt x="198591" y="152780"/>
                </a:lnTo>
                <a:lnTo>
                  <a:pt x="216117" y="152780"/>
                </a:lnTo>
                <a:lnTo>
                  <a:pt x="216117" y="132333"/>
                </a:lnTo>
                <a:lnTo>
                  <a:pt x="198591" y="132333"/>
                </a:lnTo>
                <a:lnTo>
                  <a:pt x="197067" y="124078"/>
                </a:lnTo>
                <a:lnTo>
                  <a:pt x="193732" y="116284"/>
                </a:lnTo>
                <a:lnTo>
                  <a:pt x="189193" y="109727"/>
                </a:lnTo>
                <a:lnTo>
                  <a:pt x="193511" y="105409"/>
                </a:lnTo>
                <a:close/>
              </a:path>
              <a:path w="284479" h="285114">
                <a:moveTo>
                  <a:pt x="142330" y="0"/>
                </a:moveTo>
                <a:lnTo>
                  <a:pt x="64894" y="22759"/>
                </a:lnTo>
                <a:lnTo>
                  <a:pt x="32071" y="52078"/>
                </a:lnTo>
                <a:lnTo>
                  <a:pt x="9872" y="89638"/>
                </a:lnTo>
                <a:lnTo>
                  <a:pt x="0" y="132551"/>
                </a:lnTo>
                <a:lnTo>
                  <a:pt x="4154" y="177926"/>
                </a:lnTo>
                <a:lnTo>
                  <a:pt x="22696" y="173100"/>
                </a:lnTo>
                <a:lnTo>
                  <a:pt x="20364" y="128031"/>
                </a:lnTo>
                <a:lnTo>
                  <a:pt x="20244" y="124078"/>
                </a:lnTo>
                <a:lnTo>
                  <a:pt x="36015" y="79771"/>
                </a:lnTo>
                <a:lnTo>
                  <a:pt x="67362" y="44424"/>
                </a:lnTo>
                <a:lnTo>
                  <a:pt x="111342" y="23113"/>
                </a:lnTo>
                <a:lnTo>
                  <a:pt x="142330" y="19176"/>
                </a:lnTo>
                <a:lnTo>
                  <a:pt x="212406" y="19176"/>
                </a:lnTo>
                <a:lnTo>
                  <a:pt x="194892" y="10144"/>
                </a:lnTo>
                <a:lnTo>
                  <a:pt x="169138" y="2571"/>
                </a:lnTo>
                <a:lnTo>
                  <a:pt x="142330" y="0"/>
                </a:lnTo>
                <a:close/>
              </a:path>
              <a:path w="284479" h="285114">
                <a:moveTo>
                  <a:pt x="142076" y="122046"/>
                </a:moveTo>
                <a:lnTo>
                  <a:pt x="134113" y="123652"/>
                </a:lnTo>
                <a:lnTo>
                  <a:pt x="127614" y="128031"/>
                </a:lnTo>
                <a:lnTo>
                  <a:pt x="123234" y="134530"/>
                </a:lnTo>
                <a:lnTo>
                  <a:pt x="121629" y="142493"/>
                </a:lnTo>
                <a:lnTo>
                  <a:pt x="123234" y="150457"/>
                </a:lnTo>
                <a:lnTo>
                  <a:pt x="127614" y="156956"/>
                </a:lnTo>
                <a:lnTo>
                  <a:pt x="134113" y="161335"/>
                </a:lnTo>
                <a:lnTo>
                  <a:pt x="142076" y="162940"/>
                </a:lnTo>
                <a:lnTo>
                  <a:pt x="149966" y="161335"/>
                </a:lnTo>
                <a:lnTo>
                  <a:pt x="156427" y="156956"/>
                </a:lnTo>
                <a:lnTo>
                  <a:pt x="160793" y="150457"/>
                </a:lnTo>
                <a:lnTo>
                  <a:pt x="162396" y="142493"/>
                </a:lnTo>
                <a:lnTo>
                  <a:pt x="160793" y="134530"/>
                </a:lnTo>
                <a:lnTo>
                  <a:pt x="156427" y="128031"/>
                </a:lnTo>
                <a:lnTo>
                  <a:pt x="149966" y="123652"/>
                </a:lnTo>
                <a:lnTo>
                  <a:pt x="142076" y="122046"/>
                </a:lnTo>
                <a:close/>
              </a:path>
              <a:path w="284479" h="285114">
                <a:moveTo>
                  <a:pt x="152236" y="65912"/>
                </a:moveTo>
                <a:lnTo>
                  <a:pt x="131789" y="65912"/>
                </a:lnTo>
                <a:lnTo>
                  <a:pt x="131789" y="85978"/>
                </a:lnTo>
                <a:lnTo>
                  <a:pt x="123534" y="87502"/>
                </a:lnTo>
                <a:lnTo>
                  <a:pt x="115914" y="90677"/>
                </a:lnTo>
                <a:lnTo>
                  <a:pt x="109310" y="95250"/>
                </a:lnTo>
                <a:lnTo>
                  <a:pt x="174715" y="95250"/>
                </a:lnTo>
                <a:lnTo>
                  <a:pt x="168111" y="90677"/>
                </a:lnTo>
                <a:lnTo>
                  <a:pt x="160491" y="87502"/>
                </a:lnTo>
                <a:lnTo>
                  <a:pt x="152236" y="85978"/>
                </a:lnTo>
                <a:lnTo>
                  <a:pt x="152236" y="65912"/>
                </a:lnTo>
                <a:close/>
              </a:path>
              <a:path w="284479" h="285114">
                <a:moveTo>
                  <a:pt x="190971" y="79120"/>
                </a:moveTo>
                <a:lnTo>
                  <a:pt x="174715" y="95250"/>
                </a:lnTo>
                <a:lnTo>
                  <a:pt x="203671" y="95250"/>
                </a:lnTo>
                <a:lnTo>
                  <a:pt x="205449" y="93471"/>
                </a:lnTo>
                <a:lnTo>
                  <a:pt x="190971" y="79120"/>
                </a:lnTo>
                <a:close/>
              </a:path>
              <a:path w="284479" h="285114">
                <a:moveTo>
                  <a:pt x="212406" y="19176"/>
                </a:moveTo>
                <a:lnTo>
                  <a:pt x="142330" y="19176"/>
                </a:lnTo>
                <a:lnTo>
                  <a:pt x="165640" y="21425"/>
                </a:lnTo>
                <a:lnTo>
                  <a:pt x="187939" y="28019"/>
                </a:lnTo>
                <a:lnTo>
                  <a:pt x="208642" y="38733"/>
                </a:lnTo>
                <a:lnTo>
                  <a:pt x="227166" y="53339"/>
                </a:lnTo>
                <a:lnTo>
                  <a:pt x="202401" y="53339"/>
                </a:lnTo>
                <a:lnTo>
                  <a:pt x="202401" y="73786"/>
                </a:lnTo>
                <a:lnTo>
                  <a:pt x="260567" y="73913"/>
                </a:lnTo>
                <a:lnTo>
                  <a:pt x="260567" y="39242"/>
                </a:lnTo>
                <a:lnTo>
                  <a:pt x="240120" y="39242"/>
                </a:lnTo>
                <a:lnTo>
                  <a:pt x="218750" y="22449"/>
                </a:lnTo>
                <a:lnTo>
                  <a:pt x="212406" y="19176"/>
                </a:lnTo>
                <a:close/>
              </a:path>
              <a:path w="284479" h="285114">
                <a:moveTo>
                  <a:pt x="260567" y="15747"/>
                </a:moveTo>
                <a:lnTo>
                  <a:pt x="240120" y="15747"/>
                </a:lnTo>
                <a:lnTo>
                  <a:pt x="240120" y="39242"/>
                </a:lnTo>
                <a:lnTo>
                  <a:pt x="260567" y="39242"/>
                </a:lnTo>
                <a:lnTo>
                  <a:pt x="260567" y="15747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89240" y="2930651"/>
            <a:ext cx="296690" cy="297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822448" y="1856232"/>
            <a:ext cx="204470" cy="271780"/>
          </a:xfrm>
          <a:custGeom>
            <a:avLst/>
            <a:gdLst/>
            <a:ahLst/>
            <a:cxnLst/>
            <a:rect l="l" t="t" r="r" b="b"/>
            <a:pathLst>
              <a:path w="204469" h="271780">
                <a:moveTo>
                  <a:pt x="102107" y="0"/>
                </a:moveTo>
                <a:lnTo>
                  <a:pt x="62561" y="2833"/>
                </a:lnTo>
                <a:lnTo>
                  <a:pt x="30146" y="10477"/>
                </a:lnTo>
                <a:lnTo>
                  <a:pt x="8185" y="21645"/>
                </a:lnTo>
                <a:lnTo>
                  <a:pt x="0" y="35051"/>
                </a:lnTo>
                <a:lnTo>
                  <a:pt x="0" y="236219"/>
                </a:lnTo>
                <a:lnTo>
                  <a:pt x="8078" y="249537"/>
                </a:lnTo>
                <a:lnTo>
                  <a:pt x="29765" y="260651"/>
                </a:lnTo>
                <a:lnTo>
                  <a:pt x="61811" y="268313"/>
                </a:lnTo>
                <a:lnTo>
                  <a:pt x="100964" y="271271"/>
                </a:lnTo>
                <a:lnTo>
                  <a:pt x="103250" y="271271"/>
                </a:lnTo>
                <a:lnTo>
                  <a:pt x="142494" y="268311"/>
                </a:lnTo>
                <a:lnTo>
                  <a:pt x="174593" y="260635"/>
                </a:lnTo>
                <a:lnTo>
                  <a:pt x="192915" y="251205"/>
                </a:lnTo>
                <a:lnTo>
                  <a:pt x="102107" y="251205"/>
                </a:lnTo>
                <a:lnTo>
                  <a:pt x="70846" y="249340"/>
                </a:lnTo>
                <a:lnTo>
                  <a:pt x="46418" y="244760"/>
                </a:lnTo>
                <a:lnTo>
                  <a:pt x="29420" y="238990"/>
                </a:lnTo>
                <a:lnTo>
                  <a:pt x="20446" y="233552"/>
                </a:lnTo>
                <a:lnTo>
                  <a:pt x="20446" y="205993"/>
                </a:lnTo>
                <a:lnTo>
                  <a:pt x="204215" y="205993"/>
                </a:lnTo>
                <a:lnTo>
                  <a:pt x="204215" y="200913"/>
                </a:lnTo>
                <a:lnTo>
                  <a:pt x="102107" y="200913"/>
                </a:lnTo>
                <a:lnTo>
                  <a:pt x="66738" y="198493"/>
                </a:lnTo>
                <a:lnTo>
                  <a:pt x="41179" y="192786"/>
                </a:lnTo>
                <a:lnTo>
                  <a:pt x="25669" y="186126"/>
                </a:lnTo>
                <a:lnTo>
                  <a:pt x="20446" y="180847"/>
                </a:lnTo>
                <a:lnTo>
                  <a:pt x="20446" y="155701"/>
                </a:lnTo>
                <a:lnTo>
                  <a:pt x="204215" y="155701"/>
                </a:lnTo>
                <a:lnTo>
                  <a:pt x="204215" y="150748"/>
                </a:lnTo>
                <a:lnTo>
                  <a:pt x="102107" y="150748"/>
                </a:lnTo>
                <a:lnTo>
                  <a:pt x="66738" y="148308"/>
                </a:lnTo>
                <a:lnTo>
                  <a:pt x="41179" y="142557"/>
                </a:lnTo>
                <a:lnTo>
                  <a:pt x="25669" y="135854"/>
                </a:lnTo>
                <a:lnTo>
                  <a:pt x="20446" y="130555"/>
                </a:lnTo>
                <a:lnTo>
                  <a:pt x="20446" y="105537"/>
                </a:lnTo>
                <a:lnTo>
                  <a:pt x="204215" y="105537"/>
                </a:lnTo>
                <a:lnTo>
                  <a:pt x="204215" y="100456"/>
                </a:lnTo>
                <a:lnTo>
                  <a:pt x="102107" y="100456"/>
                </a:lnTo>
                <a:lnTo>
                  <a:pt x="66738" y="98018"/>
                </a:lnTo>
                <a:lnTo>
                  <a:pt x="41179" y="92281"/>
                </a:lnTo>
                <a:lnTo>
                  <a:pt x="25669" y="85615"/>
                </a:lnTo>
                <a:lnTo>
                  <a:pt x="20446" y="80390"/>
                </a:lnTo>
                <a:lnTo>
                  <a:pt x="20446" y="56514"/>
                </a:lnTo>
                <a:lnTo>
                  <a:pt x="204215" y="56514"/>
                </a:lnTo>
                <a:lnTo>
                  <a:pt x="204215" y="50291"/>
                </a:lnTo>
                <a:lnTo>
                  <a:pt x="102107" y="50291"/>
                </a:lnTo>
                <a:lnTo>
                  <a:pt x="73921" y="48805"/>
                </a:lnTo>
                <a:lnTo>
                  <a:pt x="51022" y="45069"/>
                </a:lnTo>
                <a:lnTo>
                  <a:pt x="33885" y="40165"/>
                </a:lnTo>
                <a:lnTo>
                  <a:pt x="22987" y="35178"/>
                </a:lnTo>
                <a:lnTo>
                  <a:pt x="33885" y="30138"/>
                </a:lnTo>
                <a:lnTo>
                  <a:pt x="51022" y="25241"/>
                </a:lnTo>
                <a:lnTo>
                  <a:pt x="73921" y="21534"/>
                </a:lnTo>
                <a:lnTo>
                  <a:pt x="102107" y="20065"/>
                </a:lnTo>
                <a:lnTo>
                  <a:pt x="192854" y="20065"/>
                </a:lnTo>
                <a:lnTo>
                  <a:pt x="174212" y="10540"/>
                </a:lnTo>
                <a:lnTo>
                  <a:pt x="141743" y="2853"/>
                </a:lnTo>
                <a:lnTo>
                  <a:pt x="102107" y="0"/>
                </a:lnTo>
                <a:close/>
              </a:path>
              <a:path w="204469" h="271780">
                <a:moveTo>
                  <a:pt x="204215" y="205993"/>
                </a:moveTo>
                <a:lnTo>
                  <a:pt x="183769" y="205993"/>
                </a:lnTo>
                <a:lnTo>
                  <a:pt x="183769" y="233552"/>
                </a:lnTo>
                <a:lnTo>
                  <a:pt x="174795" y="238990"/>
                </a:lnTo>
                <a:lnTo>
                  <a:pt x="157797" y="244760"/>
                </a:lnTo>
                <a:lnTo>
                  <a:pt x="133369" y="249340"/>
                </a:lnTo>
                <a:lnTo>
                  <a:pt x="102107" y="251205"/>
                </a:lnTo>
                <a:lnTo>
                  <a:pt x="192915" y="251205"/>
                </a:lnTo>
                <a:lnTo>
                  <a:pt x="196262" y="249483"/>
                </a:lnTo>
                <a:lnTo>
                  <a:pt x="204140" y="236219"/>
                </a:lnTo>
                <a:lnTo>
                  <a:pt x="204215" y="205993"/>
                </a:lnTo>
                <a:close/>
              </a:path>
              <a:path w="204469" h="271780">
                <a:moveTo>
                  <a:pt x="183769" y="205993"/>
                </a:moveTo>
                <a:lnTo>
                  <a:pt x="20446" y="205993"/>
                </a:lnTo>
                <a:lnTo>
                  <a:pt x="37528" y="212568"/>
                </a:lnTo>
                <a:lnTo>
                  <a:pt x="57467" y="217249"/>
                </a:lnTo>
                <a:lnTo>
                  <a:pt x="79311" y="220049"/>
                </a:lnTo>
                <a:lnTo>
                  <a:pt x="102107" y="220979"/>
                </a:lnTo>
                <a:lnTo>
                  <a:pt x="124904" y="220049"/>
                </a:lnTo>
                <a:lnTo>
                  <a:pt x="146748" y="217249"/>
                </a:lnTo>
                <a:lnTo>
                  <a:pt x="166687" y="212568"/>
                </a:lnTo>
                <a:lnTo>
                  <a:pt x="183769" y="205993"/>
                </a:lnTo>
                <a:close/>
              </a:path>
              <a:path w="204469" h="271780">
                <a:moveTo>
                  <a:pt x="204215" y="155701"/>
                </a:moveTo>
                <a:lnTo>
                  <a:pt x="183769" y="155701"/>
                </a:lnTo>
                <a:lnTo>
                  <a:pt x="183769" y="180847"/>
                </a:lnTo>
                <a:lnTo>
                  <a:pt x="178546" y="186126"/>
                </a:lnTo>
                <a:lnTo>
                  <a:pt x="163036" y="192786"/>
                </a:lnTo>
                <a:lnTo>
                  <a:pt x="137477" y="198493"/>
                </a:lnTo>
                <a:lnTo>
                  <a:pt x="102107" y="200913"/>
                </a:lnTo>
                <a:lnTo>
                  <a:pt x="204215" y="200913"/>
                </a:lnTo>
                <a:lnTo>
                  <a:pt x="204215" y="155701"/>
                </a:lnTo>
                <a:close/>
              </a:path>
              <a:path w="204469" h="271780">
                <a:moveTo>
                  <a:pt x="183769" y="155701"/>
                </a:moveTo>
                <a:lnTo>
                  <a:pt x="20446" y="155701"/>
                </a:lnTo>
                <a:lnTo>
                  <a:pt x="37528" y="162296"/>
                </a:lnTo>
                <a:lnTo>
                  <a:pt x="57467" y="167020"/>
                </a:lnTo>
                <a:lnTo>
                  <a:pt x="79311" y="169864"/>
                </a:lnTo>
                <a:lnTo>
                  <a:pt x="102107" y="170814"/>
                </a:lnTo>
                <a:lnTo>
                  <a:pt x="124904" y="169864"/>
                </a:lnTo>
                <a:lnTo>
                  <a:pt x="146748" y="167020"/>
                </a:lnTo>
                <a:lnTo>
                  <a:pt x="166687" y="162296"/>
                </a:lnTo>
                <a:lnTo>
                  <a:pt x="183769" y="155701"/>
                </a:lnTo>
                <a:close/>
              </a:path>
              <a:path w="204469" h="271780">
                <a:moveTo>
                  <a:pt x="204215" y="105537"/>
                </a:moveTo>
                <a:lnTo>
                  <a:pt x="183769" y="105537"/>
                </a:lnTo>
                <a:lnTo>
                  <a:pt x="183769" y="130555"/>
                </a:lnTo>
                <a:lnTo>
                  <a:pt x="178546" y="135854"/>
                </a:lnTo>
                <a:lnTo>
                  <a:pt x="163036" y="142557"/>
                </a:lnTo>
                <a:lnTo>
                  <a:pt x="137477" y="148308"/>
                </a:lnTo>
                <a:lnTo>
                  <a:pt x="102107" y="150748"/>
                </a:lnTo>
                <a:lnTo>
                  <a:pt x="204215" y="150748"/>
                </a:lnTo>
                <a:lnTo>
                  <a:pt x="204215" y="105537"/>
                </a:lnTo>
                <a:close/>
              </a:path>
              <a:path w="204469" h="271780">
                <a:moveTo>
                  <a:pt x="183769" y="105537"/>
                </a:moveTo>
                <a:lnTo>
                  <a:pt x="20446" y="105537"/>
                </a:lnTo>
                <a:lnTo>
                  <a:pt x="37528" y="112111"/>
                </a:lnTo>
                <a:lnTo>
                  <a:pt x="57467" y="116792"/>
                </a:lnTo>
                <a:lnTo>
                  <a:pt x="79311" y="119592"/>
                </a:lnTo>
                <a:lnTo>
                  <a:pt x="102107" y="120522"/>
                </a:lnTo>
                <a:lnTo>
                  <a:pt x="124904" y="119592"/>
                </a:lnTo>
                <a:lnTo>
                  <a:pt x="146748" y="116792"/>
                </a:lnTo>
                <a:lnTo>
                  <a:pt x="166687" y="112111"/>
                </a:lnTo>
                <a:lnTo>
                  <a:pt x="183769" y="105537"/>
                </a:lnTo>
                <a:close/>
              </a:path>
              <a:path w="204469" h="271780">
                <a:moveTo>
                  <a:pt x="204215" y="56514"/>
                </a:moveTo>
                <a:lnTo>
                  <a:pt x="183769" y="56514"/>
                </a:lnTo>
                <a:lnTo>
                  <a:pt x="183769" y="80390"/>
                </a:lnTo>
                <a:lnTo>
                  <a:pt x="178546" y="85615"/>
                </a:lnTo>
                <a:lnTo>
                  <a:pt x="163036" y="92281"/>
                </a:lnTo>
                <a:lnTo>
                  <a:pt x="137477" y="98018"/>
                </a:lnTo>
                <a:lnTo>
                  <a:pt x="102107" y="100456"/>
                </a:lnTo>
                <a:lnTo>
                  <a:pt x="204215" y="100456"/>
                </a:lnTo>
                <a:lnTo>
                  <a:pt x="204215" y="56514"/>
                </a:lnTo>
                <a:close/>
              </a:path>
              <a:path w="204469" h="271780">
                <a:moveTo>
                  <a:pt x="183769" y="56514"/>
                </a:moveTo>
                <a:lnTo>
                  <a:pt x="20446" y="56514"/>
                </a:lnTo>
                <a:lnTo>
                  <a:pt x="36581" y="62374"/>
                </a:lnTo>
                <a:lnTo>
                  <a:pt x="55991" y="66722"/>
                </a:lnTo>
                <a:lnTo>
                  <a:pt x="78043" y="69427"/>
                </a:lnTo>
                <a:lnTo>
                  <a:pt x="102107" y="70357"/>
                </a:lnTo>
                <a:lnTo>
                  <a:pt x="126154" y="69427"/>
                </a:lnTo>
                <a:lnTo>
                  <a:pt x="148177" y="66722"/>
                </a:lnTo>
                <a:lnTo>
                  <a:pt x="167580" y="62374"/>
                </a:lnTo>
                <a:lnTo>
                  <a:pt x="183769" y="56514"/>
                </a:lnTo>
                <a:close/>
              </a:path>
              <a:path w="204469" h="271780">
                <a:moveTo>
                  <a:pt x="192854" y="20065"/>
                </a:moveTo>
                <a:lnTo>
                  <a:pt x="102107" y="20065"/>
                </a:lnTo>
                <a:lnTo>
                  <a:pt x="130294" y="21534"/>
                </a:lnTo>
                <a:lnTo>
                  <a:pt x="153193" y="25241"/>
                </a:lnTo>
                <a:lnTo>
                  <a:pt x="170330" y="30138"/>
                </a:lnTo>
                <a:lnTo>
                  <a:pt x="181228" y="35178"/>
                </a:lnTo>
                <a:lnTo>
                  <a:pt x="170330" y="40165"/>
                </a:lnTo>
                <a:lnTo>
                  <a:pt x="153193" y="45069"/>
                </a:lnTo>
                <a:lnTo>
                  <a:pt x="130294" y="48805"/>
                </a:lnTo>
                <a:lnTo>
                  <a:pt x="102107" y="50291"/>
                </a:lnTo>
                <a:lnTo>
                  <a:pt x="204215" y="50291"/>
                </a:lnTo>
                <a:lnTo>
                  <a:pt x="204139" y="35051"/>
                </a:lnTo>
                <a:lnTo>
                  <a:pt x="196155" y="21752"/>
                </a:lnTo>
                <a:lnTo>
                  <a:pt x="192854" y="20065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525011" y="2637282"/>
            <a:ext cx="311150" cy="278130"/>
          </a:xfrm>
          <a:custGeom>
            <a:avLst/>
            <a:gdLst/>
            <a:ahLst/>
            <a:cxnLst/>
            <a:rect l="l" t="t" r="r" b="b"/>
            <a:pathLst>
              <a:path w="311150" h="278130">
                <a:moveTo>
                  <a:pt x="35813" y="106679"/>
                </a:moveTo>
                <a:lnTo>
                  <a:pt x="32130" y="106679"/>
                </a:lnTo>
                <a:lnTo>
                  <a:pt x="19609" y="109219"/>
                </a:lnTo>
                <a:lnTo>
                  <a:pt x="9398" y="116839"/>
                </a:lnTo>
                <a:lnTo>
                  <a:pt x="2520" y="127000"/>
                </a:lnTo>
                <a:lnTo>
                  <a:pt x="0" y="139700"/>
                </a:lnTo>
                <a:lnTo>
                  <a:pt x="2520" y="152400"/>
                </a:lnTo>
                <a:lnTo>
                  <a:pt x="9398" y="162559"/>
                </a:lnTo>
                <a:lnTo>
                  <a:pt x="19609" y="168909"/>
                </a:lnTo>
                <a:lnTo>
                  <a:pt x="32130" y="171450"/>
                </a:lnTo>
                <a:lnTo>
                  <a:pt x="37591" y="171450"/>
                </a:lnTo>
                <a:lnTo>
                  <a:pt x="68199" y="223519"/>
                </a:lnTo>
                <a:lnTo>
                  <a:pt x="62484" y="229869"/>
                </a:lnTo>
                <a:lnTo>
                  <a:pt x="58927" y="237489"/>
                </a:lnTo>
                <a:lnTo>
                  <a:pt x="58927" y="246379"/>
                </a:lnTo>
                <a:lnTo>
                  <a:pt x="61380" y="259079"/>
                </a:lnTo>
                <a:lnTo>
                  <a:pt x="68072" y="269239"/>
                </a:lnTo>
                <a:lnTo>
                  <a:pt x="78001" y="275589"/>
                </a:lnTo>
                <a:lnTo>
                  <a:pt x="90170" y="278129"/>
                </a:lnTo>
                <a:lnTo>
                  <a:pt x="92075" y="278129"/>
                </a:lnTo>
                <a:lnTo>
                  <a:pt x="101784" y="276859"/>
                </a:lnTo>
                <a:lnTo>
                  <a:pt x="110220" y="273050"/>
                </a:lnTo>
                <a:lnTo>
                  <a:pt x="116917" y="265429"/>
                </a:lnTo>
                <a:lnTo>
                  <a:pt x="119913" y="260350"/>
                </a:lnTo>
                <a:lnTo>
                  <a:pt x="83692" y="260350"/>
                </a:lnTo>
                <a:lnTo>
                  <a:pt x="77724" y="254000"/>
                </a:lnTo>
                <a:lnTo>
                  <a:pt x="77724" y="245109"/>
                </a:lnTo>
                <a:lnTo>
                  <a:pt x="78104" y="243839"/>
                </a:lnTo>
                <a:lnTo>
                  <a:pt x="78612" y="242569"/>
                </a:lnTo>
                <a:lnTo>
                  <a:pt x="80390" y="236219"/>
                </a:lnTo>
                <a:lnTo>
                  <a:pt x="85343" y="233679"/>
                </a:lnTo>
                <a:lnTo>
                  <a:pt x="120088" y="233679"/>
                </a:lnTo>
                <a:lnTo>
                  <a:pt x="116778" y="227329"/>
                </a:lnTo>
                <a:lnTo>
                  <a:pt x="109870" y="220979"/>
                </a:lnTo>
                <a:lnTo>
                  <a:pt x="101177" y="215900"/>
                </a:lnTo>
                <a:lnTo>
                  <a:pt x="91186" y="214629"/>
                </a:lnTo>
                <a:lnTo>
                  <a:pt x="87502" y="214629"/>
                </a:lnTo>
                <a:lnTo>
                  <a:pt x="56261" y="160019"/>
                </a:lnTo>
                <a:lnTo>
                  <a:pt x="61213" y="154939"/>
                </a:lnTo>
                <a:lnTo>
                  <a:pt x="62229" y="152400"/>
                </a:lnTo>
                <a:lnTo>
                  <a:pt x="27939" y="152400"/>
                </a:lnTo>
                <a:lnTo>
                  <a:pt x="26162" y="151129"/>
                </a:lnTo>
                <a:lnTo>
                  <a:pt x="21843" y="148589"/>
                </a:lnTo>
                <a:lnTo>
                  <a:pt x="18796" y="144779"/>
                </a:lnTo>
                <a:lnTo>
                  <a:pt x="18796" y="134619"/>
                </a:lnTo>
                <a:lnTo>
                  <a:pt x="21843" y="129539"/>
                </a:lnTo>
                <a:lnTo>
                  <a:pt x="26162" y="127000"/>
                </a:lnTo>
                <a:lnTo>
                  <a:pt x="27939" y="127000"/>
                </a:lnTo>
                <a:lnTo>
                  <a:pt x="29972" y="125729"/>
                </a:lnTo>
                <a:lnTo>
                  <a:pt x="61823" y="125729"/>
                </a:lnTo>
                <a:lnTo>
                  <a:pt x="61213" y="124459"/>
                </a:lnTo>
                <a:lnTo>
                  <a:pt x="56261" y="118109"/>
                </a:lnTo>
                <a:lnTo>
                  <a:pt x="62073" y="107950"/>
                </a:lnTo>
                <a:lnTo>
                  <a:pt x="37591" y="107950"/>
                </a:lnTo>
                <a:lnTo>
                  <a:pt x="35813" y="106679"/>
                </a:lnTo>
                <a:close/>
              </a:path>
              <a:path w="311150" h="278130">
                <a:moveTo>
                  <a:pt x="211836" y="257809"/>
                </a:moveTo>
                <a:lnTo>
                  <a:pt x="189484" y="257809"/>
                </a:lnTo>
                <a:lnTo>
                  <a:pt x="193978" y="265429"/>
                </a:lnTo>
                <a:lnTo>
                  <a:pt x="200675" y="273050"/>
                </a:lnTo>
                <a:lnTo>
                  <a:pt x="209111" y="276859"/>
                </a:lnTo>
                <a:lnTo>
                  <a:pt x="218821" y="278129"/>
                </a:lnTo>
                <a:lnTo>
                  <a:pt x="220725" y="278129"/>
                </a:lnTo>
                <a:lnTo>
                  <a:pt x="232894" y="275589"/>
                </a:lnTo>
                <a:lnTo>
                  <a:pt x="242823" y="269239"/>
                </a:lnTo>
                <a:lnTo>
                  <a:pt x="248678" y="260350"/>
                </a:lnTo>
                <a:lnTo>
                  <a:pt x="216788" y="260350"/>
                </a:lnTo>
                <a:lnTo>
                  <a:pt x="213995" y="259079"/>
                </a:lnTo>
                <a:lnTo>
                  <a:pt x="211836" y="257809"/>
                </a:lnTo>
                <a:close/>
              </a:path>
              <a:path w="311150" h="278130">
                <a:moveTo>
                  <a:pt x="120088" y="233679"/>
                </a:moveTo>
                <a:lnTo>
                  <a:pt x="98551" y="233679"/>
                </a:lnTo>
                <a:lnTo>
                  <a:pt x="104521" y="238759"/>
                </a:lnTo>
                <a:lnTo>
                  <a:pt x="104521" y="251459"/>
                </a:lnTo>
                <a:lnTo>
                  <a:pt x="102362" y="255269"/>
                </a:lnTo>
                <a:lnTo>
                  <a:pt x="99060" y="257809"/>
                </a:lnTo>
                <a:lnTo>
                  <a:pt x="96900" y="259079"/>
                </a:lnTo>
                <a:lnTo>
                  <a:pt x="94107" y="260350"/>
                </a:lnTo>
                <a:lnTo>
                  <a:pt x="119913" y="260350"/>
                </a:lnTo>
                <a:lnTo>
                  <a:pt x="121412" y="257809"/>
                </a:lnTo>
                <a:lnTo>
                  <a:pt x="211836" y="257809"/>
                </a:lnTo>
                <a:lnTo>
                  <a:pt x="208534" y="255269"/>
                </a:lnTo>
                <a:lnTo>
                  <a:pt x="206375" y="251459"/>
                </a:lnTo>
                <a:lnTo>
                  <a:pt x="206375" y="238759"/>
                </a:lnTo>
                <a:lnTo>
                  <a:pt x="209359" y="236219"/>
                </a:lnTo>
                <a:lnTo>
                  <a:pt x="121412" y="236219"/>
                </a:lnTo>
                <a:lnTo>
                  <a:pt x="120088" y="233679"/>
                </a:lnTo>
                <a:close/>
              </a:path>
              <a:path w="311150" h="278130">
                <a:moveTo>
                  <a:pt x="250189" y="233679"/>
                </a:moveTo>
                <a:lnTo>
                  <a:pt x="225551" y="233679"/>
                </a:lnTo>
                <a:lnTo>
                  <a:pt x="230504" y="236219"/>
                </a:lnTo>
                <a:lnTo>
                  <a:pt x="232283" y="242569"/>
                </a:lnTo>
                <a:lnTo>
                  <a:pt x="232790" y="243839"/>
                </a:lnTo>
                <a:lnTo>
                  <a:pt x="233172" y="245109"/>
                </a:lnTo>
                <a:lnTo>
                  <a:pt x="233172" y="254000"/>
                </a:lnTo>
                <a:lnTo>
                  <a:pt x="227202" y="260350"/>
                </a:lnTo>
                <a:lnTo>
                  <a:pt x="248678" y="260350"/>
                </a:lnTo>
                <a:lnTo>
                  <a:pt x="249515" y="259079"/>
                </a:lnTo>
                <a:lnTo>
                  <a:pt x="251967" y="246379"/>
                </a:lnTo>
                <a:lnTo>
                  <a:pt x="251967" y="237489"/>
                </a:lnTo>
                <a:lnTo>
                  <a:pt x="250189" y="233679"/>
                </a:lnTo>
                <a:close/>
              </a:path>
              <a:path w="311150" h="278130">
                <a:moveTo>
                  <a:pt x="247798" y="63500"/>
                </a:moveTo>
                <a:lnTo>
                  <a:pt x="223392" y="63500"/>
                </a:lnTo>
                <a:lnTo>
                  <a:pt x="254635" y="118109"/>
                </a:lnTo>
                <a:lnTo>
                  <a:pt x="249682" y="124459"/>
                </a:lnTo>
                <a:lnTo>
                  <a:pt x="246634" y="130809"/>
                </a:lnTo>
                <a:lnTo>
                  <a:pt x="246634" y="147319"/>
                </a:lnTo>
                <a:lnTo>
                  <a:pt x="249682" y="154939"/>
                </a:lnTo>
                <a:lnTo>
                  <a:pt x="254635" y="160019"/>
                </a:lnTo>
                <a:lnTo>
                  <a:pt x="223392" y="214629"/>
                </a:lnTo>
                <a:lnTo>
                  <a:pt x="219710" y="214629"/>
                </a:lnTo>
                <a:lnTo>
                  <a:pt x="209718" y="215900"/>
                </a:lnTo>
                <a:lnTo>
                  <a:pt x="201025" y="220979"/>
                </a:lnTo>
                <a:lnTo>
                  <a:pt x="194117" y="227329"/>
                </a:lnTo>
                <a:lnTo>
                  <a:pt x="189484" y="236219"/>
                </a:lnTo>
                <a:lnTo>
                  <a:pt x="209359" y="236219"/>
                </a:lnTo>
                <a:lnTo>
                  <a:pt x="212343" y="233679"/>
                </a:lnTo>
                <a:lnTo>
                  <a:pt x="250189" y="233679"/>
                </a:lnTo>
                <a:lnTo>
                  <a:pt x="248412" y="229869"/>
                </a:lnTo>
                <a:lnTo>
                  <a:pt x="242697" y="223519"/>
                </a:lnTo>
                <a:lnTo>
                  <a:pt x="273303" y="171450"/>
                </a:lnTo>
                <a:lnTo>
                  <a:pt x="278764" y="171450"/>
                </a:lnTo>
                <a:lnTo>
                  <a:pt x="291286" y="168909"/>
                </a:lnTo>
                <a:lnTo>
                  <a:pt x="301498" y="162559"/>
                </a:lnTo>
                <a:lnTo>
                  <a:pt x="308375" y="152400"/>
                </a:lnTo>
                <a:lnTo>
                  <a:pt x="272161" y="152400"/>
                </a:lnTo>
                <a:lnTo>
                  <a:pt x="266573" y="147319"/>
                </a:lnTo>
                <a:lnTo>
                  <a:pt x="265302" y="139700"/>
                </a:lnTo>
                <a:lnTo>
                  <a:pt x="265302" y="138429"/>
                </a:lnTo>
                <a:lnTo>
                  <a:pt x="266573" y="130809"/>
                </a:lnTo>
                <a:lnTo>
                  <a:pt x="272161" y="125729"/>
                </a:lnTo>
                <a:lnTo>
                  <a:pt x="307516" y="125729"/>
                </a:lnTo>
                <a:lnTo>
                  <a:pt x="301498" y="116839"/>
                </a:lnTo>
                <a:lnTo>
                  <a:pt x="291286" y="109219"/>
                </a:lnTo>
                <a:lnTo>
                  <a:pt x="285025" y="107950"/>
                </a:lnTo>
                <a:lnTo>
                  <a:pt x="273303" y="107950"/>
                </a:lnTo>
                <a:lnTo>
                  <a:pt x="247798" y="63500"/>
                </a:lnTo>
                <a:close/>
              </a:path>
              <a:path w="311150" h="278130">
                <a:moveTo>
                  <a:pt x="144017" y="82550"/>
                </a:moveTo>
                <a:lnTo>
                  <a:pt x="129792" y="85089"/>
                </a:lnTo>
                <a:lnTo>
                  <a:pt x="117363" y="91439"/>
                </a:lnTo>
                <a:lnTo>
                  <a:pt x="107531" y="101600"/>
                </a:lnTo>
                <a:lnTo>
                  <a:pt x="101091" y="113029"/>
                </a:lnTo>
                <a:lnTo>
                  <a:pt x="92606" y="119379"/>
                </a:lnTo>
                <a:lnTo>
                  <a:pt x="86074" y="127000"/>
                </a:lnTo>
                <a:lnTo>
                  <a:pt x="81875" y="135889"/>
                </a:lnTo>
                <a:lnTo>
                  <a:pt x="80390" y="146050"/>
                </a:lnTo>
                <a:lnTo>
                  <a:pt x="82982" y="160019"/>
                </a:lnTo>
                <a:lnTo>
                  <a:pt x="90074" y="170179"/>
                </a:lnTo>
                <a:lnTo>
                  <a:pt x="100643" y="179069"/>
                </a:lnTo>
                <a:lnTo>
                  <a:pt x="113664" y="181609"/>
                </a:lnTo>
                <a:lnTo>
                  <a:pt x="196850" y="181609"/>
                </a:lnTo>
                <a:lnTo>
                  <a:pt x="209930" y="179069"/>
                </a:lnTo>
                <a:lnTo>
                  <a:pt x="220630" y="172719"/>
                </a:lnTo>
                <a:lnTo>
                  <a:pt x="227853" y="161289"/>
                </a:lnTo>
                <a:lnTo>
                  <a:pt x="115950" y="161289"/>
                </a:lnTo>
                <a:lnTo>
                  <a:pt x="115442" y="160019"/>
                </a:lnTo>
                <a:lnTo>
                  <a:pt x="107823" y="160019"/>
                </a:lnTo>
                <a:lnTo>
                  <a:pt x="101853" y="153669"/>
                </a:lnTo>
                <a:lnTo>
                  <a:pt x="101853" y="139700"/>
                </a:lnTo>
                <a:lnTo>
                  <a:pt x="106299" y="133350"/>
                </a:lnTo>
                <a:lnTo>
                  <a:pt x="119379" y="130809"/>
                </a:lnTo>
                <a:lnTo>
                  <a:pt x="120650" y="123189"/>
                </a:lnTo>
                <a:lnTo>
                  <a:pt x="123533" y="115569"/>
                </a:lnTo>
                <a:lnTo>
                  <a:pt x="128762" y="109219"/>
                </a:lnTo>
                <a:lnTo>
                  <a:pt x="135776" y="105409"/>
                </a:lnTo>
                <a:lnTo>
                  <a:pt x="144017" y="104139"/>
                </a:lnTo>
                <a:lnTo>
                  <a:pt x="202133" y="104139"/>
                </a:lnTo>
                <a:lnTo>
                  <a:pt x="198453" y="100329"/>
                </a:lnTo>
                <a:lnTo>
                  <a:pt x="189116" y="95250"/>
                </a:lnTo>
                <a:lnTo>
                  <a:pt x="178435" y="93979"/>
                </a:lnTo>
                <a:lnTo>
                  <a:pt x="174371" y="93979"/>
                </a:lnTo>
                <a:lnTo>
                  <a:pt x="167735" y="88900"/>
                </a:lnTo>
                <a:lnTo>
                  <a:pt x="160337" y="85089"/>
                </a:lnTo>
                <a:lnTo>
                  <a:pt x="144017" y="82550"/>
                </a:lnTo>
                <a:close/>
              </a:path>
              <a:path w="311150" h="278130">
                <a:moveTo>
                  <a:pt x="209377" y="115569"/>
                </a:moveTo>
                <a:lnTo>
                  <a:pt x="184530" y="115569"/>
                </a:lnTo>
                <a:lnTo>
                  <a:pt x="190118" y="120650"/>
                </a:lnTo>
                <a:lnTo>
                  <a:pt x="191262" y="134619"/>
                </a:lnTo>
                <a:lnTo>
                  <a:pt x="204850" y="137159"/>
                </a:lnTo>
                <a:lnTo>
                  <a:pt x="209041" y="142239"/>
                </a:lnTo>
                <a:lnTo>
                  <a:pt x="209041" y="154939"/>
                </a:lnTo>
                <a:lnTo>
                  <a:pt x="203580" y="161289"/>
                </a:lnTo>
                <a:lnTo>
                  <a:pt x="227853" y="161289"/>
                </a:lnTo>
                <a:lnTo>
                  <a:pt x="230504" y="148589"/>
                </a:lnTo>
                <a:lnTo>
                  <a:pt x="229050" y="138429"/>
                </a:lnTo>
                <a:lnTo>
                  <a:pt x="224964" y="129539"/>
                </a:lnTo>
                <a:lnTo>
                  <a:pt x="218664" y="123189"/>
                </a:lnTo>
                <a:lnTo>
                  <a:pt x="210565" y="118109"/>
                </a:lnTo>
                <a:lnTo>
                  <a:pt x="209377" y="115569"/>
                </a:lnTo>
                <a:close/>
              </a:path>
              <a:path w="311150" h="278130">
                <a:moveTo>
                  <a:pt x="61823" y="125729"/>
                </a:moveTo>
                <a:lnTo>
                  <a:pt x="38735" y="125729"/>
                </a:lnTo>
                <a:lnTo>
                  <a:pt x="44323" y="130809"/>
                </a:lnTo>
                <a:lnTo>
                  <a:pt x="45592" y="138429"/>
                </a:lnTo>
                <a:lnTo>
                  <a:pt x="45592" y="139700"/>
                </a:lnTo>
                <a:lnTo>
                  <a:pt x="44323" y="147319"/>
                </a:lnTo>
                <a:lnTo>
                  <a:pt x="38735" y="152400"/>
                </a:lnTo>
                <a:lnTo>
                  <a:pt x="62229" y="152400"/>
                </a:lnTo>
                <a:lnTo>
                  <a:pt x="64262" y="147319"/>
                </a:lnTo>
                <a:lnTo>
                  <a:pt x="64262" y="130809"/>
                </a:lnTo>
                <a:lnTo>
                  <a:pt x="61823" y="125729"/>
                </a:lnTo>
                <a:close/>
              </a:path>
              <a:path w="311150" h="278130">
                <a:moveTo>
                  <a:pt x="307516" y="125729"/>
                </a:moveTo>
                <a:lnTo>
                  <a:pt x="280924" y="125729"/>
                </a:lnTo>
                <a:lnTo>
                  <a:pt x="282955" y="127000"/>
                </a:lnTo>
                <a:lnTo>
                  <a:pt x="284734" y="127000"/>
                </a:lnTo>
                <a:lnTo>
                  <a:pt x="289051" y="129539"/>
                </a:lnTo>
                <a:lnTo>
                  <a:pt x="292100" y="134619"/>
                </a:lnTo>
                <a:lnTo>
                  <a:pt x="292100" y="144779"/>
                </a:lnTo>
                <a:lnTo>
                  <a:pt x="289051" y="148589"/>
                </a:lnTo>
                <a:lnTo>
                  <a:pt x="284734" y="151129"/>
                </a:lnTo>
                <a:lnTo>
                  <a:pt x="282955" y="152400"/>
                </a:lnTo>
                <a:lnTo>
                  <a:pt x="308375" y="152400"/>
                </a:lnTo>
                <a:lnTo>
                  <a:pt x="310896" y="139700"/>
                </a:lnTo>
                <a:lnTo>
                  <a:pt x="308375" y="127000"/>
                </a:lnTo>
                <a:lnTo>
                  <a:pt x="307516" y="125729"/>
                </a:lnTo>
                <a:close/>
              </a:path>
              <a:path w="311150" h="278130">
                <a:moveTo>
                  <a:pt x="202133" y="104139"/>
                </a:moveTo>
                <a:lnTo>
                  <a:pt x="151129" y="104139"/>
                </a:lnTo>
                <a:lnTo>
                  <a:pt x="157861" y="106679"/>
                </a:lnTo>
                <a:lnTo>
                  <a:pt x="162433" y="113029"/>
                </a:lnTo>
                <a:lnTo>
                  <a:pt x="167259" y="119379"/>
                </a:lnTo>
                <a:lnTo>
                  <a:pt x="174371" y="116839"/>
                </a:lnTo>
                <a:lnTo>
                  <a:pt x="175640" y="115569"/>
                </a:lnTo>
                <a:lnTo>
                  <a:pt x="209377" y="115569"/>
                </a:lnTo>
                <a:lnTo>
                  <a:pt x="205813" y="107950"/>
                </a:lnTo>
                <a:lnTo>
                  <a:pt x="202133" y="104139"/>
                </a:lnTo>
                <a:close/>
              </a:path>
              <a:path w="311150" h="278130">
                <a:moveTo>
                  <a:pt x="91186" y="0"/>
                </a:moveTo>
                <a:lnTo>
                  <a:pt x="78644" y="2539"/>
                </a:lnTo>
                <a:lnTo>
                  <a:pt x="68389" y="8889"/>
                </a:lnTo>
                <a:lnTo>
                  <a:pt x="61467" y="19050"/>
                </a:lnTo>
                <a:lnTo>
                  <a:pt x="58927" y="31750"/>
                </a:lnTo>
                <a:lnTo>
                  <a:pt x="58927" y="40639"/>
                </a:lnTo>
                <a:lnTo>
                  <a:pt x="62484" y="48259"/>
                </a:lnTo>
                <a:lnTo>
                  <a:pt x="68199" y="54609"/>
                </a:lnTo>
                <a:lnTo>
                  <a:pt x="37591" y="107950"/>
                </a:lnTo>
                <a:lnTo>
                  <a:pt x="62073" y="107950"/>
                </a:lnTo>
                <a:lnTo>
                  <a:pt x="87502" y="63500"/>
                </a:lnTo>
                <a:lnTo>
                  <a:pt x="96181" y="63500"/>
                </a:lnTo>
                <a:lnTo>
                  <a:pt x="101177" y="62229"/>
                </a:lnTo>
                <a:lnTo>
                  <a:pt x="109870" y="58419"/>
                </a:lnTo>
                <a:lnTo>
                  <a:pt x="116778" y="50800"/>
                </a:lnTo>
                <a:lnTo>
                  <a:pt x="119867" y="45719"/>
                </a:lnTo>
                <a:lnTo>
                  <a:pt x="85343" y="45719"/>
                </a:lnTo>
                <a:lnTo>
                  <a:pt x="80390" y="41909"/>
                </a:lnTo>
                <a:lnTo>
                  <a:pt x="78612" y="36829"/>
                </a:lnTo>
                <a:lnTo>
                  <a:pt x="78104" y="35559"/>
                </a:lnTo>
                <a:lnTo>
                  <a:pt x="77724" y="33019"/>
                </a:lnTo>
                <a:lnTo>
                  <a:pt x="77724" y="24129"/>
                </a:lnTo>
                <a:lnTo>
                  <a:pt x="83692" y="19050"/>
                </a:lnTo>
                <a:lnTo>
                  <a:pt x="120088" y="19050"/>
                </a:lnTo>
                <a:lnTo>
                  <a:pt x="116778" y="12700"/>
                </a:lnTo>
                <a:lnTo>
                  <a:pt x="109870" y="6350"/>
                </a:lnTo>
                <a:lnTo>
                  <a:pt x="101177" y="1269"/>
                </a:lnTo>
                <a:lnTo>
                  <a:pt x="91186" y="0"/>
                </a:lnTo>
                <a:close/>
              </a:path>
              <a:path w="311150" h="278130">
                <a:moveTo>
                  <a:pt x="278764" y="106679"/>
                </a:moveTo>
                <a:lnTo>
                  <a:pt x="275082" y="106679"/>
                </a:lnTo>
                <a:lnTo>
                  <a:pt x="273303" y="107950"/>
                </a:lnTo>
                <a:lnTo>
                  <a:pt x="285025" y="107950"/>
                </a:lnTo>
                <a:lnTo>
                  <a:pt x="278764" y="106679"/>
                </a:lnTo>
                <a:close/>
              </a:path>
              <a:path w="311150" h="278130">
                <a:moveTo>
                  <a:pt x="96181" y="63500"/>
                </a:moveTo>
                <a:lnTo>
                  <a:pt x="87502" y="63500"/>
                </a:lnTo>
                <a:lnTo>
                  <a:pt x="89915" y="64769"/>
                </a:lnTo>
                <a:lnTo>
                  <a:pt x="91186" y="64769"/>
                </a:lnTo>
                <a:lnTo>
                  <a:pt x="96181" y="63500"/>
                </a:lnTo>
                <a:close/>
              </a:path>
              <a:path w="311150" h="278130">
                <a:moveTo>
                  <a:pt x="209956" y="43179"/>
                </a:moveTo>
                <a:lnTo>
                  <a:pt x="189484" y="43179"/>
                </a:lnTo>
                <a:lnTo>
                  <a:pt x="194117" y="50800"/>
                </a:lnTo>
                <a:lnTo>
                  <a:pt x="201025" y="58419"/>
                </a:lnTo>
                <a:lnTo>
                  <a:pt x="209718" y="62229"/>
                </a:lnTo>
                <a:lnTo>
                  <a:pt x="219710" y="64769"/>
                </a:lnTo>
                <a:lnTo>
                  <a:pt x="220979" y="64769"/>
                </a:lnTo>
                <a:lnTo>
                  <a:pt x="223392" y="63500"/>
                </a:lnTo>
                <a:lnTo>
                  <a:pt x="247798" y="63500"/>
                </a:lnTo>
                <a:lnTo>
                  <a:pt x="242697" y="54609"/>
                </a:lnTo>
                <a:lnTo>
                  <a:pt x="248412" y="48259"/>
                </a:lnTo>
                <a:lnTo>
                  <a:pt x="249597" y="45719"/>
                </a:lnTo>
                <a:lnTo>
                  <a:pt x="212343" y="45719"/>
                </a:lnTo>
                <a:lnTo>
                  <a:pt x="209956" y="43179"/>
                </a:lnTo>
                <a:close/>
              </a:path>
              <a:path w="311150" h="278130">
                <a:moveTo>
                  <a:pt x="120088" y="19050"/>
                </a:moveTo>
                <a:lnTo>
                  <a:pt x="94107" y="19050"/>
                </a:lnTo>
                <a:lnTo>
                  <a:pt x="96900" y="20319"/>
                </a:lnTo>
                <a:lnTo>
                  <a:pt x="99060" y="21589"/>
                </a:lnTo>
                <a:lnTo>
                  <a:pt x="102362" y="24129"/>
                </a:lnTo>
                <a:lnTo>
                  <a:pt x="104521" y="27939"/>
                </a:lnTo>
                <a:lnTo>
                  <a:pt x="104521" y="39369"/>
                </a:lnTo>
                <a:lnTo>
                  <a:pt x="98551" y="45719"/>
                </a:lnTo>
                <a:lnTo>
                  <a:pt x="119867" y="45719"/>
                </a:lnTo>
                <a:lnTo>
                  <a:pt x="121412" y="43179"/>
                </a:lnTo>
                <a:lnTo>
                  <a:pt x="209956" y="43179"/>
                </a:lnTo>
                <a:lnTo>
                  <a:pt x="206375" y="39369"/>
                </a:lnTo>
                <a:lnTo>
                  <a:pt x="206375" y="27939"/>
                </a:lnTo>
                <a:lnTo>
                  <a:pt x="208534" y="24129"/>
                </a:lnTo>
                <a:lnTo>
                  <a:pt x="211836" y="21589"/>
                </a:lnTo>
                <a:lnTo>
                  <a:pt x="121412" y="21589"/>
                </a:lnTo>
                <a:lnTo>
                  <a:pt x="120088" y="19050"/>
                </a:lnTo>
                <a:close/>
              </a:path>
              <a:path w="311150" h="278130">
                <a:moveTo>
                  <a:pt x="249428" y="19050"/>
                </a:moveTo>
                <a:lnTo>
                  <a:pt x="227202" y="19050"/>
                </a:lnTo>
                <a:lnTo>
                  <a:pt x="233172" y="24129"/>
                </a:lnTo>
                <a:lnTo>
                  <a:pt x="233172" y="33019"/>
                </a:lnTo>
                <a:lnTo>
                  <a:pt x="232790" y="35559"/>
                </a:lnTo>
                <a:lnTo>
                  <a:pt x="232283" y="36829"/>
                </a:lnTo>
                <a:lnTo>
                  <a:pt x="230504" y="41909"/>
                </a:lnTo>
                <a:lnTo>
                  <a:pt x="225551" y="45719"/>
                </a:lnTo>
                <a:lnTo>
                  <a:pt x="249597" y="45719"/>
                </a:lnTo>
                <a:lnTo>
                  <a:pt x="251967" y="40639"/>
                </a:lnTo>
                <a:lnTo>
                  <a:pt x="251967" y="31750"/>
                </a:lnTo>
                <a:lnTo>
                  <a:pt x="249428" y="19050"/>
                </a:lnTo>
                <a:close/>
              </a:path>
              <a:path w="311150" h="278130">
                <a:moveTo>
                  <a:pt x="219710" y="0"/>
                </a:moveTo>
                <a:lnTo>
                  <a:pt x="209718" y="1269"/>
                </a:lnTo>
                <a:lnTo>
                  <a:pt x="201025" y="6350"/>
                </a:lnTo>
                <a:lnTo>
                  <a:pt x="194117" y="12700"/>
                </a:lnTo>
                <a:lnTo>
                  <a:pt x="189484" y="21589"/>
                </a:lnTo>
                <a:lnTo>
                  <a:pt x="211836" y="21589"/>
                </a:lnTo>
                <a:lnTo>
                  <a:pt x="213995" y="20319"/>
                </a:lnTo>
                <a:lnTo>
                  <a:pt x="216788" y="19050"/>
                </a:lnTo>
                <a:lnTo>
                  <a:pt x="249428" y="19050"/>
                </a:lnTo>
                <a:lnTo>
                  <a:pt x="242506" y="8889"/>
                </a:lnTo>
                <a:lnTo>
                  <a:pt x="232251" y="2539"/>
                </a:lnTo>
                <a:lnTo>
                  <a:pt x="219710" y="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727960" y="3407664"/>
            <a:ext cx="384175" cy="268605"/>
          </a:xfrm>
          <a:custGeom>
            <a:avLst/>
            <a:gdLst/>
            <a:ahLst/>
            <a:cxnLst/>
            <a:rect l="l" t="t" r="r" b="b"/>
            <a:pathLst>
              <a:path w="384175" h="268604">
                <a:moveTo>
                  <a:pt x="38862" y="0"/>
                </a:moveTo>
                <a:lnTo>
                  <a:pt x="381" y="146558"/>
                </a:lnTo>
                <a:lnTo>
                  <a:pt x="123570" y="179070"/>
                </a:lnTo>
                <a:lnTo>
                  <a:pt x="123570" y="240665"/>
                </a:lnTo>
                <a:lnTo>
                  <a:pt x="0" y="240665"/>
                </a:lnTo>
                <a:lnTo>
                  <a:pt x="0" y="268224"/>
                </a:lnTo>
                <a:lnTo>
                  <a:pt x="151002" y="268224"/>
                </a:lnTo>
                <a:lnTo>
                  <a:pt x="151002" y="186436"/>
                </a:lnTo>
                <a:lnTo>
                  <a:pt x="330664" y="186436"/>
                </a:lnTo>
                <a:lnTo>
                  <a:pt x="331097" y="184785"/>
                </a:lnTo>
                <a:lnTo>
                  <a:pt x="252602" y="184785"/>
                </a:lnTo>
                <a:lnTo>
                  <a:pt x="33908" y="126873"/>
                </a:lnTo>
                <a:lnTo>
                  <a:pt x="58419" y="33655"/>
                </a:lnTo>
                <a:lnTo>
                  <a:pt x="165909" y="33655"/>
                </a:lnTo>
                <a:lnTo>
                  <a:pt x="38862" y="0"/>
                </a:lnTo>
                <a:close/>
              </a:path>
              <a:path w="384175" h="268604">
                <a:moveTo>
                  <a:pt x="330664" y="186436"/>
                </a:moveTo>
                <a:lnTo>
                  <a:pt x="151002" y="186436"/>
                </a:lnTo>
                <a:lnTo>
                  <a:pt x="259206" y="215011"/>
                </a:lnTo>
                <a:lnTo>
                  <a:pt x="285369" y="193548"/>
                </a:lnTo>
                <a:lnTo>
                  <a:pt x="328802" y="193548"/>
                </a:lnTo>
                <a:lnTo>
                  <a:pt x="330664" y="186436"/>
                </a:lnTo>
                <a:close/>
              </a:path>
              <a:path w="384175" h="268604">
                <a:moveTo>
                  <a:pt x="328802" y="193548"/>
                </a:moveTo>
                <a:lnTo>
                  <a:pt x="285369" y="193548"/>
                </a:lnTo>
                <a:lnTo>
                  <a:pt x="326008" y="204216"/>
                </a:lnTo>
                <a:lnTo>
                  <a:pt x="328802" y="193548"/>
                </a:lnTo>
                <a:close/>
              </a:path>
              <a:path w="384175" h="268604">
                <a:moveTo>
                  <a:pt x="165909" y="33655"/>
                </a:moveTo>
                <a:lnTo>
                  <a:pt x="58419" y="33655"/>
                </a:lnTo>
                <a:lnTo>
                  <a:pt x="344296" y="109347"/>
                </a:lnTo>
                <a:lnTo>
                  <a:pt x="252602" y="184785"/>
                </a:lnTo>
                <a:lnTo>
                  <a:pt x="331097" y="184785"/>
                </a:lnTo>
                <a:lnTo>
                  <a:pt x="340740" y="147955"/>
                </a:lnTo>
                <a:lnTo>
                  <a:pt x="377063" y="117983"/>
                </a:lnTo>
                <a:lnTo>
                  <a:pt x="384047" y="91439"/>
                </a:lnTo>
                <a:lnTo>
                  <a:pt x="165909" y="33655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55029" y="2745936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4">
                <a:moveTo>
                  <a:pt x="0" y="23482"/>
                </a:moveTo>
                <a:lnTo>
                  <a:pt x="0" y="0"/>
                </a:lnTo>
                <a:lnTo>
                  <a:pt x="0" y="23482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955029" y="2745936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4">
                <a:moveTo>
                  <a:pt x="0" y="23482"/>
                </a:moveTo>
                <a:lnTo>
                  <a:pt x="0" y="0"/>
                </a:lnTo>
                <a:lnTo>
                  <a:pt x="0" y="23482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905500" y="2744723"/>
            <a:ext cx="309880" cy="109855"/>
          </a:xfrm>
          <a:custGeom>
            <a:avLst/>
            <a:gdLst/>
            <a:ahLst/>
            <a:cxnLst/>
            <a:rect l="l" t="t" r="r" b="b"/>
            <a:pathLst>
              <a:path w="309879" h="109855">
                <a:moveTo>
                  <a:pt x="276733" y="0"/>
                </a:moveTo>
                <a:lnTo>
                  <a:pt x="256921" y="11937"/>
                </a:lnTo>
                <a:lnTo>
                  <a:pt x="265811" y="17017"/>
                </a:lnTo>
                <a:lnTo>
                  <a:pt x="154686" y="83692"/>
                </a:lnTo>
                <a:lnTo>
                  <a:pt x="43561" y="17017"/>
                </a:lnTo>
                <a:lnTo>
                  <a:pt x="52450" y="11937"/>
                </a:lnTo>
                <a:lnTo>
                  <a:pt x="32638" y="0"/>
                </a:lnTo>
                <a:lnTo>
                  <a:pt x="0" y="17017"/>
                </a:lnTo>
                <a:lnTo>
                  <a:pt x="154686" y="109727"/>
                </a:lnTo>
                <a:lnTo>
                  <a:pt x="309372" y="17017"/>
                </a:lnTo>
                <a:lnTo>
                  <a:pt x="276733" y="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905500" y="2799588"/>
            <a:ext cx="309880" cy="111760"/>
          </a:xfrm>
          <a:custGeom>
            <a:avLst/>
            <a:gdLst/>
            <a:ahLst/>
            <a:cxnLst/>
            <a:rect l="l" t="t" r="r" b="b"/>
            <a:pathLst>
              <a:path w="309879" h="111760">
                <a:moveTo>
                  <a:pt x="276733" y="0"/>
                </a:moveTo>
                <a:lnTo>
                  <a:pt x="256921" y="12191"/>
                </a:lnTo>
                <a:lnTo>
                  <a:pt x="265811" y="17272"/>
                </a:lnTo>
                <a:lnTo>
                  <a:pt x="154686" y="84962"/>
                </a:lnTo>
                <a:lnTo>
                  <a:pt x="43561" y="17272"/>
                </a:lnTo>
                <a:lnTo>
                  <a:pt x="52450" y="12191"/>
                </a:lnTo>
                <a:lnTo>
                  <a:pt x="32638" y="0"/>
                </a:lnTo>
                <a:lnTo>
                  <a:pt x="0" y="17272"/>
                </a:lnTo>
                <a:lnTo>
                  <a:pt x="154432" y="111251"/>
                </a:lnTo>
                <a:lnTo>
                  <a:pt x="154939" y="111251"/>
                </a:lnTo>
                <a:lnTo>
                  <a:pt x="309372" y="17272"/>
                </a:lnTo>
                <a:lnTo>
                  <a:pt x="276733" y="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905500" y="2612135"/>
            <a:ext cx="309880" cy="186055"/>
          </a:xfrm>
          <a:custGeom>
            <a:avLst/>
            <a:gdLst/>
            <a:ahLst/>
            <a:cxnLst/>
            <a:rect l="l" t="t" r="r" b="b"/>
            <a:pathLst>
              <a:path w="309879" h="186055">
                <a:moveTo>
                  <a:pt x="154686" y="0"/>
                </a:moveTo>
                <a:lnTo>
                  <a:pt x="0" y="92963"/>
                </a:lnTo>
                <a:lnTo>
                  <a:pt x="154686" y="185927"/>
                </a:lnTo>
                <a:lnTo>
                  <a:pt x="198217" y="159765"/>
                </a:lnTo>
                <a:lnTo>
                  <a:pt x="154686" y="159765"/>
                </a:lnTo>
                <a:lnTo>
                  <a:pt x="43561" y="92963"/>
                </a:lnTo>
                <a:lnTo>
                  <a:pt x="154686" y="26162"/>
                </a:lnTo>
                <a:lnTo>
                  <a:pt x="198217" y="26162"/>
                </a:lnTo>
                <a:lnTo>
                  <a:pt x="154686" y="0"/>
                </a:lnTo>
                <a:close/>
              </a:path>
              <a:path w="309879" h="186055">
                <a:moveTo>
                  <a:pt x="198217" y="26162"/>
                </a:moveTo>
                <a:lnTo>
                  <a:pt x="154686" y="26162"/>
                </a:lnTo>
                <a:lnTo>
                  <a:pt x="265811" y="92963"/>
                </a:lnTo>
                <a:lnTo>
                  <a:pt x="154686" y="159765"/>
                </a:lnTo>
                <a:lnTo>
                  <a:pt x="198217" y="159765"/>
                </a:lnTo>
                <a:lnTo>
                  <a:pt x="309372" y="92963"/>
                </a:lnTo>
                <a:lnTo>
                  <a:pt x="198217" y="26162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912607" y="18288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79" h="297180">
                <a:moveTo>
                  <a:pt x="150749" y="0"/>
                </a:moveTo>
                <a:lnTo>
                  <a:pt x="146431" y="0"/>
                </a:lnTo>
                <a:lnTo>
                  <a:pt x="0" y="62737"/>
                </a:lnTo>
                <a:lnTo>
                  <a:pt x="0" y="229615"/>
                </a:lnTo>
                <a:lnTo>
                  <a:pt x="146303" y="297179"/>
                </a:lnTo>
                <a:lnTo>
                  <a:pt x="150875" y="297179"/>
                </a:lnTo>
                <a:lnTo>
                  <a:pt x="209727" y="270001"/>
                </a:lnTo>
                <a:lnTo>
                  <a:pt x="137922" y="270001"/>
                </a:lnTo>
                <a:lnTo>
                  <a:pt x="21209" y="216153"/>
                </a:lnTo>
                <a:lnTo>
                  <a:pt x="21209" y="93979"/>
                </a:lnTo>
                <a:lnTo>
                  <a:pt x="70503" y="93979"/>
                </a:lnTo>
                <a:lnTo>
                  <a:pt x="28194" y="73787"/>
                </a:lnTo>
                <a:lnTo>
                  <a:pt x="137922" y="26670"/>
                </a:lnTo>
                <a:lnTo>
                  <a:pt x="212996" y="26670"/>
                </a:lnTo>
                <a:lnTo>
                  <a:pt x="150749" y="0"/>
                </a:lnTo>
                <a:close/>
              </a:path>
              <a:path w="297179" h="297180">
                <a:moveTo>
                  <a:pt x="70503" y="93979"/>
                </a:moveTo>
                <a:lnTo>
                  <a:pt x="21209" y="93979"/>
                </a:lnTo>
                <a:lnTo>
                  <a:pt x="63626" y="114300"/>
                </a:lnTo>
                <a:lnTo>
                  <a:pt x="63626" y="197992"/>
                </a:lnTo>
                <a:lnTo>
                  <a:pt x="137922" y="229870"/>
                </a:lnTo>
                <a:lnTo>
                  <a:pt x="137922" y="270001"/>
                </a:lnTo>
                <a:lnTo>
                  <a:pt x="159258" y="270001"/>
                </a:lnTo>
                <a:lnTo>
                  <a:pt x="159258" y="229870"/>
                </a:lnTo>
                <a:lnTo>
                  <a:pt x="213129" y="206755"/>
                </a:lnTo>
                <a:lnTo>
                  <a:pt x="137922" y="206755"/>
                </a:lnTo>
                <a:lnTo>
                  <a:pt x="84963" y="184023"/>
                </a:lnTo>
                <a:lnTo>
                  <a:pt x="84963" y="124460"/>
                </a:lnTo>
                <a:lnTo>
                  <a:pt x="133941" y="124460"/>
                </a:lnTo>
                <a:lnTo>
                  <a:pt x="98298" y="107314"/>
                </a:lnTo>
                <a:lnTo>
                  <a:pt x="126866" y="95123"/>
                </a:lnTo>
                <a:lnTo>
                  <a:pt x="72898" y="95123"/>
                </a:lnTo>
                <a:lnTo>
                  <a:pt x="70503" y="93979"/>
                </a:lnTo>
                <a:close/>
              </a:path>
              <a:path w="297179" h="297180">
                <a:moveTo>
                  <a:pt x="297180" y="91439"/>
                </a:moveTo>
                <a:lnTo>
                  <a:pt x="275971" y="91439"/>
                </a:lnTo>
                <a:lnTo>
                  <a:pt x="275971" y="216153"/>
                </a:lnTo>
                <a:lnTo>
                  <a:pt x="159258" y="270001"/>
                </a:lnTo>
                <a:lnTo>
                  <a:pt x="209727" y="270001"/>
                </a:lnTo>
                <a:lnTo>
                  <a:pt x="297180" y="229615"/>
                </a:lnTo>
                <a:lnTo>
                  <a:pt x="297180" y="91439"/>
                </a:lnTo>
                <a:close/>
              </a:path>
              <a:path w="297179" h="297180">
                <a:moveTo>
                  <a:pt x="133941" y="124460"/>
                </a:moveTo>
                <a:lnTo>
                  <a:pt x="84963" y="124460"/>
                </a:lnTo>
                <a:lnTo>
                  <a:pt x="137922" y="149987"/>
                </a:lnTo>
                <a:lnTo>
                  <a:pt x="137922" y="206755"/>
                </a:lnTo>
                <a:lnTo>
                  <a:pt x="159258" y="206755"/>
                </a:lnTo>
                <a:lnTo>
                  <a:pt x="159258" y="149860"/>
                </a:lnTo>
                <a:lnTo>
                  <a:pt x="195999" y="131445"/>
                </a:lnTo>
                <a:lnTo>
                  <a:pt x="148463" y="131445"/>
                </a:lnTo>
                <a:lnTo>
                  <a:pt x="133941" y="124460"/>
                </a:lnTo>
                <a:close/>
              </a:path>
              <a:path w="297179" h="297180">
                <a:moveTo>
                  <a:pt x="233552" y="123316"/>
                </a:moveTo>
                <a:lnTo>
                  <a:pt x="212217" y="123316"/>
                </a:lnTo>
                <a:lnTo>
                  <a:pt x="212217" y="184023"/>
                </a:lnTo>
                <a:lnTo>
                  <a:pt x="159258" y="206755"/>
                </a:lnTo>
                <a:lnTo>
                  <a:pt x="213129" y="206755"/>
                </a:lnTo>
                <a:lnTo>
                  <a:pt x="233552" y="197992"/>
                </a:lnTo>
                <a:lnTo>
                  <a:pt x="233552" y="123316"/>
                </a:lnTo>
                <a:close/>
              </a:path>
              <a:path w="297179" h="297180">
                <a:moveTo>
                  <a:pt x="202407" y="85851"/>
                </a:moveTo>
                <a:lnTo>
                  <a:pt x="148590" y="85851"/>
                </a:lnTo>
                <a:lnTo>
                  <a:pt x="197612" y="106807"/>
                </a:lnTo>
                <a:lnTo>
                  <a:pt x="148463" y="131445"/>
                </a:lnTo>
                <a:lnTo>
                  <a:pt x="195999" y="131445"/>
                </a:lnTo>
                <a:lnTo>
                  <a:pt x="212217" y="123316"/>
                </a:lnTo>
                <a:lnTo>
                  <a:pt x="233552" y="123316"/>
                </a:lnTo>
                <a:lnTo>
                  <a:pt x="233552" y="112649"/>
                </a:lnTo>
                <a:lnTo>
                  <a:pt x="269875" y="94487"/>
                </a:lnTo>
                <a:lnTo>
                  <a:pt x="222503" y="94487"/>
                </a:lnTo>
                <a:lnTo>
                  <a:pt x="202407" y="85851"/>
                </a:lnTo>
                <a:close/>
              </a:path>
              <a:path w="297179" h="297180">
                <a:moveTo>
                  <a:pt x="159258" y="26670"/>
                </a:moveTo>
                <a:lnTo>
                  <a:pt x="137922" y="26670"/>
                </a:lnTo>
                <a:lnTo>
                  <a:pt x="137922" y="67310"/>
                </a:lnTo>
                <a:lnTo>
                  <a:pt x="72898" y="95123"/>
                </a:lnTo>
                <a:lnTo>
                  <a:pt x="126866" y="95123"/>
                </a:lnTo>
                <a:lnTo>
                  <a:pt x="148590" y="85851"/>
                </a:lnTo>
                <a:lnTo>
                  <a:pt x="202407" y="85851"/>
                </a:lnTo>
                <a:lnTo>
                  <a:pt x="159258" y="67310"/>
                </a:lnTo>
                <a:lnTo>
                  <a:pt x="159258" y="26670"/>
                </a:lnTo>
                <a:close/>
              </a:path>
              <a:path w="297179" h="297180">
                <a:moveTo>
                  <a:pt x="212996" y="26670"/>
                </a:moveTo>
                <a:lnTo>
                  <a:pt x="159258" y="26670"/>
                </a:lnTo>
                <a:lnTo>
                  <a:pt x="266192" y="72516"/>
                </a:lnTo>
                <a:lnTo>
                  <a:pt x="222503" y="94487"/>
                </a:lnTo>
                <a:lnTo>
                  <a:pt x="269875" y="94487"/>
                </a:lnTo>
                <a:lnTo>
                  <a:pt x="275971" y="91439"/>
                </a:lnTo>
                <a:lnTo>
                  <a:pt x="297180" y="91439"/>
                </a:lnTo>
                <a:lnTo>
                  <a:pt x="297180" y="62737"/>
                </a:lnTo>
                <a:lnTo>
                  <a:pt x="212996" y="2667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885944" y="1828800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79" h="297180">
                <a:moveTo>
                  <a:pt x="150748" y="0"/>
                </a:moveTo>
                <a:lnTo>
                  <a:pt x="146430" y="0"/>
                </a:lnTo>
                <a:lnTo>
                  <a:pt x="0" y="62737"/>
                </a:lnTo>
                <a:lnTo>
                  <a:pt x="0" y="229615"/>
                </a:lnTo>
                <a:lnTo>
                  <a:pt x="146303" y="297179"/>
                </a:lnTo>
                <a:lnTo>
                  <a:pt x="150875" y="297179"/>
                </a:lnTo>
                <a:lnTo>
                  <a:pt x="209727" y="270001"/>
                </a:lnTo>
                <a:lnTo>
                  <a:pt x="137921" y="270001"/>
                </a:lnTo>
                <a:lnTo>
                  <a:pt x="21208" y="216153"/>
                </a:lnTo>
                <a:lnTo>
                  <a:pt x="21208" y="93979"/>
                </a:lnTo>
                <a:lnTo>
                  <a:pt x="70503" y="93979"/>
                </a:lnTo>
                <a:lnTo>
                  <a:pt x="28193" y="73787"/>
                </a:lnTo>
                <a:lnTo>
                  <a:pt x="137921" y="26670"/>
                </a:lnTo>
                <a:lnTo>
                  <a:pt x="212996" y="26670"/>
                </a:lnTo>
                <a:lnTo>
                  <a:pt x="150748" y="0"/>
                </a:lnTo>
                <a:close/>
              </a:path>
              <a:path w="297179" h="297180">
                <a:moveTo>
                  <a:pt x="70503" y="93979"/>
                </a:moveTo>
                <a:lnTo>
                  <a:pt x="21208" y="93979"/>
                </a:lnTo>
                <a:lnTo>
                  <a:pt x="63626" y="114300"/>
                </a:lnTo>
                <a:lnTo>
                  <a:pt x="63626" y="197992"/>
                </a:lnTo>
                <a:lnTo>
                  <a:pt x="137921" y="229870"/>
                </a:lnTo>
                <a:lnTo>
                  <a:pt x="137921" y="270001"/>
                </a:lnTo>
                <a:lnTo>
                  <a:pt x="159257" y="270001"/>
                </a:lnTo>
                <a:lnTo>
                  <a:pt x="159257" y="229870"/>
                </a:lnTo>
                <a:lnTo>
                  <a:pt x="213129" y="206755"/>
                </a:lnTo>
                <a:lnTo>
                  <a:pt x="137921" y="206755"/>
                </a:lnTo>
                <a:lnTo>
                  <a:pt x="84962" y="184023"/>
                </a:lnTo>
                <a:lnTo>
                  <a:pt x="84962" y="124460"/>
                </a:lnTo>
                <a:lnTo>
                  <a:pt x="133941" y="124460"/>
                </a:lnTo>
                <a:lnTo>
                  <a:pt x="98297" y="107314"/>
                </a:lnTo>
                <a:lnTo>
                  <a:pt x="126866" y="95123"/>
                </a:lnTo>
                <a:lnTo>
                  <a:pt x="72897" y="95123"/>
                </a:lnTo>
                <a:lnTo>
                  <a:pt x="70503" y="93979"/>
                </a:lnTo>
                <a:close/>
              </a:path>
              <a:path w="297179" h="297180">
                <a:moveTo>
                  <a:pt x="297179" y="91439"/>
                </a:moveTo>
                <a:lnTo>
                  <a:pt x="275970" y="91439"/>
                </a:lnTo>
                <a:lnTo>
                  <a:pt x="275970" y="216153"/>
                </a:lnTo>
                <a:lnTo>
                  <a:pt x="159257" y="270001"/>
                </a:lnTo>
                <a:lnTo>
                  <a:pt x="209727" y="270001"/>
                </a:lnTo>
                <a:lnTo>
                  <a:pt x="297179" y="229615"/>
                </a:lnTo>
                <a:lnTo>
                  <a:pt x="297179" y="91439"/>
                </a:lnTo>
                <a:close/>
              </a:path>
              <a:path w="297179" h="297180">
                <a:moveTo>
                  <a:pt x="133941" y="124460"/>
                </a:moveTo>
                <a:lnTo>
                  <a:pt x="84962" y="124460"/>
                </a:lnTo>
                <a:lnTo>
                  <a:pt x="137921" y="149987"/>
                </a:lnTo>
                <a:lnTo>
                  <a:pt x="137921" y="206755"/>
                </a:lnTo>
                <a:lnTo>
                  <a:pt x="159257" y="206755"/>
                </a:lnTo>
                <a:lnTo>
                  <a:pt x="159257" y="149860"/>
                </a:lnTo>
                <a:lnTo>
                  <a:pt x="195999" y="131445"/>
                </a:lnTo>
                <a:lnTo>
                  <a:pt x="148462" y="131445"/>
                </a:lnTo>
                <a:lnTo>
                  <a:pt x="133941" y="124460"/>
                </a:lnTo>
                <a:close/>
              </a:path>
              <a:path w="297179" h="297180">
                <a:moveTo>
                  <a:pt x="233552" y="123316"/>
                </a:moveTo>
                <a:lnTo>
                  <a:pt x="212216" y="123316"/>
                </a:lnTo>
                <a:lnTo>
                  <a:pt x="212216" y="184023"/>
                </a:lnTo>
                <a:lnTo>
                  <a:pt x="159257" y="206755"/>
                </a:lnTo>
                <a:lnTo>
                  <a:pt x="213129" y="206755"/>
                </a:lnTo>
                <a:lnTo>
                  <a:pt x="233552" y="197992"/>
                </a:lnTo>
                <a:lnTo>
                  <a:pt x="233552" y="123316"/>
                </a:lnTo>
                <a:close/>
              </a:path>
              <a:path w="297179" h="297180">
                <a:moveTo>
                  <a:pt x="202407" y="85851"/>
                </a:moveTo>
                <a:lnTo>
                  <a:pt x="148589" y="85851"/>
                </a:lnTo>
                <a:lnTo>
                  <a:pt x="197611" y="106807"/>
                </a:lnTo>
                <a:lnTo>
                  <a:pt x="148462" y="131445"/>
                </a:lnTo>
                <a:lnTo>
                  <a:pt x="195999" y="131445"/>
                </a:lnTo>
                <a:lnTo>
                  <a:pt x="212216" y="123316"/>
                </a:lnTo>
                <a:lnTo>
                  <a:pt x="233552" y="123316"/>
                </a:lnTo>
                <a:lnTo>
                  <a:pt x="233552" y="112649"/>
                </a:lnTo>
                <a:lnTo>
                  <a:pt x="269874" y="94487"/>
                </a:lnTo>
                <a:lnTo>
                  <a:pt x="222503" y="94487"/>
                </a:lnTo>
                <a:lnTo>
                  <a:pt x="202407" y="85851"/>
                </a:lnTo>
                <a:close/>
              </a:path>
              <a:path w="297179" h="297180">
                <a:moveTo>
                  <a:pt x="159257" y="26670"/>
                </a:moveTo>
                <a:lnTo>
                  <a:pt x="137921" y="26670"/>
                </a:lnTo>
                <a:lnTo>
                  <a:pt x="137921" y="67310"/>
                </a:lnTo>
                <a:lnTo>
                  <a:pt x="72897" y="95123"/>
                </a:lnTo>
                <a:lnTo>
                  <a:pt x="126866" y="95123"/>
                </a:lnTo>
                <a:lnTo>
                  <a:pt x="148589" y="85851"/>
                </a:lnTo>
                <a:lnTo>
                  <a:pt x="202407" y="85851"/>
                </a:lnTo>
                <a:lnTo>
                  <a:pt x="159257" y="67310"/>
                </a:lnTo>
                <a:lnTo>
                  <a:pt x="159257" y="26670"/>
                </a:lnTo>
                <a:close/>
              </a:path>
              <a:path w="297179" h="297180">
                <a:moveTo>
                  <a:pt x="212996" y="26670"/>
                </a:moveTo>
                <a:lnTo>
                  <a:pt x="159257" y="26670"/>
                </a:lnTo>
                <a:lnTo>
                  <a:pt x="266191" y="72516"/>
                </a:lnTo>
                <a:lnTo>
                  <a:pt x="222503" y="94487"/>
                </a:lnTo>
                <a:lnTo>
                  <a:pt x="269874" y="94487"/>
                </a:lnTo>
                <a:lnTo>
                  <a:pt x="275970" y="91439"/>
                </a:lnTo>
                <a:lnTo>
                  <a:pt x="297179" y="91439"/>
                </a:lnTo>
                <a:lnTo>
                  <a:pt x="297179" y="62737"/>
                </a:lnTo>
                <a:lnTo>
                  <a:pt x="212996" y="2667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465564" y="1805939"/>
            <a:ext cx="341630" cy="314325"/>
          </a:xfrm>
          <a:custGeom>
            <a:avLst/>
            <a:gdLst/>
            <a:ahLst/>
            <a:cxnLst/>
            <a:rect l="l" t="t" r="r" b="b"/>
            <a:pathLst>
              <a:path w="341629" h="314325">
                <a:moveTo>
                  <a:pt x="234695" y="285369"/>
                </a:moveTo>
                <a:lnTo>
                  <a:pt x="106679" y="285369"/>
                </a:lnTo>
                <a:lnTo>
                  <a:pt x="106679" y="313944"/>
                </a:lnTo>
                <a:lnTo>
                  <a:pt x="234695" y="313944"/>
                </a:lnTo>
                <a:lnTo>
                  <a:pt x="234695" y="285369"/>
                </a:lnTo>
                <a:close/>
              </a:path>
              <a:path w="341629" h="314325">
                <a:moveTo>
                  <a:pt x="184911" y="242570"/>
                </a:moveTo>
                <a:lnTo>
                  <a:pt x="156463" y="242570"/>
                </a:lnTo>
                <a:lnTo>
                  <a:pt x="156463" y="285369"/>
                </a:lnTo>
                <a:lnTo>
                  <a:pt x="184911" y="285369"/>
                </a:lnTo>
                <a:lnTo>
                  <a:pt x="184911" y="242570"/>
                </a:lnTo>
                <a:close/>
              </a:path>
              <a:path w="341629" h="314325">
                <a:moveTo>
                  <a:pt x="341375" y="0"/>
                </a:moveTo>
                <a:lnTo>
                  <a:pt x="0" y="0"/>
                </a:lnTo>
                <a:lnTo>
                  <a:pt x="0" y="242570"/>
                </a:lnTo>
                <a:lnTo>
                  <a:pt x="341375" y="242570"/>
                </a:lnTo>
                <a:lnTo>
                  <a:pt x="341375" y="213995"/>
                </a:lnTo>
                <a:lnTo>
                  <a:pt x="28447" y="213995"/>
                </a:lnTo>
                <a:lnTo>
                  <a:pt x="28447" y="28575"/>
                </a:lnTo>
                <a:lnTo>
                  <a:pt x="341375" y="28575"/>
                </a:lnTo>
                <a:lnTo>
                  <a:pt x="341375" y="0"/>
                </a:lnTo>
                <a:close/>
              </a:path>
              <a:path w="341629" h="314325">
                <a:moveTo>
                  <a:pt x="341375" y="28575"/>
                </a:moveTo>
                <a:lnTo>
                  <a:pt x="312927" y="28575"/>
                </a:lnTo>
                <a:lnTo>
                  <a:pt x="312927" y="213995"/>
                </a:lnTo>
                <a:lnTo>
                  <a:pt x="341375" y="213995"/>
                </a:lnTo>
                <a:lnTo>
                  <a:pt x="341375" y="28575"/>
                </a:lnTo>
                <a:close/>
              </a:path>
              <a:path w="341629" h="314325">
                <a:moveTo>
                  <a:pt x="144779" y="111251"/>
                </a:moveTo>
                <a:lnTo>
                  <a:pt x="125349" y="130683"/>
                </a:lnTo>
                <a:lnTo>
                  <a:pt x="148335" y="153670"/>
                </a:lnTo>
                <a:lnTo>
                  <a:pt x="146276" y="163050"/>
                </a:lnTo>
                <a:lnTo>
                  <a:pt x="164083" y="195325"/>
                </a:lnTo>
                <a:lnTo>
                  <a:pt x="165988" y="196342"/>
                </a:lnTo>
                <a:lnTo>
                  <a:pt x="168020" y="197104"/>
                </a:lnTo>
                <a:lnTo>
                  <a:pt x="170052" y="197738"/>
                </a:lnTo>
                <a:lnTo>
                  <a:pt x="171957" y="198374"/>
                </a:lnTo>
                <a:lnTo>
                  <a:pt x="173862" y="198755"/>
                </a:lnTo>
                <a:lnTo>
                  <a:pt x="176529" y="199009"/>
                </a:lnTo>
                <a:lnTo>
                  <a:pt x="177545" y="199136"/>
                </a:lnTo>
                <a:lnTo>
                  <a:pt x="181736" y="199136"/>
                </a:lnTo>
                <a:lnTo>
                  <a:pt x="184911" y="198755"/>
                </a:lnTo>
                <a:lnTo>
                  <a:pt x="187070" y="198374"/>
                </a:lnTo>
                <a:lnTo>
                  <a:pt x="189102" y="197738"/>
                </a:lnTo>
                <a:lnTo>
                  <a:pt x="190118" y="197485"/>
                </a:lnTo>
                <a:lnTo>
                  <a:pt x="213026" y="165608"/>
                </a:lnTo>
                <a:lnTo>
                  <a:pt x="210611" y="152959"/>
                </a:lnTo>
                <a:lnTo>
                  <a:pt x="203326" y="141859"/>
                </a:lnTo>
                <a:lnTo>
                  <a:pt x="198119" y="137413"/>
                </a:lnTo>
                <a:lnTo>
                  <a:pt x="195199" y="135762"/>
                </a:lnTo>
                <a:lnTo>
                  <a:pt x="191554" y="134238"/>
                </a:lnTo>
                <a:lnTo>
                  <a:pt x="167639" y="134238"/>
                </a:lnTo>
                <a:lnTo>
                  <a:pt x="144779" y="111251"/>
                </a:lnTo>
                <a:close/>
              </a:path>
              <a:path w="341629" h="314325">
                <a:moveTo>
                  <a:pt x="170687" y="41529"/>
                </a:moveTo>
                <a:lnTo>
                  <a:pt x="132078" y="49353"/>
                </a:lnTo>
                <a:lnTo>
                  <a:pt x="100504" y="70691"/>
                </a:lnTo>
                <a:lnTo>
                  <a:pt x="79194" y="102340"/>
                </a:lnTo>
                <a:lnTo>
                  <a:pt x="71374" y="141097"/>
                </a:lnTo>
                <a:lnTo>
                  <a:pt x="71374" y="148209"/>
                </a:lnTo>
                <a:lnTo>
                  <a:pt x="98805" y="148209"/>
                </a:lnTo>
                <a:lnTo>
                  <a:pt x="98805" y="141097"/>
                </a:lnTo>
                <a:lnTo>
                  <a:pt x="104465" y="113055"/>
                </a:lnTo>
                <a:lnTo>
                  <a:pt x="119888" y="90122"/>
                </a:lnTo>
                <a:lnTo>
                  <a:pt x="142740" y="74642"/>
                </a:lnTo>
                <a:lnTo>
                  <a:pt x="170687" y="68961"/>
                </a:lnTo>
                <a:lnTo>
                  <a:pt x="238310" y="68961"/>
                </a:lnTo>
                <a:lnTo>
                  <a:pt x="209297" y="49353"/>
                </a:lnTo>
                <a:lnTo>
                  <a:pt x="170687" y="41529"/>
                </a:lnTo>
                <a:close/>
              </a:path>
              <a:path w="341629" h="314325">
                <a:moveTo>
                  <a:pt x="238310" y="68961"/>
                </a:moveTo>
                <a:lnTo>
                  <a:pt x="170687" y="68961"/>
                </a:lnTo>
                <a:lnTo>
                  <a:pt x="198635" y="74642"/>
                </a:lnTo>
                <a:lnTo>
                  <a:pt x="221487" y="90122"/>
                </a:lnTo>
                <a:lnTo>
                  <a:pt x="236910" y="113055"/>
                </a:lnTo>
                <a:lnTo>
                  <a:pt x="242569" y="141097"/>
                </a:lnTo>
                <a:lnTo>
                  <a:pt x="242569" y="148209"/>
                </a:lnTo>
                <a:lnTo>
                  <a:pt x="270001" y="148209"/>
                </a:lnTo>
                <a:lnTo>
                  <a:pt x="270001" y="141097"/>
                </a:lnTo>
                <a:lnTo>
                  <a:pt x="262181" y="102340"/>
                </a:lnTo>
                <a:lnTo>
                  <a:pt x="240871" y="70691"/>
                </a:lnTo>
                <a:lnTo>
                  <a:pt x="238310" y="68961"/>
                </a:lnTo>
                <a:close/>
              </a:path>
              <a:path w="341629" h="314325">
                <a:moveTo>
                  <a:pt x="183895" y="132080"/>
                </a:moveTo>
                <a:lnTo>
                  <a:pt x="177545" y="132080"/>
                </a:lnTo>
                <a:lnTo>
                  <a:pt x="175386" y="132207"/>
                </a:lnTo>
                <a:lnTo>
                  <a:pt x="173227" y="132714"/>
                </a:lnTo>
                <a:lnTo>
                  <a:pt x="172211" y="132842"/>
                </a:lnTo>
                <a:lnTo>
                  <a:pt x="171068" y="133096"/>
                </a:lnTo>
                <a:lnTo>
                  <a:pt x="170052" y="133476"/>
                </a:lnTo>
                <a:lnTo>
                  <a:pt x="169290" y="133604"/>
                </a:lnTo>
                <a:lnTo>
                  <a:pt x="168528" y="133985"/>
                </a:lnTo>
                <a:lnTo>
                  <a:pt x="167639" y="134238"/>
                </a:lnTo>
                <a:lnTo>
                  <a:pt x="191554" y="134238"/>
                </a:lnTo>
                <a:lnTo>
                  <a:pt x="188213" y="132842"/>
                </a:lnTo>
                <a:lnTo>
                  <a:pt x="183895" y="13208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3116" y="6240779"/>
            <a:ext cx="1280159" cy="29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500" y="6427723"/>
            <a:ext cx="749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6427723"/>
            <a:ext cx="49917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©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2022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Gartner,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Inc. and/or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its affiliates. All rights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reserved.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Gartner is a registered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trademark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of Gartner, </a:t>
            </a:r>
            <a:r>
              <a:rPr dirty="0" sz="700" spc="-10">
                <a:solidFill>
                  <a:srgbClr val="969D9D"/>
                </a:solidFill>
                <a:latin typeface="Arial"/>
                <a:cs typeface="Arial"/>
              </a:rPr>
              <a:t>Inc. and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its</a:t>
            </a:r>
            <a:r>
              <a:rPr dirty="0" sz="700" spc="15">
                <a:solidFill>
                  <a:srgbClr val="969D9D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969D9D"/>
                </a:solidFill>
                <a:latin typeface="Arial"/>
                <a:cs typeface="Arial"/>
              </a:rPr>
              <a:t>affiliates.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871" y="1106424"/>
            <a:ext cx="6586855" cy="3907790"/>
          </a:xfrm>
          <a:custGeom>
            <a:avLst/>
            <a:gdLst/>
            <a:ahLst/>
            <a:cxnLst/>
            <a:rect l="l" t="t" r="r" b="b"/>
            <a:pathLst>
              <a:path w="6586855" h="3907790">
                <a:moveTo>
                  <a:pt x="6586728" y="0"/>
                </a:moveTo>
                <a:lnTo>
                  <a:pt x="0" y="0"/>
                </a:lnTo>
                <a:lnTo>
                  <a:pt x="0" y="3907536"/>
                </a:lnTo>
                <a:lnTo>
                  <a:pt x="6586728" y="3907536"/>
                </a:lnTo>
                <a:lnTo>
                  <a:pt x="6586728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64907" y="1078991"/>
            <a:ext cx="4787265" cy="3977640"/>
          </a:xfrm>
          <a:custGeom>
            <a:avLst/>
            <a:gdLst/>
            <a:ahLst/>
            <a:cxnLst/>
            <a:rect l="l" t="t" r="r" b="b"/>
            <a:pathLst>
              <a:path w="4787265" h="3977640">
                <a:moveTo>
                  <a:pt x="4786884" y="0"/>
                </a:moveTo>
                <a:lnTo>
                  <a:pt x="0" y="0"/>
                </a:lnTo>
                <a:lnTo>
                  <a:pt x="0" y="3977639"/>
                </a:lnTo>
                <a:lnTo>
                  <a:pt x="4786884" y="3977639"/>
                </a:lnTo>
                <a:lnTo>
                  <a:pt x="4786884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66744" y="2836164"/>
            <a:ext cx="2848610" cy="1628139"/>
          </a:xfrm>
          <a:custGeom>
            <a:avLst/>
            <a:gdLst/>
            <a:ahLst/>
            <a:cxnLst/>
            <a:rect l="l" t="t" r="r" b="b"/>
            <a:pathLst>
              <a:path w="2848609" h="1628139">
                <a:moveTo>
                  <a:pt x="0" y="1627632"/>
                </a:moveTo>
                <a:lnTo>
                  <a:pt x="2848102" y="1627632"/>
                </a:lnTo>
                <a:lnTo>
                  <a:pt x="2848102" y="0"/>
                </a:lnTo>
                <a:lnTo>
                  <a:pt x="0" y="0"/>
                </a:lnTo>
                <a:lnTo>
                  <a:pt x="0" y="1627632"/>
                </a:lnTo>
                <a:close/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793997" y="3446779"/>
            <a:ext cx="41465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Arial"/>
                <a:cs typeface="Arial"/>
              </a:rPr>
              <a:t>Event  </a:t>
            </a:r>
            <a:r>
              <a:rPr dirty="0" sz="1050">
                <a:latin typeface="Arial"/>
                <a:cs typeface="Arial"/>
              </a:rPr>
              <a:t>B</a:t>
            </a:r>
            <a:r>
              <a:rPr dirty="0" sz="1050" spc="-30">
                <a:latin typeface="Arial"/>
                <a:cs typeface="Arial"/>
              </a:rPr>
              <a:t>r</a:t>
            </a:r>
            <a:r>
              <a:rPr dirty="0" sz="1050">
                <a:latin typeface="Arial"/>
                <a:cs typeface="Arial"/>
              </a:rPr>
              <a:t>o</a:t>
            </a:r>
            <a:r>
              <a:rPr dirty="0" sz="1050" spc="-25">
                <a:latin typeface="Arial"/>
                <a:cs typeface="Arial"/>
              </a:rPr>
              <a:t>k</a:t>
            </a:r>
            <a:r>
              <a:rPr dirty="0" sz="1050">
                <a:latin typeface="Arial"/>
                <a:cs typeface="Arial"/>
              </a:rPr>
              <a:t>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6015" y="3446779"/>
            <a:ext cx="52006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Arial"/>
                <a:cs typeface="Arial"/>
              </a:rPr>
              <a:t>P</a:t>
            </a:r>
            <a:r>
              <a:rPr dirty="0" sz="1050">
                <a:latin typeface="Arial"/>
                <a:cs typeface="Arial"/>
              </a:rPr>
              <a:t>l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20">
                <a:latin typeface="Arial"/>
                <a:cs typeface="Arial"/>
              </a:rPr>
              <a:t>t</a:t>
            </a:r>
            <a:r>
              <a:rPr dirty="0" sz="1050" spc="-30">
                <a:latin typeface="Arial"/>
                <a:cs typeface="Arial"/>
              </a:rPr>
              <a:t>f</a:t>
            </a:r>
            <a:r>
              <a:rPr dirty="0" sz="1050">
                <a:latin typeface="Arial"/>
                <a:cs typeface="Arial"/>
              </a:rPr>
              <a:t>orm  </a:t>
            </a:r>
            <a:r>
              <a:rPr dirty="0" sz="1050">
                <a:latin typeface="Arial"/>
                <a:cs typeface="Arial"/>
              </a:rPr>
              <a:t>Stack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4151" y="3443868"/>
            <a:ext cx="686435" cy="3708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050" spc="-25">
                <a:latin typeface="Arial"/>
                <a:cs typeface="Arial"/>
              </a:rPr>
              <a:t>Edge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latin typeface="Arial"/>
                <a:cs typeface="Arial"/>
              </a:rPr>
              <a:t>Processing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1232" y="3992879"/>
            <a:ext cx="2650490" cy="337185"/>
          </a:xfrm>
          <a:prstGeom prst="rect">
            <a:avLst/>
          </a:prstGeom>
          <a:solidFill>
            <a:srgbClr val="002855"/>
          </a:solidFill>
        </p:spPr>
        <p:txBody>
          <a:bodyPr wrap="square" lIns="0" tIns="69850" rIns="0" bIns="0" rtlCol="0" vert="horz">
            <a:spAutoFit/>
          </a:bodyPr>
          <a:lstStyle/>
          <a:p>
            <a:pPr marL="801370">
              <a:lnSpc>
                <a:spcPct val="100000"/>
              </a:lnSpc>
              <a:spcBef>
                <a:spcPts val="550"/>
              </a:spcBef>
            </a:pPr>
            <a:r>
              <a:rPr dirty="0" sz="1250" spc="1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r>
              <a:rPr dirty="0" sz="12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spc="20">
                <a:solidFill>
                  <a:srgbClr val="FFFFFF"/>
                </a:solidFill>
                <a:latin typeface="Arial"/>
                <a:cs typeface="Arial"/>
              </a:rPr>
              <a:t>SDK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81500" y="3273552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 h="0">
                <a:moveTo>
                  <a:pt x="0" y="0"/>
                </a:moveTo>
                <a:lnTo>
                  <a:pt x="417067" y="0"/>
                </a:lnTo>
              </a:path>
            </a:pathLst>
          </a:custGeom>
          <a:ln w="12700">
            <a:solidFill>
              <a:srgbClr val="6E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92979" y="3224783"/>
            <a:ext cx="53340" cy="99060"/>
          </a:xfrm>
          <a:custGeom>
            <a:avLst/>
            <a:gdLst/>
            <a:ahLst/>
            <a:cxnLst/>
            <a:rect l="l" t="t" r="r" b="b"/>
            <a:pathLst>
              <a:path w="53339" h="99060">
                <a:moveTo>
                  <a:pt x="0" y="0"/>
                </a:moveTo>
                <a:lnTo>
                  <a:pt x="0" y="98551"/>
                </a:lnTo>
                <a:lnTo>
                  <a:pt x="53340" y="49275"/>
                </a:lnTo>
                <a:lnTo>
                  <a:pt x="0" y="0"/>
                </a:lnTo>
                <a:close/>
              </a:path>
            </a:pathLst>
          </a:custGeom>
          <a:solidFill>
            <a:srgbClr val="6E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38571" y="3273552"/>
            <a:ext cx="466090" cy="0"/>
          </a:xfrm>
          <a:custGeom>
            <a:avLst/>
            <a:gdLst/>
            <a:ahLst/>
            <a:cxnLst/>
            <a:rect l="l" t="t" r="r" b="b"/>
            <a:pathLst>
              <a:path w="466089" h="0">
                <a:moveTo>
                  <a:pt x="0" y="0"/>
                </a:moveTo>
                <a:lnTo>
                  <a:pt x="465708" y="0"/>
                </a:lnTo>
              </a:path>
            </a:pathLst>
          </a:custGeom>
          <a:ln w="12700">
            <a:solidFill>
              <a:srgbClr val="6E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97296" y="3224783"/>
            <a:ext cx="53340" cy="99060"/>
          </a:xfrm>
          <a:custGeom>
            <a:avLst/>
            <a:gdLst/>
            <a:ahLst/>
            <a:cxnLst/>
            <a:rect l="l" t="t" r="r" b="b"/>
            <a:pathLst>
              <a:path w="53339" h="99060">
                <a:moveTo>
                  <a:pt x="0" y="0"/>
                </a:moveTo>
                <a:lnTo>
                  <a:pt x="0" y="98551"/>
                </a:lnTo>
                <a:lnTo>
                  <a:pt x="53339" y="49275"/>
                </a:lnTo>
                <a:lnTo>
                  <a:pt x="0" y="0"/>
                </a:lnTo>
                <a:close/>
              </a:path>
            </a:pathLst>
          </a:custGeom>
          <a:solidFill>
            <a:srgbClr val="6E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1490" y="234823"/>
            <a:ext cx="62725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>
                <a:solidFill>
                  <a:srgbClr val="001F5F"/>
                </a:solidFill>
              </a:rPr>
              <a:t>OT </a:t>
            </a:r>
            <a:r>
              <a:rPr dirty="0" sz="2800" spc="-5">
                <a:solidFill>
                  <a:srgbClr val="001F5F"/>
                </a:solidFill>
              </a:rPr>
              <a:t>– </a:t>
            </a:r>
            <a:r>
              <a:rPr dirty="0" sz="2800" spc="-10">
                <a:solidFill>
                  <a:srgbClr val="001F5F"/>
                </a:solidFill>
              </a:rPr>
              <a:t>IoT </a:t>
            </a:r>
            <a:r>
              <a:rPr dirty="0" sz="2800" spc="-30">
                <a:solidFill>
                  <a:srgbClr val="001F5F"/>
                </a:solidFill>
              </a:rPr>
              <a:t>Reference</a:t>
            </a:r>
            <a:r>
              <a:rPr dirty="0" sz="2800" spc="70">
                <a:solidFill>
                  <a:srgbClr val="001F5F"/>
                </a:solidFill>
              </a:rPr>
              <a:t> </a:t>
            </a:r>
            <a:r>
              <a:rPr dirty="0" sz="2800" spc="-5">
                <a:solidFill>
                  <a:srgbClr val="001F5F"/>
                </a:solidFill>
              </a:rPr>
              <a:t>Architecture</a:t>
            </a:r>
            <a:endParaRPr sz="2800"/>
          </a:p>
        </p:txBody>
      </p:sp>
      <p:sp>
        <p:nvSpPr>
          <p:cNvPr id="17" name="object 17"/>
          <p:cNvSpPr txBox="1"/>
          <p:nvPr/>
        </p:nvSpPr>
        <p:spPr>
          <a:xfrm>
            <a:off x="10670540" y="4669282"/>
            <a:ext cx="8191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latin typeface="Arial"/>
                <a:cs typeface="Arial"/>
              </a:rPr>
              <a:t>Event</a:t>
            </a:r>
            <a:r>
              <a:rPr dirty="0" sz="1100" spc="-1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Broker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83218" y="3363595"/>
            <a:ext cx="855344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5"/>
              </a:spcBef>
            </a:pPr>
            <a:r>
              <a:rPr dirty="0" sz="1100" spc="-15">
                <a:latin typeface="Arial"/>
                <a:cs typeface="Arial"/>
              </a:rPr>
              <a:t>Event</a:t>
            </a:r>
            <a:r>
              <a:rPr dirty="0" sz="1100" spc="-1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Stream  Processing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02700" y="1903602"/>
            <a:ext cx="82423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Arial"/>
                <a:cs typeface="Arial"/>
              </a:rPr>
              <a:t>ML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Inference  </a:t>
            </a:r>
            <a:r>
              <a:rPr dirty="0" sz="1100">
                <a:latin typeface="Arial"/>
                <a:cs typeface="Arial"/>
              </a:rPr>
              <a:t>Engine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48315" y="3201162"/>
            <a:ext cx="80645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048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Arial"/>
                <a:cs typeface="Arial"/>
              </a:rPr>
              <a:t>Data  </a:t>
            </a:r>
            <a:r>
              <a:rPr dirty="0" sz="1100" spc="-20">
                <a:latin typeface="Arial"/>
                <a:cs typeface="Arial"/>
              </a:rPr>
              <a:t>V</a:t>
            </a:r>
            <a:r>
              <a:rPr dirty="0" sz="1100" spc="-10">
                <a:latin typeface="Arial"/>
                <a:cs typeface="Arial"/>
              </a:rPr>
              <a:t>i</a:t>
            </a:r>
            <a:r>
              <a:rPr dirty="0" sz="1100">
                <a:latin typeface="Arial"/>
                <a:cs typeface="Arial"/>
              </a:rPr>
              <a:t>su</a:t>
            </a:r>
            <a:r>
              <a:rPr dirty="0" sz="1100" spc="-5">
                <a:latin typeface="Arial"/>
                <a:cs typeface="Arial"/>
              </a:rPr>
              <a:t>a</a:t>
            </a:r>
            <a:r>
              <a:rPr dirty="0" sz="1100" spc="-10">
                <a:latin typeface="Arial"/>
                <a:cs typeface="Arial"/>
              </a:rPr>
              <a:t>l</a:t>
            </a:r>
            <a:r>
              <a:rPr dirty="0" sz="1100" spc="-5">
                <a:latin typeface="Arial"/>
                <a:cs typeface="Arial"/>
              </a:rPr>
              <a:t>i</a:t>
            </a:r>
            <a:r>
              <a:rPr dirty="0" sz="1100" spc="-15">
                <a:latin typeface="Arial"/>
                <a:cs typeface="Arial"/>
              </a:rPr>
              <a:t>z</a:t>
            </a:r>
            <a:r>
              <a:rPr dirty="0" sz="1100">
                <a:latin typeface="Arial"/>
                <a:cs typeface="Arial"/>
              </a:rPr>
              <a:t>ati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61395" y="2105406"/>
            <a:ext cx="6851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Arial"/>
                <a:cs typeface="Arial"/>
              </a:rPr>
              <a:t>Data</a:t>
            </a:r>
            <a:r>
              <a:rPr dirty="0" sz="1100" spc="-1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Store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233916" y="1742567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4">
                <a:moveTo>
                  <a:pt x="85978" y="0"/>
                </a:moveTo>
                <a:lnTo>
                  <a:pt x="43941" y="42037"/>
                </a:lnTo>
                <a:lnTo>
                  <a:pt x="40639" y="40894"/>
                </a:lnTo>
                <a:lnTo>
                  <a:pt x="37083" y="40259"/>
                </a:lnTo>
                <a:lnTo>
                  <a:pt x="33400" y="40259"/>
                </a:lnTo>
                <a:lnTo>
                  <a:pt x="20447" y="42799"/>
                </a:lnTo>
                <a:lnTo>
                  <a:pt x="9778" y="50037"/>
                </a:lnTo>
                <a:lnTo>
                  <a:pt x="2666" y="60579"/>
                </a:lnTo>
                <a:lnTo>
                  <a:pt x="0" y="73533"/>
                </a:lnTo>
                <a:lnTo>
                  <a:pt x="2666" y="86613"/>
                </a:lnTo>
                <a:lnTo>
                  <a:pt x="9778" y="97155"/>
                </a:lnTo>
                <a:lnTo>
                  <a:pt x="20447" y="104267"/>
                </a:lnTo>
                <a:lnTo>
                  <a:pt x="33400" y="106934"/>
                </a:lnTo>
                <a:lnTo>
                  <a:pt x="46354" y="104267"/>
                </a:lnTo>
                <a:lnTo>
                  <a:pt x="57023" y="97155"/>
                </a:lnTo>
                <a:lnTo>
                  <a:pt x="64134" y="86613"/>
                </a:lnTo>
                <a:lnTo>
                  <a:pt x="66801" y="73533"/>
                </a:lnTo>
                <a:lnTo>
                  <a:pt x="66801" y="69850"/>
                </a:lnTo>
                <a:lnTo>
                  <a:pt x="66039" y="66421"/>
                </a:lnTo>
                <a:lnTo>
                  <a:pt x="64897" y="62992"/>
                </a:lnTo>
                <a:lnTo>
                  <a:pt x="106933" y="20955"/>
                </a:lnTo>
                <a:lnTo>
                  <a:pt x="85978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233916" y="1493519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5" h="107315">
                <a:moveTo>
                  <a:pt x="33400" y="0"/>
                </a:moveTo>
                <a:lnTo>
                  <a:pt x="20447" y="2666"/>
                </a:lnTo>
                <a:lnTo>
                  <a:pt x="9778" y="9778"/>
                </a:lnTo>
                <a:lnTo>
                  <a:pt x="2666" y="20446"/>
                </a:lnTo>
                <a:lnTo>
                  <a:pt x="0" y="33400"/>
                </a:lnTo>
                <a:lnTo>
                  <a:pt x="2666" y="46354"/>
                </a:lnTo>
                <a:lnTo>
                  <a:pt x="9778" y="57022"/>
                </a:lnTo>
                <a:lnTo>
                  <a:pt x="20447" y="64134"/>
                </a:lnTo>
                <a:lnTo>
                  <a:pt x="33400" y="66801"/>
                </a:lnTo>
                <a:lnTo>
                  <a:pt x="37083" y="66801"/>
                </a:lnTo>
                <a:lnTo>
                  <a:pt x="40639" y="66039"/>
                </a:lnTo>
                <a:lnTo>
                  <a:pt x="43941" y="64896"/>
                </a:lnTo>
                <a:lnTo>
                  <a:pt x="85978" y="106933"/>
                </a:lnTo>
                <a:lnTo>
                  <a:pt x="106933" y="85978"/>
                </a:lnTo>
                <a:lnTo>
                  <a:pt x="64897" y="43941"/>
                </a:lnTo>
                <a:lnTo>
                  <a:pt x="66039" y="40639"/>
                </a:lnTo>
                <a:lnTo>
                  <a:pt x="66801" y="37083"/>
                </a:lnTo>
                <a:lnTo>
                  <a:pt x="66801" y="33400"/>
                </a:lnTo>
                <a:lnTo>
                  <a:pt x="64134" y="20446"/>
                </a:lnTo>
                <a:lnTo>
                  <a:pt x="57023" y="9778"/>
                </a:lnTo>
                <a:lnTo>
                  <a:pt x="46354" y="2666"/>
                </a:lnTo>
                <a:lnTo>
                  <a:pt x="3340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241281" y="3197860"/>
            <a:ext cx="103886" cy="103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322943" y="158254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24332" y="145161"/>
                </a:moveTo>
                <a:lnTo>
                  <a:pt x="53339" y="145161"/>
                </a:lnTo>
                <a:lnTo>
                  <a:pt x="59816" y="149225"/>
                </a:lnTo>
                <a:lnTo>
                  <a:pt x="66928" y="152018"/>
                </a:lnTo>
                <a:lnTo>
                  <a:pt x="74167" y="153669"/>
                </a:lnTo>
                <a:lnTo>
                  <a:pt x="74167" y="177926"/>
                </a:lnTo>
                <a:lnTo>
                  <a:pt x="103758" y="177926"/>
                </a:lnTo>
                <a:lnTo>
                  <a:pt x="103758" y="153669"/>
                </a:lnTo>
                <a:lnTo>
                  <a:pt x="110998" y="152018"/>
                </a:lnTo>
                <a:lnTo>
                  <a:pt x="117982" y="149098"/>
                </a:lnTo>
                <a:lnTo>
                  <a:pt x="124332" y="145161"/>
                </a:lnTo>
                <a:close/>
              </a:path>
              <a:path w="178434" h="178435">
                <a:moveTo>
                  <a:pt x="36449" y="15239"/>
                </a:moveTo>
                <a:lnTo>
                  <a:pt x="15493" y="36194"/>
                </a:lnTo>
                <a:lnTo>
                  <a:pt x="32384" y="53086"/>
                </a:lnTo>
                <a:lnTo>
                  <a:pt x="28321" y="59689"/>
                </a:lnTo>
                <a:lnTo>
                  <a:pt x="25400" y="66801"/>
                </a:lnTo>
                <a:lnTo>
                  <a:pt x="23749" y="74167"/>
                </a:lnTo>
                <a:lnTo>
                  <a:pt x="0" y="74167"/>
                </a:lnTo>
                <a:lnTo>
                  <a:pt x="0" y="103758"/>
                </a:lnTo>
                <a:lnTo>
                  <a:pt x="23875" y="103758"/>
                </a:lnTo>
                <a:lnTo>
                  <a:pt x="25526" y="110870"/>
                </a:lnTo>
                <a:lnTo>
                  <a:pt x="28448" y="117855"/>
                </a:lnTo>
                <a:lnTo>
                  <a:pt x="32384" y="124205"/>
                </a:lnTo>
                <a:lnTo>
                  <a:pt x="15493" y="141097"/>
                </a:lnTo>
                <a:lnTo>
                  <a:pt x="36449" y="162051"/>
                </a:lnTo>
                <a:lnTo>
                  <a:pt x="53339" y="145161"/>
                </a:lnTo>
                <a:lnTo>
                  <a:pt x="158241" y="145161"/>
                </a:lnTo>
                <a:lnTo>
                  <a:pt x="162305" y="141097"/>
                </a:lnTo>
                <a:lnTo>
                  <a:pt x="146938" y="125729"/>
                </a:lnTo>
                <a:lnTo>
                  <a:pt x="88900" y="125729"/>
                </a:lnTo>
                <a:lnTo>
                  <a:pt x="81533" y="125094"/>
                </a:lnTo>
                <a:lnTo>
                  <a:pt x="51815" y="88645"/>
                </a:lnTo>
                <a:lnTo>
                  <a:pt x="54482" y="74675"/>
                </a:lnTo>
                <a:lnTo>
                  <a:pt x="88900" y="51562"/>
                </a:lnTo>
                <a:lnTo>
                  <a:pt x="125983" y="51562"/>
                </a:lnTo>
                <a:lnTo>
                  <a:pt x="125983" y="32130"/>
                </a:lnTo>
                <a:lnTo>
                  <a:pt x="53339" y="32130"/>
                </a:lnTo>
                <a:lnTo>
                  <a:pt x="36449" y="15239"/>
                </a:lnTo>
                <a:close/>
              </a:path>
              <a:path w="178434" h="178435">
                <a:moveTo>
                  <a:pt x="158241" y="145161"/>
                </a:moveTo>
                <a:lnTo>
                  <a:pt x="124332" y="145161"/>
                </a:lnTo>
                <a:lnTo>
                  <a:pt x="141350" y="162051"/>
                </a:lnTo>
                <a:lnTo>
                  <a:pt x="158241" y="145161"/>
                </a:lnTo>
                <a:close/>
              </a:path>
              <a:path w="178434" h="178435">
                <a:moveTo>
                  <a:pt x="141350" y="15239"/>
                </a:moveTo>
                <a:lnTo>
                  <a:pt x="125983" y="30606"/>
                </a:lnTo>
                <a:lnTo>
                  <a:pt x="125983" y="88645"/>
                </a:lnTo>
                <a:lnTo>
                  <a:pt x="123189" y="102615"/>
                </a:lnTo>
                <a:lnTo>
                  <a:pt x="88900" y="125729"/>
                </a:lnTo>
                <a:lnTo>
                  <a:pt x="146938" y="125729"/>
                </a:lnTo>
                <a:lnTo>
                  <a:pt x="145414" y="124078"/>
                </a:lnTo>
                <a:lnTo>
                  <a:pt x="149351" y="117728"/>
                </a:lnTo>
                <a:lnTo>
                  <a:pt x="152146" y="110870"/>
                </a:lnTo>
                <a:lnTo>
                  <a:pt x="153797" y="103758"/>
                </a:lnTo>
                <a:lnTo>
                  <a:pt x="177926" y="103758"/>
                </a:lnTo>
                <a:lnTo>
                  <a:pt x="177926" y="74167"/>
                </a:lnTo>
                <a:lnTo>
                  <a:pt x="153924" y="74167"/>
                </a:lnTo>
                <a:lnTo>
                  <a:pt x="152400" y="66801"/>
                </a:lnTo>
                <a:lnTo>
                  <a:pt x="149478" y="59689"/>
                </a:lnTo>
                <a:lnTo>
                  <a:pt x="145414" y="53086"/>
                </a:lnTo>
                <a:lnTo>
                  <a:pt x="162305" y="36194"/>
                </a:lnTo>
                <a:lnTo>
                  <a:pt x="141350" y="15239"/>
                </a:lnTo>
                <a:close/>
              </a:path>
              <a:path w="178434" h="178435">
                <a:moveTo>
                  <a:pt x="125983" y="51562"/>
                </a:moveTo>
                <a:lnTo>
                  <a:pt x="88900" y="51562"/>
                </a:lnTo>
                <a:lnTo>
                  <a:pt x="123189" y="74675"/>
                </a:lnTo>
                <a:lnTo>
                  <a:pt x="125983" y="88645"/>
                </a:lnTo>
                <a:lnTo>
                  <a:pt x="125983" y="51562"/>
                </a:lnTo>
                <a:close/>
              </a:path>
              <a:path w="178434" h="178435">
                <a:moveTo>
                  <a:pt x="103758" y="0"/>
                </a:moveTo>
                <a:lnTo>
                  <a:pt x="74167" y="0"/>
                </a:lnTo>
                <a:lnTo>
                  <a:pt x="74167" y="23622"/>
                </a:lnTo>
                <a:lnTo>
                  <a:pt x="66928" y="25273"/>
                </a:lnTo>
                <a:lnTo>
                  <a:pt x="59816" y="28193"/>
                </a:lnTo>
                <a:lnTo>
                  <a:pt x="53339" y="32130"/>
                </a:lnTo>
                <a:lnTo>
                  <a:pt x="124332" y="32130"/>
                </a:lnTo>
                <a:lnTo>
                  <a:pt x="117982" y="28193"/>
                </a:lnTo>
                <a:lnTo>
                  <a:pt x="110998" y="25273"/>
                </a:lnTo>
                <a:lnTo>
                  <a:pt x="103758" y="23622"/>
                </a:lnTo>
                <a:lnTo>
                  <a:pt x="103758" y="0"/>
                </a:lnTo>
                <a:close/>
              </a:path>
              <a:path w="178434" h="178435">
                <a:moveTo>
                  <a:pt x="125983" y="30606"/>
                </a:moveTo>
                <a:lnTo>
                  <a:pt x="124332" y="32130"/>
                </a:lnTo>
                <a:lnTo>
                  <a:pt x="125983" y="32130"/>
                </a:lnTo>
                <a:lnTo>
                  <a:pt x="125983" y="30606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241281" y="2953130"/>
            <a:ext cx="348615" cy="357505"/>
          </a:xfrm>
          <a:custGeom>
            <a:avLst/>
            <a:gdLst/>
            <a:ahLst/>
            <a:cxnLst/>
            <a:rect l="l" t="t" r="r" b="b"/>
            <a:pathLst>
              <a:path w="348615" h="357504">
                <a:moveTo>
                  <a:pt x="189865" y="240284"/>
                </a:moveTo>
                <a:lnTo>
                  <a:pt x="131064" y="298704"/>
                </a:lnTo>
                <a:lnTo>
                  <a:pt x="189865" y="357124"/>
                </a:lnTo>
                <a:lnTo>
                  <a:pt x="210820" y="336042"/>
                </a:lnTo>
                <a:lnTo>
                  <a:pt x="186054" y="311531"/>
                </a:lnTo>
                <a:lnTo>
                  <a:pt x="280416" y="311531"/>
                </a:lnTo>
                <a:lnTo>
                  <a:pt x="276225" y="305308"/>
                </a:lnTo>
                <a:lnTo>
                  <a:pt x="274447" y="296672"/>
                </a:lnTo>
                <a:lnTo>
                  <a:pt x="276225" y="288036"/>
                </a:lnTo>
                <a:lnTo>
                  <a:pt x="280416" y="281813"/>
                </a:lnTo>
                <a:lnTo>
                  <a:pt x="190119" y="281813"/>
                </a:lnTo>
                <a:lnTo>
                  <a:pt x="210820" y="261366"/>
                </a:lnTo>
                <a:lnTo>
                  <a:pt x="189865" y="240284"/>
                </a:lnTo>
                <a:close/>
              </a:path>
              <a:path w="348615" h="357504">
                <a:moveTo>
                  <a:pt x="280416" y="311531"/>
                </a:moveTo>
                <a:lnTo>
                  <a:pt x="247015" y="311531"/>
                </a:lnTo>
                <a:lnTo>
                  <a:pt x="254126" y="326390"/>
                </a:lnTo>
                <a:lnTo>
                  <a:pt x="265429" y="338074"/>
                </a:lnTo>
                <a:lnTo>
                  <a:pt x="279908" y="345821"/>
                </a:lnTo>
                <a:lnTo>
                  <a:pt x="296799" y="348615"/>
                </a:lnTo>
                <a:lnTo>
                  <a:pt x="316865" y="344551"/>
                </a:lnTo>
                <a:lnTo>
                  <a:pt x="333375" y="333375"/>
                </a:lnTo>
                <a:lnTo>
                  <a:pt x="343153" y="318897"/>
                </a:lnTo>
                <a:lnTo>
                  <a:pt x="296799" y="318897"/>
                </a:lnTo>
                <a:lnTo>
                  <a:pt x="288036" y="317246"/>
                </a:lnTo>
                <a:lnTo>
                  <a:pt x="281050" y="312420"/>
                </a:lnTo>
                <a:lnTo>
                  <a:pt x="280416" y="311531"/>
                </a:lnTo>
                <a:close/>
              </a:path>
              <a:path w="348615" h="357504">
                <a:moveTo>
                  <a:pt x="319024" y="250571"/>
                </a:moveTo>
                <a:lnTo>
                  <a:pt x="319024" y="296672"/>
                </a:lnTo>
                <a:lnTo>
                  <a:pt x="317246" y="305308"/>
                </a:lnTo>
                <a:lnTo>
                  <a:pt x="312420" y="312420"/>
                </a:lnTo>
                <a:lnTo>
                  <a:pt x="305435" y="317246"/>
                </a:lnTo>
                <a:lnTo>
                  <a:pt x="296799" y="318897"/>
                </a:lnTo>
                <a:lnTo>
                  <a:pt x="343153" y="318897"/>
                </a:lnTo>
                <a:lnTo>
                  <a:pt x="344550" y="316865"/>
                </a:lnTo>
                <a:lnTo>
                  <a:pt x="348615" y="296672"/>
                </a:lnTo>
                <a:lnTo>
                  <a:pt x="345821" y="279908"/>
                </a:lnTo>
                <a:lnTo>
                  <a:pt x="342900" y="274447"/>
                </a:lnTo>
                <a:lnTo>
                  <a:pt x="338200" y="265430"/>
                </a:lnTo>
                <a:lnTo>
                  <a:pt x="326390" y="254127"/>
                </a:lnTo>
                <a:lnTo>
                  <a:pt x="319024" y="250571"/>
                </a:lnTo>
                <a:close/>
              </a:path>
              <a:path w="348615" h="357504">
                <a:moveTo>
                  <a:pt x="319024" y="274447"/>
                </a:moveTo>
                <a:lnTo>
                  <a:pt x="296799" y="274447"/>
                </a:lnTo>
                <a:lnTo>
                  <a:pt x="305435" y="276225"/>
                </a:lnTo>
                <a:lnTo>
                  <a:pt x="312420" y="280924"/>
                </a:lnTo>
                <a:lnTo>
                  <a:pt x="317246" y="288036"/>
                </a:lnTo>
                <a:lnTo>
                  <a:pt x="319024" y="296672"/>
                </a:lnTo>
                <a:lnTo>
                  <a:pt x="319024" y="274447"/>
                </a:lnTo>
                <a:close/>
              </a:path>
              <a:path w="348615" h="357504">
                <a:moveTo>
                  <a:pt x="51943" y="0"/>
                </a:moveTo>
                <a:lnTo>
                  <a:pt x="31750" y="4064"/>
                </a:lnTo>
                <a:lnTo>
                  <a:pt x="15240" y="15240"/>
                </a:lnTo>
                <a:lnTo>
                  <a:pt x="4191" y="31750"/>
                </a:lnTo>
                <a:lnTo>
                  <a:pt x="0" y="51943"/>
                </a:lnTo>
                <a:lnTo>
                  <a:pt x="2794" y="68707"/>
                </a:lnTo>
                <a:lnTo>
                  <a:pt x="10541" y="83185"/>
                </a:lnTo>
                <a:lnTo>
                  <a:pt x="22351" y="94488"/>
                </a:lnTo>
                <a:lnTo>
                  <a:pt x="37211" y="101727"/>
                </a:lnTo>
                <a:lnTo>
                  <a:pt x="37211" y="192913"/>
                </a:lnTo>
                <a:lnTo>
                  <a:pt x="281940" y="192913"/>
                </a:lnTo>
                <a:lnTo>
                  <a:pt x="281940" y="247015"/>
                </a:lnTo>
                <a:lnTo>
                  <a:pt x="270128" y="252222"/>
                </a:lnTo>
                <a:lnTo>
                  <a:pt x="260096" y="259969"/>
                </a:lnTo>
                <a:lnTo>
                  <a:pt x="252222" y="270002"/>
                </a:lnTo>
                <a:lnTo>
                  <a:pt x="247015" y="281813"/>
                </a:lnTo>
                <a:lnTo>
                  <a:pt x="280416" y="281813"/>
                </a:lnTo>
                <a:lnTo>
                  <a:pt x="281050" y="280924"/>
                </a:lnTo>
                <a:lnTo>
                  <a:pt x="288036" y="276225"/>
                </a:lnTo>
                <a:lnTo>
                  <a:pt x="296799" y="274447"/>
                </a:lnTo>
                <a:lnTo>
                  <a:pt x="319024" y="274447"/>
                </a:lnTo>
                <a:lnTo>
                  <a:pt x="319024" y="250571"/>
                </a:lnTo>
                <a:lnTo>
                  <a:pt x="311531" y="247015"/>
                </a:lnTo>
                <a:lnTo>
                  <a:pt x="311531" y="163195"/>
                </a:lnTo>
                <a:lnTo>
                  <a:pt x="66801" y="163195"/>
                </a:lnTo>
                <a:lnTo>
                  <a:pt x="66801" y="101727"/>
                </a:lnTo>
                <a:lnTo>
                  <a:pt x="81661" y="94488"/>
                </a:lnTo>
                <a:lnTo>
                  <a:pt x="93345" y="83185"/>
                </a:lnTo>
                <a:lnTo>
                  <a:pt x="98169" y="74168"/>
                </a:lnTo>
                <a:lnTo>
                  <a:pt x="51943" y="74168"/>
                </a:lnTo>
                <a:lnTo>
                  <a:pt x="43307" y="72390"/>
                </a:lnTo>
                <a:lnTo>
                  <a:pt x="36195" y="67691"/>
                </a:lnTo>
                <a:lnTo>
                  <a:pt x="31496" y="60579"/>
                </a:lnTo>
                <a:lnTo>
                  <a:pt x="29718" y="51943"/>
                </a:lnTo>
                <a:lnTo>
                  <a:pt x="31496" y="43307"/>
                </a:lnTo>
                <a:lnTo>
                  <a:pt x="36195" y="36195"/>
                </a:lnTo>
                <a:lnTo>
                  <a:pt x="43307" y="31496"/>
                </a:lnTo>
                <a:lnTo>
                  <a:pt x="51943" y="29718"/>
                </a:lnTo>
                <a:lnTo>
                  <a:pt x="74168" y="29718"/>
                </a:lnTo>
                <a:lnTo>
                  <a:pt x="74168" y="5461"/>
                </a:lnTo>
                <a:lnTo>
                  <a:pt x="72136" y="4064"/>
                </a:lnTo>
                <a:lnTo>
                  <a:pt x="51943" y="0"/>
                </a:lnTo>
                <a:close/>
              </a:path>
              <a:path w="348615" h="357504">
                <a:moveTo>
                  <a:pt x="182118" y="192913"/>
                </a:moveTo>
                <a:lnTo>
                  <a:pt x="140081" y="192913"/>
                </a:lnTo>
                <a:lnTo>
                  <a:pt x="113284" y="219456"/>
                </a:lnTo>
                <a:lnTo>
                  <a:pt x="134239" y="240411"/>
                </a:lnTo>
                <a:lnTo>
                  <a:pt x="182118" y="192913"/>
                </a:lnTo>
                <a:close/>
              </a:path>
              <a:path w="348615" h="357504">
                <a:moveTo>
                  <a:pt x="134239" y="115570"/>
                </a:moveTo>
                <a:lnTo>
                  <a:pt x="113284" y="136652"/>
                </a:lnTo>
                <a:lnTo>
                  <a:pt x="140081" y="163195"/>
                </a:lnTo>
                <a:lnTo>
                  <a:pt x="182118" y="163195"/>
                </a:lnTo>
                <a:lnTo>
                  <a:pt x="134239" y="115570"/>
                </a:lnTo>
                <a:close/>
              </a:path>
              <a:path w="348615" h="357504">
                <a:moveTo>
                  <a:pt x="74168" y="5461"/>
                </a:moveTo>
                <a:lnTo>
                  <a:pt x="74168" y="51943"/>
                </a:lnTo>
                <a:lnTo>
                  <a:pt x="72517" y="60579"/>
                </a:lnTo>
                <a:lnTo>
                  <a:pt x="67691" y="67691"/>
                </a:lnTo>
                <a:lnTo>
                  <a:pt x="60578" y="72390"/>
                </a:lnTo>
                <a:lnTo>
                  <a:pt x="51943" y="74168"/>
                </a:lnTo>
                <a:lnTo>
                  <a:pt x="98169" y="74168"/>
                </a:lnTo>
                <a:lnTo>
                  <a:pt x="101092" y="68707"/>
                </a:lnTo>
                <a:lnTo>
                  <a:pt x="103886" y="51943"/>
                </a:lnTo>
                <a:lnTo>
                  <a:pt x="99822" y="31750"/>
                </a:lnTo>
                <a:lnTo>
                  <a:pt x="98425" y="29718"/>
                </a:lnTo>
                <a:lnTo>
                  <a:pt x="88646" y="15240"/>
                </a:lnTo>
                <a:lnTo>
                  <a:pt x="74168" y="5461"/>
                </a:lnTo>
                <a:close/>
              </a:path>
              <a:path w="348615" h="357504">
                <a:moveTo>
                  <a:pt x="74168" y="29718"/>
                </a:moveTo>
                <a:lnTo>
                  <a:pt x="51943" y="29718"/>
                </a:lnTo>
                <a:lnTo>
                  <a:pt x="60578" y="31496"/>
                </a:lnTo>
                <a:lnTo>
                  <a:pt x="67691" y="36195"/>
                </a:lnTo>
                <a:lnTo>
                  <a:pt x="72517" y="43307"/>
                </a:lnTo>
                <a:lnTo>
                  <a:pt x="74168" y="51943"/>
                </a:lnTo>
                <a:lnTo>
                  <a:pt x="74168" y="29718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372345" y="2948685"/>
            <a:ext cx="217550" cy="116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483090" y="1742567"/>
            <a:ext cx="106806" cy="1069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483090" y="1493519"/>
            <a:ext cx="106806" cy="1069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808589" y="4440859"/>
            <a:ext cx="52069" cy="29845"/>
          </a:xfrm>
          <a:custGeom>
            <a:avLst/>
            <a:gdLst/>
            <a:ahLst/>
            <a:cxnLst/>
            <a:rect l="l" t="t" r="r" b="b"/>
            <a:pathLst>
              <a:path w="52070" h="29845">
                <a:moveTo>
                  <a:pt x="51925" y="0"/>
                </a:moveTo>
                <a:lnTo>
                  <a:pt x="0" y="0"/>
                </a:lnTo>
                <a:lnTo>
                  <a:pt x="0" y="29667"/>
                </a:lnTo>
                <a:lnTo>
                  <a:pt x="51925" y="29667"/>
                </a:lnTo>
                <a:lnTo>
                  <a:pt x="51925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808589" y="4559573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9018" y="0"/>
                </a:lnTo>
              </a:path>
            </a:pathLst>
          </a:custGeom>
          <a:ln w="29679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808589" y="4351928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9018" y="0"/>
                </a:lnTo>
              </a:path>
            </a:pathLst>
          </a:custGeom>
          <a:ln w="29678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927206" y="4589145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 h="0">
                <a:moveTo>
                  <a:pt x="0" y="0"/>
                </a:moveTo>
                <a:lnTo>
                  <a:pt x="103886" y="0"/>
                </a:lnTo>
              </a:path>
            </a:pathLst>
          </a:custGeom>
          <a:ln w="29210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942066" y="4337050"/>
            <a:ext cx="0" cy="237490"/>
          </a:xfrm>
          <a:custGeom>
            <a:avLst/>
            <a:gdLst/>
            <a:ahLst/>
            <a:cxnLst/>
            <a:rect l="l" t="t" r="r" b="b"/>
            <a:pathLst>
              <a:path w="0" h="237489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29718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927206" y="4307840"/>
            <a:ext cx="74295" cy="29209"/>
          </a:xfrm>
          <a:custGeom>
            <a:avLst/>
            <a:gdLst/>
            <a:ahLst/>
            <a:cxnLst/>
            <a:rect l="l" t="t" r="r" b="b"/>
            <a:pathLst>
              <a:path w="74295" h="29210">
                <a:moveTo>
                  <a:pt x="0" y="29210"/>
                </a:moveTo>
                <a:lnTo>
                  <a:pt x="74168" y="29210"/>
                </a:lnTo>
                <a:lnTo>
                  <a:pt x="74168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016233" y="4307459"/>
            <a:ext cx="0" cy="267335"/>
          </a:xfrm>
          <a:custGeom>
            <a:avLst/>
            <a:gdLst/>
            <a:ahLst/>
            <a:cxnLst/>
            <a:rect l="l" t="t" r="r" b="b"/>
            <a:pathLst>
              <a:path w="0" h="267335">
                <a:moveTo>
                  <a:pt x="0" y="0"/>
                </a:moveTo>
                <a:lnTo>
                  <a:pt x="0" y="266954"/>
                </a:lnTo>
              </a:path>
            </a:pathLst>
          </a:custGeom>
          <a:ln w="29718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975467" y="3059683"/>
            <a:ext cx="158876" cy="158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919206" y="1636014"/>
            <a:ext cx="311785" cy="415290"/>
          </a:xfrm>
          <a:custGeom>
            <a:avLst/>
            <a:gdLst/>
            <a:ahLst/>
            <a:cxnLst/>
            <a:rect l="l" t="t" r="r" b="b"/>
            <a:pathLst>
              <a:path w="311784" h="415289">
                <a:moveTo>
                  <a:pt x="155701" y="0"/>
                </a:moveTo>
                <a:lnTo>
                  <a:pt x="95250" y="4318"/>
                </a:lnTo>
                <a:lnTo>
                  <a:pt x="45720" y="16128"/>
                </a:lnTo>
                <a:lnTo>
                  <a:pt x="12319" y="33274"/>
                </a:lnTo>
                <a:lnTo>
                  <a:pt x="0" y="53848"/>
                </a:lnTo>
                <a:lnTo>
                  <a:pt x="0" y="361441"/>
                </a:lnTo>
                <a:lnTo>
                  <a:pt x="12319" y="382015"/>
                </a:lnTo>
                <a:lnTo>
                  <a:pt x="45720" y="399161"/>
                </a:lnTo>
                <a:lnTo>
                  <a:pt x="95250" y="410972"/>
                </a:lnTo>
                <a:lnTo>
                  <a:pt x="155701" y="415289"/>
                </a:lnTo>
                <a:lnTo>
                  <a:pt x="216280" y="410972"/>
                </a:lnTo>
                <a:lnTo>
                  <a:pt x="265811" y="399161"/>
                </a:lnTo>
                <a:lnTo>
                  <a:pt x="294386" y="384556"/>
                </a:lnTo>
                <a:lnTo>
                  <a:pt x="155701" y="384556"/>
                </a:lnTo>
                <a:lnTo>
                  <a:pt x="108076" y="381635"/>
                </a:lnTo>
                <a:lnTo>
                  <a:pt x="70866" y="374650"/>
                </a:lnTo>
                <a:lnTo>
                  <a:pt x="44830" y="365887"/>
                </a:lnTo>
                <a:lnTo>
                  <a:pt x="31115" y="357632"/>
                </a:lnTo>
                <a:lnTo>
                  <a:pt x="31115" y="315340"/>
                </a:lnTo>
                <a:lnTo>
                  <a:pt x="280289" y="315340"/>
                </a:lnTo>
                <a:lnTo>
                  <a:pt x="280289" y="307594"/>
                </a:lnTo>
                <a:lnTo>
                  <a:pt x="155701" y="307594"/>
                </a:lnTo>
                <a:lnTo>
                  <a:pt x="101726" y="303911"/>
                </a:lnTo>
                <a:lnTo>
                  <a:pt x="62738" y="295148"/>
                </a:lnTo>
                <a:lnTo>
                  <a:pt x="39116" y="284861"/>
                </a:lnTo>
                <a:lnTo>
                  <a:pt x="31115" y="276860"/>
                </a:lnTo>
                <a:lnTo>
                  <a:pt x="31115" y="238378"/>
                </a:lnTo>
                <a:lnTo>
                  <a:pt x="280289" y="238378"/>
                </a:lnTo>
                <a:lnTo>
                  <a:pt x="280289" y="230759"/>
                </a:lnTo>
                <a:lnTo>
                  <a:pt x="155701" y="230759"/>
                </a:lnTo>
                <a:lnTo>
                  <a:pt x="101726" y="226949"/>
                </a:lnTo>
                <a:lnTo>
                  <a:pt x="62738" y="218186"/>
                </a:lnTo>
                <a:lnTo>
                  <a:pt x="39116" y="208025"/>
                </a:lnTo>
                <a:lnTo>
                  <a:pt x="31115" y="199898"/>
                </a:lnTo>
                <a:lnTo>
                  <a:pt x="31115" y="161544"/>
                </a:lnTo>
                <a:lnTo>
                  <a:pt x="280289" y="161544"/>
                </a:lnTo>
                <a:lnTo>
                  <a:pt x="280289" y="153797"/>
                </a:lnTo>
                <a:lnTo>
                  <a:pt x="155701" y="153797"/>
                </a:lnTo>
                <a:lnTo>
                  <a:pt x="101726" y="150113"/>
                </a:lnTo>
                <a:lnTo>
                  <a:pt x="62738" y="141350"/>
                </a:lnTo>
                <a:lnTo>
                  <a:pt x="39116" y="131063"/>
                </a:lnTo>
                <a:lnTo>
                  <a:pt x="31115" y="123062"/>
                </a:lnTo>
                <a:lnTo>
                  <a:pt x="31115" y="86487"/>
                </a:lnTo>
                <a:lnTo>
                  <a:pt x="280289" y="86487"/>
                </a:lnTo>
                <a:lnTo>
                  <a:pt x="280289" y="76835"/>
                </a:lnTo>
                <a:lnTo>
                  <a:pt x="155701" y="76835"/>
                </a:lnTo>
                <a:lnTo>
                  <a:pt x="112775" y="74675"/>
                </a:lnTo>
                <a:lnTo>
                  <a:pt x="77850" y="68961"/>
                </a:lnTo>
                <a:lnTo>
                  <a:pt x="51689" y="61468"/>
                </a:lnTo>
                <a:lnTo>
                  <a:pt x="35051" y="53848"/>
                </a:lnTo>
                <a:lnTo>
                  <a:pt x="51689" y="46100"/>
                </a:lnTo>
                <a:lnTo>
                  <a:pt x="77850" y="38608"/>
                </a:lnTo>
                <a:lnTo>
                  <a:pt x="112775" y="33020"/>
                </a:lnTo>
                <a:lnTo>
                  <a:pt x="155701" y="30734"/>
                </a:lnTo>
                <a:lnTo>
                  <a:pt x="276478" y="30734"/>
                </a:lnTo>
                <a:lnTo>
                  <a:pt x="276478" y="21589"/>
                </a:lnTo>
                <a:lnTo>
                  <a:pt x="265811" y="16128"/>
                </a:lnTo>
                <a:lnTo>
                  <a:pt x="216280" y="4318"/>
                </a:lnTo>
                <a:lnTo>
                  <a:pt x="155701" y="0"/>
                </a:lnTo>
                <a:close/>
              </a:path>
              <a:path w="311784" h="415289">
                <a:moveTo>
                  <a:pt x="280289" y="23622"/>
                </a:moveTo>
                <a:lnTo>
                  <a:pt x="280289" y="357632"/>
                </a:lnTo>
                <a:lnTo>
                  <a:pt x="266573" y="365887"/>
                </a:lnTo>
                <a:lnTo>
                  <a:pt x="240665" y="374650"/>
                </a:lnTo>
                <a:lnTo>
                  <a:pt x="203453" y="381635"/>
                </a:lnTo>
                <a:lnTo>
                  <a:pt x="155701" y="384556"/>
                </a:lnTo>
                <a:lnTo>
                  <a:pt x="294386" y="384556"/>
                </a:lnTo>
                <a:lnTo>
                  <a:pt x="299212" y="382015"/>
                </a:lnTo>
                <a:lnTo>
                  <a:pt x="311530" y="361441"/>
                </a:lnTo>
                <a:lnTo>
                  <a:pt x="311530" y="53848"/>
                </a:lnTo>
                <a:lnTo>
                  <a:pt x="299212" y="33274"/>
                </a:lnTo>
                <a:lnTo>
                  <a:pt x="294386" y="30734"/>
                </a:lnTo>
                <a:lnTo>
                  <a:pt x="280289" y="23622"/>
                </a:lnTo>
                <a:close/>
              </a:path>
              <a:path w="311784" h="415289">
                <a:moveTo>
                  <a:pt x="280289" y="315340"/>
                </a:moveTo>
                <a:lnTo>
                  <a:pt x="31115" y="315340"/>
                </a:lnTo>
                <a:lnTo>
                  <a:pt x="57150" y="325374"/>
                </a:lnTo>
                <a:lnTo>
                  <a:pt x="87629" y="332613"/>
                </a:lnTo>
                <a:lnTo>
                  <a:pt x="120903" y="336931"/>
                </a:lnTo>
                <a:lnTo>
                  <a:pt x="155701" y="338327"/>
                </a:lnTo>
                <a:lnTo>
                  <a:pt x="190500" y="336931"/>
                </a:lnTo>
                <a:lnTo>
                  <a:pt x="223900" y="332613"/>
                </a:lnTo>
                <a:lnTo>
                  <a:pt x="254253" y="325374"/>
                </a:lnTo>
                <a:lnTo>
                  <a:pt x="280289" y="315340"/>
                </a:lnTo>
                <a:close/>
              </a:path>
              <a:path w="311784" h="415289">
                <a:moveTo>
                  <a:pt x="280289" y="276860"/>
                </a:moveTo>
                <a:lnTo>
                  <a:pt x="272415" y="284861"/>
                </a:lnTo>
                <a:lnTo>
                  <a:pt x="248666" y="295148"/>
                </a:lnTo>
                <a:lnTo>
                  <a:pt x="209676" y="303911"/>
                </a:lnTo>
                <a:lnTo>
                  <a:pt x="155701" y="307594"/>
                </a:lnTo>
                <a:lnTo>
                  <a:pt x="280289" y="307594"/>
                </a:lnTo>
                <a:lnTo>
                  <a:pt x="280289" y="276860"/>
                </a:lnTo>
                <a:close/>
              </a:path>
              <a:path w="311784" h="415289">
                <a:moveTo>
                  <a:pt x="280289" y="238378"/>
                </a:moveTo>
                <a:lnTo>
                  <a:pt x="31115" y="238378"/>
                </a:lnTo>
                <a:lnTo>
                  <a:pt x="57150" y="248538"/>
                </a:lnTo>
                <a:lnTo>
                  <a:pt x="87629" y="255650"/>
                </a:lnTo>
                <a:lnTo>
                  <a:pt x="120903" y="260096"/>
                </a:lnTo>
                <a:lnTo>
                  <a:pt x="155701" y="261493"/>
                </a:lnTo>
                <a:lnTo>
                  <a:pt x="190500" y="260096"/>
                </a:lnTo>
                <a:lnTo>
                  <a:pt x="223900" y="255650"/>
                </a:lnTo>
                <a:lnTo>
                  <a:pt x="254253" y="248538"/>
                </a:lnTo>
                <a:lnTo>
                  <a:pt x="280289" y="238378"/>
                </a:lnTo>
                <a:close/>
              </a:path>
              <a:path w="311784" h="415289">
                <a:moveTo>
                  <a:pt x="280289" y="199898"/>
                </a:moveTo>
                <a:lnTo>
                  <a:pt x="272415" y="208025"/>
                </a:lnTo>
                <a:lnTo>
                  <a:pt x="248666" y="218186"/>
                </a:lnTo>
                <a:lnTo>
                  <a:pt x="209676" y="226949"/>
                </a:lnTo>
                <a:lnTo>
                  <a:pt x="155701" y="230759"/>
                </a:lnTo>
                <a:lnTo>
                  <a:pt x="280289" y="230759"/>
                </a:lnTo>
                <a:lnTo>
                  <a:pt x="280289" y="199898"/>
                </a:lnTo>
                <a:close/>
              </a:path>
              <a:path w="311784" h="415289">
                <a:moveTo>
                  <a:pt x="280289" y="161544"/>
                </a:moveTo>
                <a:lnTo>
                  <a:pt x="31115" y="161544"/>
                </a:lnTo>
                <a:lnTo>
                  <a:pt x="57150" y="171576"/>
                </a:lnTo>
                <a:lnTo>
                  <a:pt x="87629" y="178815"/>
                </a:lnTo>
                <a:lnTo>
                  <a:pt x="120903" y="183134"/>
                </a:lnTo>
                <a:lnTo>
                  <a:pt x="155701" y="184531"/>
                </a:lnTo>
                <a:lnTo>
                  <a:pt x="190500" y="183134"/>
                </a:lnTo>
                <a:lnTo>
                  <a:pt x="223900" y="178815"/>
                </a:lnTo>
                <a:lnTo>
                  <a:pt x="254253" y="171576"/>
                </a:lnTo>
                <a:lnTo>
                  <a:pt x="280289" y="161544"/>
                </a:lnTo>
                <a:close/>
              </a:path>
              <a:path w="311784" h="415289">
                <a:moveTo>
                  <a:pt x="280289" y="123062"/>
                </a:moveTo>
                <a:lnTo>
                  <a:pt x="272415" y="131063"/>
                </a:lnTo>
                <a:lnTo>
                  <a:pt x="248666" y="141350"/>
                </a:lnTo>
                <a:lnTo>
                  <a:pt x="209676" y="150113"/>
                </a:lnTo>
                <a:lnTo>
                  <a:pt x="155701" y="153797"/>
                </a:lnTo>
                <a:lnTo>
                  <a:pt x="280289" y="153797"/>
                </a:lnTo>
                <a:lnTo>
                  <a:pt x="280289" y="123062"/>
                </a:lnTo>
                <a:close/>
              </a:path>
              <a:path w="311784" h="415289">
                <a:moveTo>
                  <a:pt x="280289" y="86487"/>
                </a:moveTo>
                <a:lnTo>
                  <a:pt x="31115" y="86487"/>
                </a:lnTo>
                <a:lnTo>
                  <a:pt x="55752" y="95503"/>
                </a:lnTo>
                <a:lnTo>
                  <a:pt x="85471" y="102108"/>
                </a:lnTo>
                <a:lnTo>
                  <a:pt x="118999" y="106299"/>
                </a:lnTo>
                <a:lnTo>
                  <a:pt x="155701" y="107696"/>
                </a:lnTo>
                <a:lnTo>
                  <a:pt x="192404" y="106299"/>
                </a:lnTo>
                <a:lnTo>
                  <a:pt x="226060" y="102108"/>
                </a:lnTo>
                <a:lnTo>
                  <a:pt x="255650" y="95503"/>
                </a:lnTo>
                <a:lnTo>
                  <a:pt x="280289" y="86487"/>
                </a:lnTo>
                <a:close/>
              </a:path>
              <a:path w="311784" h="415289">
                <a:moveTo>
                  <a:pt x="276478" y="21589"/>
                </a:moveTo>
                <a:lnTo>
                  <a:pt x="276478" y="53848"/>
                </a:lnTo>
                <a:lnTo>
                  <a:pt x="259842" y="61468"/>
                </a:lnTo>
                <a:lnTo>
                  <a:pt x="233679" y="68961"/>
                </a:lnTo>
                <a:lnTo>
                  <a:pt x="198754" y="74675"/>
                </a:lnTo>
                <a:lnTo>
                  <a:pt x="155701" y="76835"/>
                </a:lnTo>
                <a:lnTo>
                  <a:pt x="280289" y="76835"/>
                </a:lnTo>
                <a:lnTo>
                  <a:pt x="280289" y="23622"/>
                </a:lnTo>
                <a:lnTo>
                  <a:pt x="276478" y="21589"/>
                </a:lnTo>
                <a:close/>
              </a:path>
              <a:path w="311784" h="415289">
                <a:moveTo>
                  <a:pt x="276478" y="30734"/>
                </a:moveTo>
                <a:lnTo>
                  <a:pt x="155701" y="30734"/>
                </a:lnTo>
                <a:lnTo>
                  <a:pt x="198754" y="33020"/>
                </a:lnTo>
                <a:lnTo>
                  <a:pt x="233679" y="38608"/>
                </a:lnTo>
                <a:lnTo>
                  <a:pt x="259842" y="46100"/>
                </a:lnTo>
                <a:lnTo>
                  <a:pt x="276478" y="53848"/>
                </a:lnTo>
                <a:lnTo>
                  <a:pt x="276478" y="30734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060810" y="4504563"/>
            <a:ext cx="221234" cy="1099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060810" y="4296917"/>
            <a:ext cx="221234" cy="1099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867263" y="2892170"/>
            <a:ext cx="415925" cy="208279"/>
          </a:xfrm>
          <a:custGeom>
            <a:avLst/>
            <a:gdLst/>
            <a:ahLst/>
            <a:cxnLst/>
            <a:rect l="l" t="t" r="r" b="b"/>
            <a:pathLst>
              <a:path w="415925" h="208280">
                <a:moveTo>
                  <a:pt x="207644" y="0"/>
                </a:moveTo>
                <a:lnTo>
                  <a:pt x="160146" y="5587"/>
                </a:lnTo>
                <a:lnTo>
                  <a:pt x="116458" y="21208"/>
                </a:lnTo>
                <a:lnTo>
                  <a:pt x="77850" y="45719"/>
                </a:lnTo>
                <a:lnTo>
                  <a:pt x="45719" y="77977"/>
                </a:lnTo>
                <a:lnTo>
                  <a:pt x="21208" y="116458"/>
                </a:lnTo>
                <a:lnTo>
                  <a:pt x="5460" y="160146"/>
                </a:lnTo>
                <a:lnTo>
                  <a:pt x="0" y="207771"/>
                </a:lnTo>
                <a:lnTo>
                  <a:pt x="29717" y="207771"/>
                </a:lnTo>
                <a:lnTo>
                  <a:pt x="36067" y="160527"/>
                </a:lnTo>
                <a:lnTo>
                  <a:pt x="53975" y="117982"/>
                </a:lnTo>
                <a:lnTo>
                  <a:pt x="81914" y="81914"/>
                </a:lnTo>
                <a:lnTo>
                  <a:pt x="117982" y="54101"/>
                </a:lnTo>
                <a:lnTo>
                  <a:pt x="160400" y="36067"/>
                </a:lnTo>
                <a:lnTo>
                  <a:pt x="207644" y="29717"/>
                </a:lnTo>
                <a:lnTo>
                  <a:pt x="255015" y="36067"/>
                </a:lnTo>
                <a:lnTo>
                  <a:pt x="297433" y="54101"/>
                </a:lnTo>
                <a:lnTo>
                  <a:pt x="333501" y="81914"/>
                </a:lnTo>
                <a:lnTo>
                  <a:pt x="361314" y="117982"/>
                </a:lnTo>
                <a:lnTo>
                  <a:pt x="379348" y="160527"/>
                </a:lnTo>
                <a:lnTo>
                  <a:pt x="385698" y="207771"/>
                </a:lnTo>
                <a:lnTo>
                  <a:pt x="415416" y="207771"/>
                </a:lnTo>
                <a:lnTo>
                  <a:pt x="409828" y="160146"/>
                </a:lnTo>
                <a:lnTo>
                  <a:pt x="394207" y="116458"/>
                </a:lnTo>
                <a:lnTo>
                  <a:pt x="369696" y="77977"/>
                </a:lnTo>
                <a:lnTo>
                  <a:pt x="337565" y="45719"/>
                </a:lnTo>
                <a:lnTo>
                  <a:pt x="298957" y="21208"/>
                </a:lnTo>
                <a:lnTo>
                  <a:pt x="255269" y="5587"/>
                </a:lnTo>
                <a:lnTo>
                  <a:pt x="207644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149710" y="4400803"/>
            <a:ext cx="191643" cy="1099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773411" y="2058923"/>
            <a:ext cx="805815" cy="923290"/>
          </a:xfrm>
          <a:custGeom>
            <a:avLst/>
            <a:gdLst/>
            <a:ahLst/>
            <a:cxnLst/>
            <a:rect l="l" t="t" r="r" b="b"/>
            <a:pathLst>
              <a:path w="805815" h="923289">
                <a:moveTo>
                  <a:pt x="805815" y="0"/>
                </a:moveTo>
                <a:lnTo>
                  <a:pt x="581152" y="0"/>
                </a:lnTo>
                <a:lnTo>
                  <a:pt x="581152" y="923163"/>
                </a:lnTo>
                <a:lnTo>
                  <a:pt x="0" y="923163"/>
                </a:lnTo>
              </a:path>
            </a:pathLst>
          </a:custGeom>
          <a:ln w="12700">
            <a:solidFill>
              <a:srgbClr val="6E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726168" y="2932810"/>
            <a:ext cx="53340" cy="98425"/>
          </a:xfrm>
          <a:custGeom>
            <a:avLst/>
            <a:gdLst/>
            <a:ahLst/>
            <a:cxnLst/>
            <a:rect l="l" t="t" r="r" b="b"/>
            <a:pathLst>
              <a:path w="53340" h="98425">
                <a:moveTo>
                  <a:pt x="52831" y="0"/>
                </a:moveTo>
                <a:lnTo>
                  <a:pt x="0" y="49149"/>
                </a:lnTo>
                <a:lnTo>
                  <a:pt x="52831" y="98171"/>
                </a:lnTo>
                <a:lnTo>
                  <a:pt x="52831" y="0"/>
                </a:lnTo>
                <a:close/>
              </a:path>
            </a:pathLst>
          </a:custGeom>
          <a:solidFill>
            <a:srgbClr val="6E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73893" y="2010155"/>
            <a:ext cx="53340" cy="98425"/>
          </a:xfrm>
          <a:custGeom>
            <a:avLst/>
            <a:gdLst/>
            <a:ahLst/>
            <a:cxnLst/>
            <a:rect l="l" t="t" r="r" b="b"/>
            <a:pathLst>
              <a:path w="53340" h="98425">
                <a:moveTo>
                  <a:pt x="0" y="0"/>
                </a:moveTo>
                <a:lnTo>
                  <a:pt x="0" y="98171"/>
                </a:lnTo>
                <a:lnTo>
                  <a:pt x="52831" y="49022"/>
                </a:lnTo>
                <a:lnTo>
                  <a:pt x="0" y="0"/>
                </a:lnTo>
                <a:close/>
              </a:path>
            </a:pathLst>
          </a:custGeom>
          <a:solidFill>
            <a:srgbClr val="6E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726168" y="3304032"/>
            <a:ext cx="853440" cy="1254125"/>
          </a:xfrm>
          <a:custGeom>
            <a:avLst/>
            <a:gdLst/>
            <a:ahLst/>
            <a:cxnLst/>
            <a:rect l="l" t="t" r="r" b="b"/>
            <a:pathLst>
              <a:path w="853440" h="1254125">
                <a:moveTo>
                  <a:pt x="852931" y="1254124"/>
                </a:moveTo>
                <a:lnTo>
                  <a:pt x="628141" y="1254124"/>
                </a:lnTo>
                <a:lnTo>
                  <a:pt x="628141" y="0"/>
                </a:lnTo>
                <a:lnTo>
                  <a:pt x="0" y="0"/>
                </a:lnTo>
              </a:path>
            </a:pathLst>
          </a:custGeom>
          <a:ln w="12698">
            <a:solidFill>
              <a:srgbClr val="6E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573511" y="4507991"/>
            <a:ext cx="53340" cy="99060"/>
          </a:xfrm>
          <a:custGeom>
            <a:avLst/>
            <a:gdLst/>
            <a:ahLst/>
            <a:cxnLst/>
            <a:rect l="l" t="t" r="r" b="b"/>
            <a:pathLst>
              <a:path w="53340" h="99060">
                <a:moveTo>
                  <a:pt x="0" y="0"/>
                </a:moveTo>
                <a:lnTo>
                  <a:pt x="0" y="98551"/>
                </a:lnTo>
                <a:lnTo>
                  <a:pt x="53340" y="49275"/>
                </a:lnTo>
                <a:lnTo>
                  <a:pt x="0" y="0"/>
                </a:lnTo>
                <a:close/>
              </a:path>
            </a:pathLst>
          </a:custGeom>
          <a:solidFill>
            <a:srgbClr val="6E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721595" y="3154679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 h="0">
                <a:moveTo>
                  <a:pt x="83654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E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552176" y="3105911"/>
            <a:ext cx="52069" cy="99060"/>
          </a:xfrm>
          <a:custGeom>
            <a:avLst/>
            <a:gdLst/>
            <a:ahLst/>
            <a:cxnLst/>
            <a:rect l="l" t="t" r="r" b="b"/>
            <a:pathLst>
              <a:path w="52070" h="99060">
                <a:moveTo>
                  <a:pt x="0" y="0"/>
                </a:moveTo>
                <a:lnTo>
                  <a:pt x="0" y="98551"/>
                </a:lnTo>
                <a:lnTo>
                  <a:pt x="51816" y="49275"/>
                </a:lnTo>
                <a:lnTo>
                  <a:pt x="0" y="0"/>
                </a:lnTo>
                <a:close/>
              </a:path>
            </a:pathLst>
          </a:custGeom>
          <a:solidFill>
            <a:srgbClr val="6E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412223" y="2510027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5">
                <a:moveTo>
                  <a:pt x="0" y="0"/>
                </a:moveTo>
                <a:lnTo>
                  <a:pt x="0" y="261874"/>
                </a:lnTo>
              </a:path>
            </a:pathLst>
          </a:custGeom>
          <a:ln w="12700">
            <a:solidFill>
              <a:srgbClr val="6E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361931" y="2766441"/>
            <a:ext cx="99060" cy="53340"/>
          </a:xfrm>
          <a:custGeom>
            <a:avLst/>
            <a:gdLst/>
            <a:ahLst/>
            <a:cxnLst/>
            <a:rect l="l" t="t" r="r" b="b"/>
            <a:pathLst>
              <a:path w="99059" h="53339">
                <a:moveTo>
                  <a:pt x="98551" y="0"/>
                </a:moveTo>
                <a:lnTo>
                  <a:pt x="0" y="0"/>
                </a:lnTo>
                <a:lnTo>
                  <a:pt x="49275" y="52832"/>
                </a:lnTo>
                <a:lnTo>
                  <a:pt x="98551" y="0"/>
                </a:lnTo>
                <a:close/>
              </a:path>
            </a:pathLst>
          </a:custGeom>
          <a:solidFill>
            <a:srgbClr val="6E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361931" y="2462783"/>
            <a:ext cx="99060" cy="53340"/>
          </a:xfrm>
          <a:custGeom>
            <a:avLst/>
            <a:gdLst/>
            <a:ahLst/>
            <a:cxnLst/>
            <a:rect l="l" t="t" r="r" b="b"/>
            <a:pathLst>
              <a:path w="99059" h="53339">
                <a:moveTo>
                  <a:pt x="49275" y="0"/>
                </a:moveTo>
                <a:lnTo>
                  <a:pt x="0" y="52831"/>
                </a:lnTo>
                <a:lnTo>
                  <a:pt x="98551" y="52831"/>
                </a:lnTo>
                <a:lnTo>
                  <a:pt x="49275" y="0"/>
                </a:lnTo>
                <a:close/>
              </a:path>
            </a:pathLst>
          </a:custGeom>
          <a:solidFill>
            <a:srgbClr val="6E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074907" y="2458211"/>
            <a:ext cx="0" cy="262255"/>
          </a:xfrm>
          <a:custGeom>
            <a:avLst/>
            <a:gdLst/>
            <a:ahLst/>
            <a:cxnLst/>
            <a:rect l="l" t="t" r="r" b="b"/>
            <a:pathLst>
              <a:path w="0" h="262255">
                <a:moveTo>
                  <a:pt x="0" y="0"/>
                </a:moveTo>
                <a:lnTo>
                  <a:pt x="0" y="261874"/>
                </a:lnTo>
              </a:path>
            </a:pathLst>
          </a:custGeom>
          <a:ln w="12700">
            <a:solidFill>
              <a:srgbClr val="6E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026140" y="2713354"/>
            <a:ext cx="97155" cy="52705"/>
          </a:xfrm>
          <a:custGeom>
            <a:avLst/>
            <a:gdLst/>
            <a:ahLst/>
            <a:cxnLst/>
            <a:rect l="l" t="t" r="r" b="b"/>
            <a:pathLst>
              <a:path w="97154" h="52705">
                <a:moveTo>
                  <a:pt x="97027" y="0"/>
                </a:moveTo>
                <a:lnTo>
                  <a:pt x="0" y="0"/>
                </a:lnTo>
                <a:lnTo>
                  <a:pt x="48513" y="52578"/>
                </a:lnTo>
                <a:lnTo>
                  <a:pt x="97027" y="0"/>
                </a:lnTo>
                <a:close/>
              </a:path>
            </a:pathLst>
          </a:custGeom>
          <a:solidFill>
            <a:srgbClr val="6E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1026140" y="2410967"/>
            <a:ext cx="97155" cy="52705"/>
          </a:xfrm>
          <a:custGeom>
            <a:avLst/>
            <a:gdLst/>
            <a:ahLst/>
            <a:cxnLst/>
            <a:rect l="l" t="t" r="r" b="b"/>
            <a:pathLst>
              <a:path w="97154" h="52705">
                <a:moveTo>
                  <a:pt x="48513" y="0"/>
                </a:moveTo>
                <a:lnTo>
                  <a:pt x="0" y="52578"/>
                </a:lnTo>
                <a:lnTo>
                  <a:pt x="97027" y="52578"/>
                </a:lnTo>
                <a:lnTo>
                  <a:pt x="48513" y="0"/>
                </a:lnTo>
                <a:close/>
              </a:path>
            </a:pathLst>
          </a:custGeom>
          <a:solidFill>
            <a:srgbClr val="6E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986521" y="3119627"/>
            <a:ext cx="280670" cy="3168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853044" y="3411220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 h="0">
                <a:moveTo>
                  <a:pt x="0" y="0"/>
                </a:moveTo>
                <a:lnTo>
                  <a:pt x="103885" y="0"/>
                </a:lnTo>
              </a:path>
            </a:pathLst>
          </a:custGeom>
          <a:ln w="30480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67840" y="3159760"/>
            <a:ext cx="0" cy="236220"/>
          </a:xfrm>
          <a:custGeom>
            <a:avLst/>
            <a:gdLst/>
            <a:ahLst/>
            <a:cxnLst/>
            <a:rect l="l" t="t" r="r" b="b"/>
            <a:pathLst>
              <a:path w="0"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9590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53044" y="3145154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 h="0">
                <a:moveTo>
                  <a:pt x="0" y="0"/>
                </a:moveTo>
                <a:lnTo>
                  <a:pt x="103885" y="0"/>
                </a:lnTo>
              </a:path>
            </a:pathLst>
          </a:custGeom>
          <a:ln w="29210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42053" y="3159734"/>
            <a:ext cx="0" cy="236854"/>
          </a:xfrm>
          <a:custGeom>
            <a:avLst/>
            <a:gdLst/>
            <a:ahLst/>
            <a:cxnLst/>
            <a:rect l="l" t="t" r="r" b="b"/>
            <a:pathLst>
              <a:path w="0" h="236854">
                <a:moveTo>
                  <a:pt x="0" y="0"/>
                </a:moveTo>
                <a:lnTo>
                  <a:pt x="0" y="236753"/>
                </a:lnTo>
              </a:path>
            </a:pathLst>
          </a:custGeom>
          <a:ln w="29679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734300" y="3174420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9038" y="0"/>
                </a:lnTo>
              </a:path>
            </a:pathLst>
          </a:custGeom>
          <a:ln w="29606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734300" y="3263261"/>
            <a:ext cx="52069" cy="29845"/>
          </a:xfrm>
          <a:custGeom>
            <a:avLst/>
            <a:gdLst/>
            <a:ahLst/>
            <a:cxnLst/>
            <a:rect l="l" t="t" r="r" b="b"/>
            <a:pathLst>
              <a:path w="52070" h="29845">
                <a:moveTo>
                  <a:pt x="51944" y="0"/>
                </a:moveTo>
                <a:lnTo>
                  <a:pt x="0" y="0"/>
                </a:lnTo>
                <a:lnTo>
                  <a:pt x="0" y="29594"/>
                </a:lnTo>
                <a:lnTo>
                  <a:pt x="51944" y="29594"/>
                </a:lnTo>
                <a:lnTo>
                  <a:pt x="51944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734300" y="3381685"/>
            <a:ext cx="89535" cy="0"/>
          </a:xfrm>
          <a:custGeom>
            <a:avLst/>
            <a:gdLst/>
            <a:ahLst/>
            <a:cxnLst/>
            <a:rect l="l" t="t" r="r" b="b"/>
            <a:pathLst>
              <a:path w="89534" h="0">
                <a:moveTo>
                  <a:pt x="0" y="0"/>
                </a:moveTo>
                <a:lnTo>
                  <a:pt x="89038" y="0"/>
                </a:lnTo>
              </a:path>
            </a:pathLst>
          </a:custGeom>
          <a:ln w="29606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429243" y="3285744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 h="0">
                <a:moveTo>
                  <a:pt x="69316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E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116568" y="3236976"/>
            <a:ext cx="53340" cy="99060"/>
          </a:xfrm>
          <a:custGeom>
            <a:avLst/>
            <a:gdLst/>
            <a:ahLst/>
            <a:cxnLst/>
            <a:rect l="l" t="t" r="r" b="b"/>
            <a:pathLst>
              <a:path w="53340" h="99060">
                <a:moveTo>
                  <a:pt x="0" y="0"/>
                </a:moveTo>
                <a:lnTo>
                  <a:pt x="0" y="98551"/>
                </a:lnTo>
                <a:lnTo>
                  <a:pt x="53339" y="49275"/>
                </a:lnTo>
                <a:lnTo>
                  <a:pt x="0" y="0"/>
                </a:lnTo>
                <a:close/>
              </a:path>
            </a:pathLst>
          </a:custGeom>
          <a:solidFill>
            <a:srgbClr val="6E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03976" y="3224783"/>
            <a:ext cx="365760" cy="1950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03976" y="3067811"/>
            <a:ext cx="365378" cy="2194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7507985" y="3469640"/>
            <a:ext cx="8128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5">
                <a:latin typeface="Arial"/>
                <a:cs typeface="Arial"/>
              </a:rPr>
              <a:t>Event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Broker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802628" y="4424933"/>
            <a:ext cx="393065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-70">
                <a:latin typeface="Arial"/>
                <a:cs typeface="Arial"/>
              </a:rPr>
              <a:t>W</a:t>
            </a:r>
            <a:r>
              <a:rPr dirty="0" sz="1250" spc="15">
                <a:latin typeface="Arial"/>
                <a:cs typeface="Arial"/>
              </a:rPr>
              <a:t>AN</a:t>
            </a:r>
            <a:endParaRPr sz="12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793992" y="3959352"/>
            <a:ext cx="411479" cy="4114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227787" y="1158366"/>
            <a:ext cx="1205865" cy="2216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5" b="1">
                <a:latin typeface="Arial"/>
                <a:cs typeface="Arial"/>
              </a:rPr>
              <a:t>Industrial</a:t>
            </a:r>
            <a:r>
              <a:rPr dirty="0" sz="1250" spc="-45" b="1">
                <a:latin typeface="Arial"/>
                <a:cs typeface="Arial"/>
              </a:rPr>
              <a:t> </a:t>
            </a:r>
            <a:r>
              <a:rPr dirty="0" sz="1250" spc="15" b="1">
                <a:latin typeface="Arial"/>
                <a:cs typeface="Arial"/>
              </a:rPr>
              <a:t>Edge</a:t>
            </a:r>
            <a:endParaRPr sz="12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249536" y="1103198"/>
            <a:ext cx="2475230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10" b="1">
                <a:latin typeface="Arial"/>
                <a:cs typeface="Arial"/>
              </a:rPr>
              <a:t>Platform </a:t>
            </a:r>
            <a:r>
              <a:rPr dirty="0" sz="1250" spc="15" b="1">
                <a:latin typeface="Arial"/>
                <a:cs typeface="Arial"/>
              </a:rPr>
              <a:t>(Cloud or Data</a:t>
            </a:r>
            <a:r>
              <a:rPr dirty="0" sz="1250" spc="-15" b="1">
                <a:latin typeface="Arial"/>
                <a:cs typeface="Arial"/>
              </a:rPr>
              <a:t> </a:t>
            </a:r>
            <a:r>
              <a:rPr dirty="0" sz="1250" spc="15" b="1">
                <a:latin typeface="Arial"/>
                <a:cs typeface="Arial"/>
              </a:rPr>
              <a:t>Center)</a:t>
            </a:r>
            <a:endParaRPr sz="12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43221" y="4526660"/>
            <a:ext cx="125603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15">
                <a:latin typeface="Arial"/>
                <a:cs typeface="Arial"/>
              </a:rPr>
              <a:t>IoT Edge</a:t>
            </a:r>
            <a:r>
              <a:rPr dirty="0" sz="1150" spc="-125">
                <a:latin typeface="Arial"/>
                <a:cs typeface="Arial"/>
              </a:rPr>
              <a:t> </a:t>
            </a:r>
            <a:r>
              <a:rPr dirty="0" sz="1150" spc="5">
                <a:latin typeface="Arial"/>
                <a:cs typeface="Arial"/>
              </a:rPr>
              <a:t>Gateway</a:t>
            </a:r>
            <a:endParaRPr sz="11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62832" y="5419400"/>
            <a:ext cx="1662430" cy="8572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75"/>
              </a:spcBef>
              <a:buChar char="•"/>
              <a:tabLst>
                <a:tab pos="185420" algn="l"/>
              </a:tabLst>
            </a:pPr>
            <a:r>
              <a:rPr dirty="0" sz="1050" spc="-5">
                <a:solidFill>
                  <a:srgbClr val="C00000"/>
                </a:solidFill>
                <a:latin typeface="Arial"/>
                <a:cs typeface="Arial"/>
              </a:rPr>
              <a:t>Azure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IoT Edge</a:t>
            </a:r>
            <a:r>
              <a:rPr dirty="0" sz="1050" spc="-6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Runtime</a:t>
            </a:r>
            <a:endParaRPr sz="10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har char="•"/>
              <a:tabLst>
                <a:tab pos="185420" algn="l"/>
              </a:tabLst>
            </a:pPr>
            <a:r>
              <a:rPr dirty="0" sz="1050" spc="10">
                <a:solidFill>
                  <a:srgbClr val="C00000"/>
                </a:solidFill>
                <a:latin typeface="Arial"/>
                <a:cs typeface="Arial"/>
              </a:rPr>
              <a:t>AWS</a:t>
            </a:r>
            <a:r>
              <a:rPr dirty="0" sz="1050" spc="-6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Greengrass</a:t>
            </a:r>
            <a:endParaRPr sz="10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84"/>
              </a:spcBef>
              <a:buChar char="•"/>
              <a:tabLst>
                <a:tab pos="185420" algn="l"/>
              </a:tabLst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PTC</a:t>
            </a:r>
            <a:r>
              <a:rPr dirty="0" sz="105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ThingWorx</a:t>
            </a:r>
            <a:endParaRPr sz="10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70"/>
              </a:spcBef>
              <a:buChar char="•"/>
              <a:tabLst>
                <a:tab pos="185420" algn="l"/>
              </a:tabLst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Litmus</a:t>
            </a:r>
            <a:r>
              <a:rPr dirty="0" sz="105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Edge</a:t>
            </a:r>
            <a:endParaRPr sz="10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727194" y="4760976"/>
            <a:ext cx="121285" cy="678180"/>
          </a:xfrm>
          <a:custGeom>
            <a:avLst/>
            <a:gdLst/>
            <a:ahLst/>
            <a:cxnLst/>
            <a:rect l="l" t="t" r="r" b="b"/>
            <a:pathLst>
              <a:path w="121285" h="678179">
                <a:moveTo>
                  <a:pt x="76760" y="74752"/>
                </a:moveTo>
                <a:lnTo>
                  <a:pt x="0" y="676275"/>
                </a:lnTo>
                <a:lnTo>
                  <a:pt x="12700" y="677926"/>
                </a:lnTo>
                <a:lnTo>
                  <a:pt x="89448" y="76373"/>
                </a:lnTo>
                <a:lnTo>
                  <a:pt x="76760" y="74752"/>
                </a:lnTo>
                <a:close/>
              </a:path>
              <a:path w="121285" h="678179">
                <a:moveTo>
                  <a:pt x="114534" y="62230"/>
                </a:moveTo>
                <a:lnTo>
                  <a:pt x="78358" y="62230"/>
                </a:lnTo>
                <a:lnTo>
                  <a:pt x="91058" y="63754"/>
                </a:lnTo>
                <a:lnTo>
                  <a:pt x="89448" y="76373"/>
                </a:lnTo>
                <a:lnTo>
                  <a:pt x="120903" y="80391"/>
                </a:lnTo>
                <a:lnTo>
                  <a:pt x="114534" y="62230"/>
                </a:lnTo>
                <a:close/>
              </a:path>
              <a:path w="121285" h="678179">
                <a:moveTo>
                  <a:pt x="78358" y="62230"/>
                </a:moveTo>
                <a:lnTo>
                  <a:pt x="76760" y="74752"/>
                </a:lnTo>
                <a:lnTo>
                  <a:pt x="89448" y="76373"/>
                </a:lnTo>
                <a:lnTo>
                  <a:pt x="91058" y="63754"/>
                </a:lnTo>
                <a:lnTo>
                  <a:pt x="78358" y="62230"/>
                </a:lnTo>
                <a:close/>
              </a:path>
              <a:path w="121285" h="678179">
                <a:moveTo>
                  <a:pt x="92709" y="0"/>
                </a:moveTo>
                <a:lnTo>
                  <a:pt x="45338" y="70738"/>
                </a:lnTo>
                <a:lnTo>
                  <a:pt x="76760" y="74752"/>
                </a:lnTo>
                <a:lnTo>
                  <a:pt x="78358" y="62230"/>
                </a:lnTo>
                <a:lnTo>
                  <a:pt x="114534" y="62230"/>
                </a:lnTo>
                <a:lnTo>
                  <a:pt x="927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7267702" y="5067960"/>
            <a:ext cx="1880870" cy="85661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70"/>
              </a:spcBef>
              <a:buChar char="•"/>
              <a:tabLst>
                <a:tab pos="185420" algn="l"/>
              </a:tabLst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Azure </a:t>
            </a:r>
            <a:r>
              <a:rPr dirty="0" sz="1050" spc="-5">
                <a:solidFill>
                  <a:srgbClr val="C00000"/>
                </a:solidFill>
                <a:latin typeface="Arial"/>
                <a:cs typeface="Arial"/>
              </a:rPr>
              <a:t>IoT</a:t>
            </a:r>
            <a:r>
              <a:rPr dirty="0" sz="1050" spc="-10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Hub</a:t>
            </a:r>
            <a:endParaRPr sz="10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70"/>
              </a:spcBef>
              <a:buChar char="•"/>
              <a:tabLst>
                <a:tab pos="185420" algn="l"/>
              </a:tabLst>
            </a:pPr>
            <a:r>
              <a:rPr dirty="0" sz="1050" spc="10">
                <a:solidFill>
                  <a:srgbClr val="C00000"/>
                </a:solidFill>
                <a:latin typeface="Arial"/>
                <a:cs typeface="Arial"/>
              </a:rPr>
              <a:t>AWS </a:t>
            </a:r>
            <a:r>
              <a:rPr dirty="0" sz="1050" spc="-5">
                <a:solidFill>
                  <a:srgbClr val="C00000"/>
                </a:solidFill>
                <a:latin typeface="Arial"/>
                <a:cs typeface="Arial"/>
              </a:rPr>
              <a:t>IoT</a:t>
            </a:r>
            <a:r>
              <a:rPr dirty="0" sz="1050" spc="-14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Core</a:t>
            </a:r>
            <a:endParaRPr sz="10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har char="•"/>
              <a:tabLst>
                <a:tab pos="185420" algn="l"/>
              </a:tabLst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Software AG Cumulocity</a:t>
            </a:r>
            <a:r>
              <a:rPr dirty="0" sz="1050" spc="-114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C00000"/>
                </a:solidFill>
                <a:latin typeface="Arial"/>
                <a:cs typeface="Arial"/>
              </a:rPr>
              <a:t>IoT</a:t>
            </a:r>
            <a:endParaRPr sz="10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75"/>
              </a:spcBef>
              <a:buChar char="•"/>
              <a:tabLst>
                <a:tab pos="185420" algn="l"/>
              </a:tabLst>
            </a:pPr>
            <a:r>
              <a:rPr dirty="0" sz="1050" spc="5">
                <a:solidFill>
                  <a:srgbClr val="C00000"/>
                </a:solidFill>
                <a:latin typeface="Arial"/>
                <a:cs typeface="Arial"/>
              </a:rPr>
              <a:t>PTC</a:t>
            </a:r>
            <a:r>
              <a:rPr dirty="0" sz="105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ThingWorx</a:t>
            </a:r>
            <a:endParaRPr sz="105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746238" y="3730752"/>
            <a:ext cx="185420" cy="1358265"/>
          </a:xfrm>
          <a:custGeom>
            <a:avLst/>
            <a:gdLst/>
            <a:ahLst/>
            <a:cxnLst/>
            <a:rect l="l" t="t" r="r" b="b"/>
            <a:pathLst>
              <a:path w="185420" h="1358264">
                <a:moveTo>
                  <a:pt x="141233" y="75072"/>
                </a:moveTo>
                <a:lnTo>
                  <a:pt x="0" y="1356741"/>
                </a:lnTo>
                <a:lnTo>
                  <a:pt x="12700" y="1358138"/>
                </a:lnTo>
                <a:lnTo>
                  <a:pt x="153797" y="76440"/>
                </a:lnTo>
                <a:lnTo>
                  <a:pt x="141233" y="75072"/>
                </a:lnTo>
                <a:close/>
              </a:path>
              <a:path w="185420" h="1358264">
                <a:moveTo>
                  <a:pt x="178974" y="62484"/>
                </a:moveTo>
                <a:lnTo>
                  <a:pt x="142620" y="62484"/>
                </a:lnTo>
                <a:lnTo>
                  <a:pt x="155193" y="63754"/>
                </a:lnTo>
                <a:lnTo>
                  <a:pt x="153797" y="76440"/>
                </a:lnTo>
                <a:lnTo>
                  <a:pt x="185419" y="79883"/>
                </a:lnTo>
                <a:lnTo>
                  <a:pt x="178974" y="62484"/>
                </a:lnTo>
                <a:close/>
              </a:path>
              <a:path w="185420" h="1358264">
                <a:moveTo>
                  <a:pt x="142620" y="62484"/>
                </a:moveTo>
                <a:lnTo>
                  <a:pt x="141233" y="75072"/>
                </a:lnTo>
                <a:lnTo>
                  <a:pt x="153797" y="76440"/>
                </a:lnTo>
                <a:lnTo>
                  <a:pt x="155193" y="63754"/>
                </a:lnTo>
                <a:lnTo>
                  <a:pt x="142620" y="62484"/>
                </a:lnTo>
                <a:close/>
              </a:path>
              <a:path w="185420" h="1358264">
                <a:moveTo>
                  <a:pt x="155828" y="0"/>
                </a:moveTo>
                <a:lnTo>
                  <a:pt x="109600" y="71628"/>
                </a:lnTo>
                <a:lnTo>
                  <a:pt x="141233" y="75072"/>
                </a:lnTo>
                <a:lnTo>
                  <a:pt x="142620" y="62484"/>
                </a:lnTo>
                <a:lnTo>
                  <a:pt x="178974" y="62484"/>
                </a:lnTo>
                <a:lnTo>
                  <a:pt x="1558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7302245" y="1077620"/>
            <a:ext cx="1671320" cy="64897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70"/>
              </a:spcBef>
              <a:buChar char="•"/>
              <a:tabLst>
                <a:tab pos="185420" algn="l"/>
              </a:tabLst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Azure</a:t>
            </a:r>
            <a:r>
              <a:rPr dirty="0" sz="105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ML</a:t>
            </a:r>
            <a:endParaRPr sz="10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70"/>
              </a:spcBef>
              <a:buChar char="•"/>
              <a:tabLst>
                <a:tab pos="185420" algn="l"/>
              </a:tabLst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Amazon</a:t>
            </a:r>
            <a:r>
              <a:rPr dirty="0" sz="105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SageMaker</a:t>
            </a:r>
            <a:endParaRPr sz="10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har char="•"/>
              <a:tabLst>
                <a:tab pos="185420" algn="l"/>
              </a:tabLst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Software AG</a:t>
            </a:r>
            <a:r>
              <a:rPr dirty="0" sz="1050" spc="-1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 spc="5">
                <a:solidFill>
                  <a:srgbClr val="C00000"/>
                </a:solidFill>
                <a:latin typeface="Arial"/>
                <a:cs typeface="Arial"/>
              </a:rPr>
              <a:t>Workbench</a:t>
            </a:r>
            <a:endParaRPr sz="105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479535" y="1762251"/>
            <a:ext cx="374015" cy="212090"/>
          </a:xfrm>
          <a:custGeom>
            <a:avLst/>
            <a:gdLst/>
            <a:ahLst/>
            <a:cxnLst/>
            <a:rect l="l" t="t" r="r" b="b"/>
            <a:pathLst>
              <a:path w="374015" h="212089">
                <a:moveTo>
                  <a:pt x="303984" y="180137"/>
                </a:moveTo>
                <a:lnTo>
                  <a:pt x="288544" y="207899"/>
                </a:lnTo>
                <a:lnTo>
                  <a:pt x="373634" y="211582"/>
                </a:lnTo>
                <a:lnTo>
                  <a:pt x="356389" y="186309"/>
                </a:lnTo>
                <a:lnTo>
                  <a:pt x="315087" y="186309"/>
                </a:lnTo>
                <a:lnTo>
                  <a:pt x="303984" y="180137"/>
                </a:lnTo>
                <a:close/>
              </a:path>
              <a:path w="374015" h="212089">
                <a:moveTo>
                  <a:pt x="310201" y="168960"/>
                </a:moveTo>
                <a:lnTo>
                  <a:pt x="303984" y="180137"/>
                </a:lnTo>
                <a:lnTo>
                  <a:pt x="315087" y="186309"/>
                </a:lnTo>
                <a:lnTo>
                  <a:pt x="321310" y="175133"/>
                </a:lnTo>
                <a:lnTo>
                  <a:pt x="310201" y="168960"/>
                </a:lnTo>
                <a:close/>
              </a:path>
              <a:path w="374015" h="212089">
                <a:moveTo>
                  <a:pt x="325628" y="141224"/>
                </a:moveTo>
                <a:lnTo>
                  <a:pt x="310201" y="168960"/>
                </a:lnTo>
                <a:lnTo>
                  <a:pt x="321310" y="175133"/>
                </a:lnTo>
                <a:lnTo>
                  <a:pt x="315087" y="186309"/>
                </a:lnTo>
                <a:lnTo>
                  <a:pt x="356389" y="186309"/>
                </a:lnTo>
                <a:lnTo>
                  <a:pt x="325628" y="141224"/>
                </a:lnTo>
                <a:close/>
              </a:path>
              <a:path w="374015" h="212089">
                <a:moveTo>
                  <a:pt x="6096" y="0"/>
                </a:moveTo>
                <a:lnTo>
                  <a:pt x="0" y="11175"/>
                </a:lnTo>
                <a:lnTo>
                  <a:pt x="303984" y="180137"/>
                </a:lnTo>
                <a:lnTo>
                  <a:pt x="310201" y="168960"/>
                </a:lnTo>
                <a:lnTo>
                  <a:pt x="60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8435085" y="4104538"/>
            <a:ext cx="2103120" cy="85598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70"/>
              </a:spcBef>
              <a:buChar char="•"/>
              <a:tabLst>
                <a:tab pos="185420" algn="l"/>
              </a:tabLst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Azure Stream</a:t>
            </a:r>
            <a:r>
              <a:rPr dirty="0" sz="1050" spc="-4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Analytics</a:t>
            </a:r>
            <a:endParaRPr sz="10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70"/>
              </a:spcBef>
              <a:buChar char="•"/>
              <a:tabLst>
                <a:tab pos="185420" algn="l"/>
              </a:tabLst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Amazon</a:t>
            </a:r>
            <a:r>
              <a:rPr dirty="0" sz="105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Kinesis</a:t>
            </a:r>
            <a:endParaRPr sz="10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har char="•"/>
              <a:tabLst>
                <a:tab pos="185420" algn="l"/>
              </a:tabLst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SAG Apama</a:t>
            </a:r>
            <a:r>
              <a:rPr dirty="0" sz="1050" spc="-7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SmartRules</a:t>
            </a:r>
            <a:endParaRPr sz="10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70"/>
              </a:spcBef>
              <a:buChar char="•"/>
              <a:tabLst>
                <a:tab pos="185420" algn="l"/>
              </a:tabLst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PTC ThingWorx Analytics</a:t>
            </a:r>
            <a:r>
              <a:rPr dirty="0" sz="1050" spc="-1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Sever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096882" y="3777996"/>
            <a:ext cx="160020" cy="372110"/>
          </a:xfrm>
          <a:custGeom>
            <a:avLst/>
            <a:gdLst/>
            <a:ahLst/>
            <a:cxnLst/>
            <a:rect l="l" t="t" r="r" b="b"/>
            <a:pathLst>
              <a:path w="160020" h="372110">
                <a:moveTo>
                  <a:pt x="118509" y="68445"/>
                </a:moveTo>
                <a:lnTo>
                  <a:pt x="0" y="367283"/>
                </a:lnTo>
                <a:lnTo>
                  <a:pt x="11811" y="371982"/>
                </a:lnTo>
                <a:lnTo>
                  <a:pt x="130327" y="73126"/>
                </a:lnTo>
                <a:lnTo>
                  <a:pt x="118509" y="68445"/>
                </a:lnTo>
                <a:close/>
              </a:path>
              <a:path w="160020" h="372110">
                <a:moveTo>
                  <a:pt x="157445" y="56641"/>
                </a:moveTo>
                <a:lnTo>
                  <a:pt x="123190" y="56641"/>
                </a:lnTo>
                <a:lnTo>
                  <a:pt x="135000" y="61340"/>
                </a:lnTo>
                <a:lnTo>
                  <a:pt x="130327" y="73126"/>
                </a:lnTo>
                <a:lnTo>
                  <a:pt x="159893" y="84835"/>
                </a:lnTo>
                <a:lnTo>
                  <a:pt x="157445" y="56641"/>
                </a:lnTo>
                <a:close/>
              </a:path>
              <a:path w="160020" h="372110">
                <a:moveTo>
                  <a:pt x="123190" y="56641"/>
                </a:moveTo>
                <a:lnTo>
                  <a:pt x="118509" y="68445"/>
                </a:lnTo>
                <a:lnTo>
                  <a:pt x="130327" y="73126"/>
                </a:lnTo>
                <a:lnTo>
                  <a:pt x="135000" y="61340"/>
                </a:lnTo>
                <a:lnTo>
                  <a:pt x="123190" y="56641"/>
                </a:lnTo>
                <a:close/>
              </a:path>
              <a:path w="160020" h="372110">
                <a:moveTo>
                  <a:pt x="152526" y="0"/>
                </a:moveTo>
                <a:lnTo>
                  <a:pt x="89026" y="56768"/>
                </a:lnTo>
                <a:lnTo>
                  <a:pt x="118509" y="68445"/>
                </a:lnTo>
                <a:lnTo>
                  <a:pt x="123190" y="56641"/>
                </a:lnTo>
                <a:lnTo>
                  <a:pt x="157445" y="56641"/>
                </a:lnTo>
                <a:lnTo>
                  <a:pt x="1525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10639806" y="5156733"/>
            <a:ext cx="1375410" cy="64897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70"/>
              </a:spcBef>
              <a:buChar char="•"/>
              <a:tabLst>
                <a:tab pos="185420" algn="l"/>
              </a:tabLst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Microsoft</a:t>
            </a:r>
            <a:r>
              <a:rPr dirty="0" sz="1050" spc="-5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PowerBI</a:t>
            </a:r>
            <a:endParaRPr sz="10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70"/>
              </a:spcBef>
              <a:buChar char="•"/>
              <a:tabLst>
                <a:tab pos="185420" algn="l"/>
              </a:tabLst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Amazon</a:t>
            </a:r>
            <a:r>
              <a:rPr dirty="0" sz="1050" spc="-7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QuickSight</a:t>
            </a:r>
            <a:endParaRPr sz="10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har char="•"/>
              <a:tabLst>
                <a:tab pos="185420" algn="l"/>
              </a:tabLst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Grafana</a:t>
            </a:r>
            <a:endParaRPr sz="10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1187810" y="3584447"/>
            <a:ext cx="588010" cy="1535430"/>
          </a:xfrm>
          <a:custGeom>
            <a:avLst/>
            <a:gdLst/>
            <a:ahLst/>
            <a:cxnLst/>
            <a:rect l="l" t="t" r="r" b="b"/>
            <a:pathLst>
              <a:path w="588009" h="1535429">
                <a:moveTo>
                  <a:pt x="41647" y="69146"/>
                </a:moveTo>
                <a:lnTo>
                  <a:pt x="29714" y="73605"/>
                </a:lnTo>
                <a:lnTo>
                  <a:pt x="576072" y="1535429"/>
                </a:lnTo>
                <a:lnTo>
                  <a:pt x="588010" y="1530984"/>
                </a:lnTo>
                <a:lnTo>
                  <a:pt x="41647" y="69146"/>
                </a:lnTo>
                <a:close/>
              </a:path>
              <a:path w="588009" h="1535429">
                <a:moveTo>
                  <a:pt x="9017" y="0"/>
                </a:moveTo>
                <a:lnTo>
                  <a:pt x="0" y="84708"/>
                </a:lnTo>
                <a:lnTo>
                  <a:pt x="29714" y="73605"/>
                </a:lnTo>
                <a:lnTo>
                  <a:pt x="25273" y="61721"/>
                </a:lnTo>
                <a:lnTo>
                  <a:pt x="37211" y="57276"/>
                </a:lnTo>
                <a:lnTo>
                  <a:pt x="70555" y="57276"/>
                </a:lnTo>
                <a:lnTo>
                  <a:pt x="9017" y="0"/>
                </a:lnTo>
                <a:close/>
              </a:path>
              <a:path w="588009" h="1535429">
                <a:moveTo>
                  <a:pt x="37211" y="57276"/>
                </a:moveTo>
                <a:lnTo>
                  <a:pt x="25273" y="61721"/>
                </a:lnTo>
                <a:lnTo>
                  <a:pt x="29714" y="73605"/>
                </a:lnTo>
                <a:lnTo>
                  <a:pt x="41647" y="69146"/>
                </a:lnTo>
                <a:lnTo>
                  <a:pt x="37211" y="57276"/>
                </a:lnTo>
                <a:close/>
              </a:path>
              <a:path w="588009" h="1535429">
                <a:moveTo>
                  <a:pt x="70555" y="57276"/>
                </a:moveTo>
                <a:lnTo>
                  <a:pt x="37211" y="57276"/>
                </a:lnTo>
                <a:lnTo>
                  <a:pt x="41647" y="69146"/>
                </a:lnTo>
                <a:lnTo>
                  <a:pt x="71374" y="58038"/>
                </a:lnTo>
                <a:lnTo>
                  <a:pt x="70555" y="572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916423" y="3025139"/>
            <a:ext cx="457200" cy="447040"/>
          </a:xfrm>
          <a:custGeom>
            <a:avLst/>
            <a:gdLst/>
            <a:ahLst/>
            <a:cxnLst/>
            <a:rect l="l" t="t" r="r" b="b"/>
            <a:pathLst>
              <a:path w="457200" h="447039">
                <a:moveTo>
                  <a:pt x="231901" y="0"/>
                </a:moveTo>
                <a:lnTo>
                  <a:pt x="225298" y="0"/>
                </a:lnTo>
                <a:lnTo>
                  <a:pt x="0" y="94234"/>
                </a:lnTo>
                <a:lnTo>
                  <a:pt x="0" y="345059"/>
                </a:lnTo>
                <a:lnTo>
                  <a:pt x="225043" y="446532"/>
                </a:lnTo>
                <a:lnTo>
                  <a:pt x="232155" y="446532"/>
                </a:lnTo>
                <a:lnTo>
                  <a:pt x="322849" y="405638"/>
                </a:lnTo>
                <a:lnTo>
                  <a:pt x="212343" y="405638"/>
                </a:lnTo>
                <a:lnTo>
                  <a:pt x="32638" y="324738"/>
                </a:lnTo>
                <a:lnTo>
                  <a:pt x="32638" y="141097"/>
                </a:lnTo>
                <a:lnTo>
                  <a:pt x="108083" y="141097"/>
                </a:lnTo>
                <a:lnTo>
                  <a:pt x="43434" y="110744"/>
                </a:lnTo>
                <a:lnTo>
                  <a:pt x="212343" y="40132"/>
                </a:lnTo>
                <a:lnTo>
                  <a:pt x="327851" y="40132"/>
                </a:lnTo>
                <a:lnTo>
                  <a:pt x="231901" y="0"/>
                </a:lnTo>
                <a:close/>
              </a:path>
              <a:path w="457200" h="447039">
                <a:moveTo>
                  <a:pt x="108083" y="141097"/>
                </a:moveTo>
                <a:lnTo>
                  <a:pt x="32638" y="141097"/>
                </a:lnTo>
                <a:lnTo>
                  <a:pt x="97916" y="171704"/>
                </a:lnTo>
                <a:lnTo>
                  <a:pt x="97916" y="297561"/>
                </a:lnTo>
                <a:lnTo>
                  <a:pt x="212343" y="345439"/>
                </a:lnTo>
                <a:lnTo>
                  <a:pt x="212343" y="405638"/>
                </a:lnTo>
                <a:lnTo>
                  <a:pt x="244983" y="405638"/>
                </a:lnTo>
                <a:lnTo>
                  <a:pt x="244983" y="345439"/>
                </a:lnTo>
                <a:lnTo>
                  <a:pt x="327751" y="310769"/>
                </a:lnTo>
                <a:lnTo>
                  <a:pt x="212343" y="310769"/>
                </a:lnTo>
                <a:lnTo>
                  <a:pt x="130683" y="276606"/>
                </a:lnTo>
                <a:lnTo>
                  <a:pt x="130683" y="187071"/>
                </a:lnTo>
                <a:lnTo>
                  <a:pt x="206178" y="187071"/>
                </a:lnTo>
                <a:lnTo>
                  <a:pt x="151256" y="161417"/>
                </a:lnTo>
                <a:lnTo>
                  <a:pt x="195236" y="143001"/>
                </a:lnTo>
                <a:lnTo>
                  <a:pt x="112140" y="143001"/>
                </a:lnTo>
                <a:lnTo>
                  <a:pt x="108083" y="141097"/>
                </a:lnTo>
                <a:close/>
              </a:path>
              <a:path w="457200" h="447039">
                <a:moveTo>
                  <a:pt x="457200" y="137413"/>
                </a:moveTo>
                <a:lnTo>
                  <a:pt x="424561" y="137413"/>
                </a:lnTo>
                <a:lnTo>
                  <a:pt x="424561" y="324738"/>
                </a:lnTo>
                <a:lnTo>
                  <a:pt x="244983" y="405638"/>
                </a:lnTo>
                <a:lnTo>
                  <a:pt x="322849" y="405638"/>
                </a:lnTo>
                <a:lnTo>
                  <a:pt x="457200" y="345059"/>
                </a:lnTo>
                <a:lnTo>
                  <a:pt x="457200" y="137413"/>
                </a:lnTo>
                <a:close/>
              </a:path>
              <a:path w="457200" h="447039">
                <a:moveTo>
                  <a:pt x="206178" y="187071"/>
                </a:moveTo>
                <a:lnTo>
                  <a:pt x="130683" y="187071"/>
                </a:lnTo>
                <a:lnTo>
                  <a:pt x="212343" y="225298"/>
                </a:lnTo>
                <a:lnTo>
                  <a:pt x="212343" y="310769"/>
                </a:lnTo>
                <a:lnTo>
                  <a:pt x="244983" y="310769"/>
                </a:lnTo>
                <a:lnTo>
                  <a:pt x="244983" y="225171"/>
                </a:lnTo>
                <a:lnTo>
                  <a:pt x="301589" y="197485"/>
                </a:lnTo>
                <a:lnTo>
                  <a:pt x="228473" y="197485"/>
                </a:lnTo>
                <a:lnTo>
                  <a:pt x="206178" y="187071"/>
                </a:lnTo>
                <a:close/>
              </a:path>
              <a:path w="457200" h="447039">
                <a:moveTo>
                  <a:pt x="359283" y="185293"/>
                </a:moveTo>
                <a:lnTo>
                  <a:pt x="326516" y="185293"/>
                </a:lnTo>
                <a:lnTo>
                  <a:pt x="326516" y="276606"/>
                </a:lnTo>
                <a:lnTo>
                  <a:pt x="244983" y="310769"/>
                </a:lnTo>
                <a:lnTo>
                  <a:pt x="327751" y="310769"/>
                </a:lnTo>
                <a:lnTo>
                  <a:pt x="359283" y="297561"/>
                </a:lnTo>
                <a:lnTo>
                  <a:pt x="359283" y="185293"/>
                </a:lnTo>
                <a:close/>
              </a:path>
              <a:path w="457200" h="447039">
                <a:moveTo>
                  <a:pt x="311743" y="129032"/>
                </a:moveTo>
                <a:lnTo>
                  <a:pt x="228600" y="129032"/>
                </a:lnTo>
                <a:lnTo>
                  <a:pt x="304164" y="160527"/>
                </a:lnTo>
                <a:lnTo>
                  <a:pt x="228473" y="197485"/>
                </a:lnTo>
                <a:lnTo>
                  <a:pt x="301589" y="197485"/>
                </a:lnTo>
                <a:lnTo>
                  <a:pt x="326516" y="185293"/>
                </a:lnTo>
                <a:lnTo>
                  <a:pt x="359283" y="185293"/>
                </a:lnTo>
                <a:lnTo>
                  <a:pt x="359283" y="169290"/>
                </a:lnTo>
                <a:lnTo>
                  <a:pt x="415458" y="141859"/>
                </a:lnTo>
                <a:lnTo>
                  <a:pt x="342391" y="141859"/>
                </a:lnTo>
                <a:lnTo>
                  <a:pt x="311743" y="129032"/>
                </a:lnTo>
                <a:close/>
              </a:path>
              <a:path w="457200" h="447039">
                <a:moveTo>
                  <a:pt x="244983" y="40132"/>
                </a:moveTo>
                <a:lnTo>
                  <a:pt x="212343" y="40132"/>
                </a:lnTo>
                <a:lnTo>
                  <a:pt x="212343" y="101092"/>
                </a:lnTo>
                <a:lnTo>
                  <a:pt x="112140" y="143001"/>
                </a:lnTo>
                <a:lnTo>
                  <a:pt x="195236" y="143001"/>
                </a:lnTo>
                <a:lnTo>
                  <a:pt x="228600" y="129032"/>
                </a:lnTo>
                <a:lnTo>
                  <a:pt x="311743" y="129032"/>
                </a:lnTo>
                <a:lnTo>
                  <a:pt x="244983" y="101092"/>
                </a:lnTo>
                <a:lnTo>
                  <a:pt x="244983" y="40132"/>
                </a:lnTo>
                <a:close/>
              </a:path>
              <a:path w="457200" h="447039">
                <a:moveTo>
                  <a:pt x="327851" y="40132"/>
                </a:moveTo>
                <a:lnTo>
                  <a:pt x="244983" y="40132"/>
                </a:lnTo>
                <a:lnTo>
                  <a:pt x="409575" y="109093"/>
                </a:lnTo>
                <a:lnTo>
                  <a:pt x="342391" y="141859"/>
                </a:lnTo>
                <a:lnTo>
                  <a:pt x="415458" y="141859"/>
                </a:lnTo>
                <a:lnTo>
                  <a:pt x="424561" y="137413"/>
                </a:lnTo>
                <a:lnTo>
                  <a:pt x="457200" y="137413"/>
                </a:lnTo>
                <a:lnTo>
                  <a:pt x="457200" y="94234"/>
                </a:lnTo>
                <a:lnTo>
                  <a:pt x="327851" y="40132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046346" y="3119627"/>
            <a:ext cx="279780" cy="3168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913123" y="3411220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 h="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30480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927919" y="3159760"/>
            <a:ext cx="0" cy="236220"/>
          </a:xfrm>
          <a:custGeom>
            <a:avLst/>
            <a:gdLst/>
            <a:ahLst/>
            <a:cxnLst/>
            <a:rect l="l" t="t" r="r" b="b"/>
            <a:pathLst>
              <a:path w="0"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9590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913123" y="3145154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 h="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29210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01962" y="3159734"/>
            <a:ext cx="0" cy="236854"/>
          </a:xfrm>
          <a:custGeom>
            <a:avLst/>
            <a:gdLst/>
            <a:ahLst/>
            <a:cxnLst/>
            <a:rect l="l" t="t" r="r" b="b"/>
            <a:pathLst>
              <a:path w="0" h="236854">
                <a:moveTo>
                  <a:pt x="0" y="0"/>
                </a:moveTo>
                <a:lnTo>
                  <a:pt x="0" y="236753"/>
                </a:lnTo>
              </a:path>
            </a:pathLst>
          </a:custGeom>
          <a:ln w="29594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794759" y="317442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783" y="0"/>
                </a:lnTo>
              </a:path>
            </a:pathLst>
          </a:custGeom>
          <a:ln w="29606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794759" y="3263261"/>
            <a:ext cx="52069" cy="29845"/>
          </a:xfrm>
          <a:custGeom>
            <a:avLst/>
            <a:gdLst/>
            <a:ahLst/>
            <a:cxnLst/>
            <a:rect l="l" t="t" r="r" b="b"/>
            <a:pathLst>
              <a:path w="52070" h="29845">
                <a:moveTo>
                  <a:pt x="51795" y="0"/>
                </a:moveTo>
                <a:lnTo>
                  <a:pt x="0" y="0"/>
                </a:lnTo>
                <a:lnTo>
                  <a:pt x="0" y="29594"/>
                </a:lnTo>
                <a:lnTo>
                  <a:pt x="51795" y="29594"/>
                </a:lnTo>
                <a:lnTo>
                  <a:pt x="51795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794759" y="338168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783" y="0"/>
                </a:lnTo>
              </a:path>
            </a:pathLst>
          </a:custGeom>
          <a:ln w="29606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5388609" y="1284503"/>
            <a:ext cx="1127760" cy="6489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0"/>
              </a:spcBef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Stream Analytics,  Machine</a:t>
            </a:r>
            <a:r>
              <a:rPr dirty="0" sz="1050" spc="-7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Learning,  Containers</a:t>
            </a:r>
            <a:endParaRPr sz="10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257038" y="2002917"/>
            <a:ext cx="464820" cy="979169"/>
          </a:xfrm>
          <a:custGeom>
            <a:avLst/>
            <a:gdLst/>
            <a:ahLst/>
            <a:cxnLst/>
            <a:rect l="l" t="t" r="r" b="b"/>
            <a:pathLst>
              <a:path w="464820" h="979169">
                <a:moveTo>
                  <a:pt x="0" y="893953"/>
                </a:moveTo>
                <a:lnTo>
                  <a:pt x="2286" y="979043"/>
                </a:lnTo>
                <a:lnTo>
                  <a:pt x="69087" y="926211"/>
                </a:lnTo>
                <a:lnTo>
                  <a:pt x="65008" y="924306"/>
                </a:lnTo>
                <a:lnTo>
                  <a:pt x="34925" y="924306"/>
                </a:lnTo>
                <a:lnTo>
                  <a:pt x="23495" y="918845"/>
                </a:lnTo>
                <a:lnTo>
                  <a:pt x="28839" y="907418"/>
                </a:lnTo>
                <a:lnTo>
                  <a:pt x="0" y="893953"/>
                </a:lnTo>
                <a:close/>
              </a:path>
              <a:path w="464820" h="979169">
                <a:moveTo>
                  <a:pt x="28839" y="907418"/>
                </a:moveTo>
                <a:lnTo>
                  <a:pt x="23495" y="918845"/>
                </a:lnTo>
                <a:lnTo>
                  <a:pt x="34925" y="924306"/>
                </a:lnTo>
                <a:lnTo>
                  <a:pt x="40316" y="912777"/>
                </a:lnTo>
                <a:lnTo>
                  <a:pt x="28839" y="907418"/>
                </a:lnTo>
                <a:close/>
              </a:path>
              <a:path w="464820" h="979169">
                <a:moveTo>
                  <a:pt x="40316" y="912777"/>
                </a:moveTo>
                <a:lnTo>
                  <a:pt x="34925" y="924306"/>
                </a:lnTo>
                <a:lnTo>
                  <a:pt x="65008" y="924306"/>
                </a:lnTo>
                <a:lnTo>
                  <a:pt x="40316" y="912777"/>
                </a:lnTo>
                <a:close/>
              </a:path>
              <a:path w="464820" h="979169">
                <a:moveTo>
                  <a:pt x="453263" y="0"/>
                </a:moveTo>
                <a:lnTo>
                  <a:pt x="28839" y="907418"/>
                </a:lnTo>
                <a:lnTo>
                  <a:pt x="40316" y="912777"/>
                </a:lnTo>
                <a:lnTo>
                  <a:pt x="464692" y="5334"/>
                </a:lnTo>
                <a:lnTo>
                  <a:pt x="4532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63295" y="3663696"/>
            <a:ext cx="324611" cy="3688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41959" y="2721864"/>
            <a:ext cx="367284" cy="4434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61188" y="1705355"/>
            <a:ext cx="566928" cy="685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179831" y="1488947"/>
            <a:ext cx="913130" cy="3037840"/>
          </a:xfrm>
          <a:prstGeom prst="rect">
            <a:avLst/>
          </a:prstGeom>
          <a:solidFill>
            <a:srgbClr val="D2D2D2"/>
          </a:solidFill>
          <a:ln w="12700">
            <a:solidFill>
              <a:srgbClr val="00285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191770">
              <a:lnSpc>
                <a:spcPct val="100000"/>
              </a:lnSpc>
              <a:spcBef>
                <a:spcPts val="5"/>
              </a:spcBef>
            </a:pPr>
            <a:r>
              <a:rPr dirty="0" sz="900">
                <a:latin typeface="Arial"/>
                <a:cs typeface="Arial"/>
              </a:rPr>
              <a:t>Sensors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PLCs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Industrial</a:t>
            </a:r>
            <a:endParaRPr sz="9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Devices</a:t>
            </a:r>
            <a:endParaRPr sz="9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96036" y="4555617"/>
            <a:ext cx="4330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OT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Devices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524000" y="1644395"/>
            <a:ext cx="361188" cy="7665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455419" y="3709415"/>
            <a:ext cx="458724" cy="5547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449324" y="2810255"/>
            <a:ext cx="458724" cy="5547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1225296" y="1488947"/>
            <a:ext cx="913130" cy="3037840"/>
          </a:xfrm>
          <a:prstGeom prst="rect">
            <a:avLst/>
          </a:prstGeom>
          <a:solidFill>
            <a:srgbClr val="D2D2D2"/>
          </a:solidFill>
          <a:ln w="12700">
            <a:solidFill>
              <a:srgbClr val="00285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  <a:spcBef>
                <a:spcPts val="650"/>
              </a:spcBef>
            </a:pPr>
            <a:r>
              <a:rPr dirty="0" sz="900" spc="-5">
                <a:latin typeface="Arial"/>
                <a:cs typeface="Arial"/>
              </a:rPr>
              <a:t>Controller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algn="ctr" marL="5715">
              <a:lnSpc>
                <a:spcPct val="100000"/>
              </a:lnSpc>
              <a:spcBef>
                <a:spcPts val="810"/>
              </a:spcBef>
            </a:pPr>
            <a:r>
              <a:rPr dirty="0" sz="900" spc="-10">
                <a:latin typeface="Arial"/>
                <a:cs typeface="Arial"/>
              </a:rPr>
              <a:t>MES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latin typeface="Arial"/>
                <a:cs typeface="Arial"/>
              </a:rPr>
              <a:t>SCADA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434464" y="4563236"/>
            <a:ext cx="4648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OT</a:t>
            </a:r>
            <a:endParaRPr sz="900">
              <a:latin typeface="Arial"/>
              <a:cs typeface="Arial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Control  </a:t>
            </a:r>
            <a:r>
              <a:rPr dirty="0" sz="900">
                <a:latin typeface="Arial"/>
                <a:cs typeface="Arial"/>
              </a:rPr>
              <a:t>S</a:t>
            </a:r>
            <a:r>
              <a:rPr dirty="0" sz="900" spc="-10">
                <a:latin typeface="Arial"/>
                <a:cs typeface="Arial"/>
              </a:rPr>
              <a:t>y</a:t>
            </a:r>
            <a:r>
              <a:rPr dirty="0" sz="900" spc="5">
                <a:latin typeface="Arial"/>
                <a:cs typeface="Arial"/>
              </a:rPr>
              <a:t>s</a:t>
            </a:r>
            <a:r>
              <a:rPr dirty="0" sz="900">
                <a:latin typeface="Arial"/>
                <a:cs typeface="Arial"/>
              </a:rPr>
              <a:t>te</a:t>
            </a:r>
            <a:r>
              <a:rPr dirty="0" sz="900" spc="5">
                <a:latin typeface="Arial"/>
                <a:cs typeface="Arial"/>
              </a:rPr>
              <a:t>m</a:t>
            </a:r>
            <a:r>
              <a:rPr dirty="0" sz="90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613798" y="2623419"/>
            <a:ext cx="300355" cy="392430"/>
          </a:xfrm>
          <a:custGeom>
            <a:avLst/>
            <a:gdLst/>
            <a:ahLst/>
            <a:cxnLst/>
            <a:rect l="l" t="t" r="r" b="b"/>
            <a:pathLst>
              <a:path w="300355" h="392430">
                <a:moveTo>
                  <a:pt x="299809" y="0"/>
                </a:moveTo>
                <a:lnTo>
                  <a:pt x="0" y="0"/>
                </a:lnTo>
                <a:lnTo>
                  <a:pt x="0" y="392031"/>
                </a:lnTo>
                <a:lnTo>
                  <a:pt x="299809" y="392031"/>
                </a:lnTo>
                <a:lnTo>
                  <a:pt x="299809" y="361875"/>
                </a:lnTo>
                <a:lnTo>
                  <a:pt x="24984" y="361875"/>
                </a:lnTo>
                <a:lnTo>
                  <a:pt x="24984" y="271405"/>
                </a:lnTo>
                <a:lnTo>
                  <a:pt x="299809" y="271405"/>
                </a:lnTo>
                <a:lnTo>
                  <a:pt x="299809" y="241249"/>
                </a:lnTo>
                <a:lnTo>
                  <a:pt x="24984" y="241249"/>
                </a:lnTo>
                <a:lnTo>
                  <a:pt x="24984" y="150780"/>
                </a:lnTo>
                <a:lnTo>
                  <a:pt x="299809" y="150780"/>
                </a:lnTo>
                <a:lnTo>
                  <a:pt x="299809" y="120624"/>
                </a:lnTo>
                <a:lnTo>
                  <a:pt x="24984" y="120624"/>
                </a:lnTo>
                <a:lnTo>
                  <a:pt x="24984" y="30156"/>
                </a:lnTo>
                <a:lnTo>
                  <a:pt x="299809" y="30156"/>
                </a:lnTo>
                <a:lnTo>
                  <a:pt x="299809" y="0"/>
                </a:lnTo>
                <a:close/>
              </a:path>
              <a:path w="300355" h="392430">
                <a:moveTo>
                  <a:pt x="299809" y="271405"/>
                </a:moveTo>
                <a:lnTo>
                  <a:pt x="274825" y="271405"/>
                </a:lnTo>
                <a:lnTo>
                  <a:pt x="274825" y="361875"/>
                </a:lnTo>
                <a:lnTo>
                  <a:pt x="299809" y="361875"/>
                </a:lnTo>
                <a:lnTo>
                  <a:pt x="299809" y="271405"/>
                </a:lnTo>
                <a:close/>
              </a:path>
              <a:path w="300355" h="392430">
                <a:moveTo>
                  <a:pt x="175690" y="301561"/>
                </a:moveTo>
                <a:lnTo>
                  <a:pt x="49968" y="301561"/>
                </a:lnTo>
                <a:lnTo>
                  <a:pt x="49968" y="331717"/>
                </a:lnTo>
                <a:lnTo>
                  <a:pt x="175690" y="331717"/>
                </a:lnTo>
                <a:lnTo>
                  <a:pt x="175690" y="301561"/>
                </a:lnTo>
                <a:close/>
              </a:path>
              <a:path w="300355" h="392430">
                <a:moveTo>
                  <a:pt x="249841" y="301561"/>
                </a:moveTo>
                <a:lnTo>
                  <a:pt x="224857" y="301561"/>
                </a:lnTo>
                <a:lnTo>
                  <a:pt x="224857" y="331717"/>
                </a:lnTo>
                <a:lnTo>
                  <a:pt x="249841" y="331717"/>
                </a:lnTo>
                <a:lnTo>
                  <a:pt x="249841" y="301561"/>
                </a:lnTo>
                <a:close/>
              </a:path>
              <a:path w="300355" h="392430">
                <a:moveTo>
                  <a:pt x="299809" y="150780"/>
                </a:moveTo>
                <a:lnTo>
                  <a:pt x="274825" y="150780"/>
                </a:lnTo>
                <a:lnTo>
                  <a:pt x="274825" y="241249"/>
                </a:lnTo>
                <a:lnTo>
                  <a:pt x="299809" y="241249"/>
                </a:lnTo>
                <a:lnTo>
                  <a:pt x="299809" y="150780"/>
                </a:lnTo>
                <a:close/>
              </a:path>
              <a:path w="300355" h="392430">
                <a:moveTo>
                  <a:pt x="175695" y="180937"/>
                </a:moveTo>
                <a:lnTo>
                  <a:pt x="49968" y="180936"/>
                </a:lnTo>
                <a:lnTo>
                  <a:pt x="49968" y="211093"/>
                </a:lnTo>
                <a:lnTo>
                  <a:pt x="175695" y="211093"/>
                </a:lnTo>
                <a:lnTo>
                  <a:pt x="175695" y="180937"/>
                </a:lnTo>
                <a:close/>
              </a:path>
              <a:path w="300355" h="392430">
                <a:moveTo>
                  <a:pt x="249841" y="180937"/>
                </a:moveTo>
                <a:lnTo>
                  <a:pt x="224857" y="180937"/>
                </a:lnTo>
                <a:lnTo>
                  <a:pt x="224857" y="211093"/>
                </a:lnTo>
                <a:lnTo>
                  <a:pt x="249841" y="211093"/>
                </a:lnTo>
                <a:lnTo>
                  <a:pt x="249841" y="180937"/>
                </a:lnTo>
                <a:close/>
              </a:path>
              <a:path w="300355" h="392430">
                <a:moveTo>
                  <a:pt x="299809" y="30156"/>
                </a:moveTo>
                <a:lnTo>
                  <a:pt x="274825" y="30156"/>
                </a:lnTo>
                <a:lnTo>
                  <a:pt x="274825" y="120624"/>
                </a:lnTo>
                <a:lnTo>
                  <a:pt x="299809" y="120624"/>
                </a:lnTo>
                <a:lnTo>
                  <a:pt x="299809" y="30156"/>
                </a:lnTo>
                <a:close/>
              </a:path>
              <a:path w="300355" h="392430">
                <a:moveTo>
                  <a:pt x="175695" y="60312"/>
                </a:moveTo>
                <a:lnTo>
                  <a:pt x="49968" y="60312"/>
                </a:lnTo>
                <a:lnTo>
                  <a:pt x="49968" y="90468"/>
                </a:lnTo>
                <a:lnTo>
                  <a:pt x="175695" y="90468"/>
                </a:lnTo>
                <a:lnTo>
                  <a:pt x="175695" y="60312"/>
                </a:lnTo>
                <a:close/>
              </a:path>
              <a:path w="300355" h="392430">
                <a:moveTo>
                  <a:pt x="249841" y="60312"/>
                </a:moveTo>
                <a:lnTo>
                  <a:pt x="224857" y="60312"/>
                </a:lnTo>
                <a:lnTo>
                  <a:pt x="224857" y="90468"/>
                </a:lnTo>
                <a:lnTo>
                  <a:pt x="249841" y="90468"/>
                </a:lnTo>
                <a:lnTo>
                  <a:pt x="249841" y="60312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574035" y="1578863"/>
            <a:ext cx="400812" cy="5486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615682" y="3689635"/>
            <a:ext cx="229235" cy="483870"/>
          </a:xfrm>
          <a:custGeom>
            <a:avLst/>
            <a:gdLst/>
            <a:ahLst/>
            <a:cxnLst/>
            <a:rect l="l" t="t" r="r" b="b"/>
            <a:pathLst>
              <a:path w="229235" h="483870">
                <a:moveTo>
                  <a:pt x="229186" y="0"/>
                </a:moveTo>
                <a:lnTo>
                  <a:pt x="0" y="0"/>
                </a:lnTo>
                <a:lnTo>
                  <a:pt x="0" y="483349"/>
                </a:lnTo>
                <a:lnTo>
                  <a:pt x="229186" y="483349"/>
                </a:lnTo>
                <a:lnTo>
                  <a:pt x="229186" y="448824"/>
                </a:lnTo>
                <a:lnTo>
                  <a:pt x="28648" y="448824"/>
                </a:lnTo>
                <a:lnTo>
                  <a:pt x="28648" y="34524"/>
                </a:lnTo>
                <a:lnTo>
                  <a:pt x="229186" y="34524"/>
                </a:lnTo>
                <a:lnTo>
                  <a:pt x="229186" y="0"/>
                </a:lnTo>
                <a:close/>
              </a:path>
              <a:path w="229235" h="483870">
                <a:moveTo>
                  <a:pt x="229186" y="34524"/>
                </a:moveTo>
                <a:lnTo>
                  <a:pt x="200538" y="34524"/>
                </a:lnTo>
                <a:lnTo>
                  <a:pt x="200538" y="448824"/>
                </a:lnTo>
                <a:lnTo>
                  <a:pt x="229186" y="448824"/>
                </a:lnTo>
                <a:lnTo>
                  <a:pt x="229186" y="34524"/>
                </a:lnTo>
                <a:close/>
              </a:path>
              <a:path w="229235" h="483870">
                <a:moveTo>
                  <a:pt x="114593" y="327985"/>
                </a:moveTo>
                <a:lnTo>
                  <a:pt x="103442" y="330698"/>
                </a:lnTo>
                <a:lnTo>
                  <a:pt x="94335" y="338097"/>
                </a:lnTo>
                <a:lnTo>
                  <a:pt x="88196" y="349071"/>
                </a:lnTo>
                <a:lnTo>
                  <a:pt x="85945" y="362510"/>
                </a:lnTo>
                <a:lnTo>
                  <a:pt x="88196" y="375949"/>
                </a:lnTo>
                <a:lnTo>
                  <a:pt x="94335" y="386923"/>
                </a:lnTo>
                <a:lnTo>
                  <a:pt x="103442" y="394322"/>
                </a:lnTo>
                <a:lnTo>
                  <a:pt x="114593" y="397035"/>
                </a:lnTo>
                <a:lnTo>
                  <a:pt x="125744" y="394322"/>
                </a:lnTo>
                <a:lnTo>
                  <a:pt x="134850" y="386923"/>
                </a:lnTo>
                <a:lnTo>
                  <a:pt x="140990" y="375949"/>
                </a:lnTo>
                <a:lnTo>
                  <a:pt x="143241" y="362510"/>
                </a:lnTo>
                <a:lnTo>
                  <a:pt x="140990" y="349071"/>
                </a:lnTo>
                <a:lnTo>
                  <a:pt x="134850" y="338097"/>
                </a:lnTo>
                <a:lnTo>
                  <a:pt x="125744" y="330698"/>
                </a:lnTo>
                <a:lnTo>
                  <a:pt x="114593" y="327985"/>
                </a:lnTo>
                <a:close/>
              </a:path>
              <a:path w="229235" h="483870">
                <a:moveTo>
                  <a:pt x="171890" y="207148"/>
                </a:moveTo>
                <a:lnTo>
                  <a:pt x="57296" y="207148"/>
                </a:lnTo>
                <a:lnTo>
                  <a:pt x="57296" y="241673"/>
                </a:lnTo>
                <a:lnTo>
                  <a:pt x="171890" y="241673"/>
                </a:lnTo>
                <a:lnTo>
                  <a:pt x="171890" y="207148"/>
                </a:lnTo>
                <a:close/>
              </a:path>
              <a:path w="229235" h="483870">
                <a:moveTo>
                  <a:pt x="171890" y="138099"/>
                </a:moveTo>
                <a:lnTo>
                  <a:pt x="57296" y="138099"/>
                </a:lnTo>
                <a:lnTo>
                  <a:pt x="57296" y="172624"/>
                </a:lnTo>
                <a:lnTo>
                  <a:pt x="171890" y="172624"/>
                </a:lnTo>
                <a:lnTo>
                  <a:pt x="171890" y="138099"/>
                </a:lnTo>
                <a:close/>
              </a:path>
              <a:path w="229235" h="483870">
                <a:moveTo>
                  <a:pt x="171889" y="69049"/>
                </a:moveTo>
                <a:lnTo>
                  <a:pt x="57296" y="69049"/>
                </a:lnTo>
                <a:lnTo>
                  <a:pt x="57296" y="103574"/>
                </a:lnTo>
                <a:lnTo>
                  <a:pt x="171890" y="103574"/>
                </a:lnTo>
                <a:lnTo>
                  <a:pt x="171889" y="69049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2324100" y="1505711"/>
            <a:ext cx="913130" cy="3039110"/>
          </a:xfrm>
          <a:prstGeom prst="rect">
            <a:avLst/>
          </a:prstGeom>
          <a:solidFill>
            <a:srgbClr val="D2D2D2"/>
          </a:solidFill>
          <a:ln w="12700">
            <a:solidFill>
              <a:srgbClr val="00285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L="181610" marR="272415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Ke</a:t>
            </a:r>
            <a:r>
              <a:rPr dirty="0" sz="900" spc="-5">
                <a:latin typeface="Arial"/>
                <a:cs typeface="Arial"/>
              </a:rPr>
              <a:t>p</a:t>
            </a:r>
            <a:r>
              <a:rPr dirty="0" sz="900" spc="-20">
                <a:latin typeface="Arial"/>
                <a:cs typeface="Arial"/>
              </a:rPr>
              <a:t>w</a:t>
            </a:r>
            <a:r>
              <a:rPr dirty="0" sz="900" spc="-5">
                <a:latin typeface="Arial"/>
                <a:cs typeface="Arial"/>
              </a:rPr>
              <a:t>are  </a:t>
            </a:r>
            <a:r>
              <a:rPr dirty="0" sz="900" spc="-5">
                <a:latin typeface="Arial"/>
                <a:cs typeface="Arial"/>
              </a:rPr>
              <a:t>Server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algn="ctr" marL="313055" marR="344805">
              <a:lnSpc>
                <a:spcPct val="100000"/>
              </a:lnSpc>
              <a:spcBef>
                <a:spcPts val="590"/>
              </a:spcBef>
            </a:pPr>
            <a:r>
              <a:rPr dirty="0" sz="900" spc="-5">
                <a:latin typeface="Arial"/>
                <a:cs typeface="Arial"/>
              </a:rPr>
              <a:t>O</a:t>
            </a:r>
            <a:r>
              <a:rPr dirty="0" sz="900" spc="-5">
                <a:latin typeface="Arial"/>
                <a:cs typeface="Arial"/>
              </a:rPr>
              <a:t>PC  </a:t>
            </a:r>
            <a:r>
              <a:rPr dirty="0" sz="900" spc="-10">
                <a:latin typeface="Arial"/>
                <a:cs typeface="Arial"/>
              </a:rPr>
              <a:t>UA</a:t>
            </a:r>
            <a:endParaRPr sz="900">
              <a:latin typeface="Arial"/>
              <a:cs typeface="Arial"/>
            </a:endParaRPr>
          </a:p>
          <a:p>
            <a:pPr algn="ctr" marR="3302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Server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algn="ctr" marR="79375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OT</a:t>
            </a:r>
            <a:endParaRPr sz="900">
              <a:latin typeface="Arial"/>
              <a:cs typeface="Arial"/>
            </a:endParaRPr>
          </a:p>
          <a:p>
            <a:pPr algn="ctr" marR="80010">
              <a:lnSpc>
                <a:spcPct val="100000"/>
              </a:lnSpc>
            </a:pPr>
            <a:r>
              <a:rPr dirty="0" sz="900" spc="-5">
                <a:latin typeface="Arial"/>
                <a:cs typeface="Arial"/>
              </a:rPr>
              <a:t>Gateway</a:t>
            </a:r>
            <a:endParaRPr sz="9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504313" y="4575809"/>
            <a:ext cx="465455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OT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Access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S</a:t>
            </a:r>
            <a:r>
              <a:rPr dirty="0" sz="900" spc="-10">
                <a:latin typeface="Arial"/>
                <a:cs typeface="Arial"/>
              </a:rPr>
              <a:t>y</a:t>
            </a:r>
            <a:r>
              <a:rPr dirty="0" sz="900" spc="5">
                <a:latin typeface="Arial"/>
                <a:cs typeface="Arial"/>
              </a:rPr>
              <a:t>s</a:t>
            </a:r>
            <a:r>
              <a:rPr dirty="0" sz="900">
                <a:latin typeface="Arial"/>
                <a:cs typeface="Arial"/>
              </a:rPr>
              <a:t>te</a:t>
            </a:r>
            <a:r>
              <a:rPr dirty="0" sz="900" spc="5">
                <a:latin typeface="Arial"/>
                <a:cs typeface="Arial"/>
              </a:rPr>
              <a:t>m</a:t>
            </a:r>
            <a:r>
              <a:rPr dirty="0" sz="90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642359" y="1309116"/>
            <a:ext cx="414527" cy="4937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3598798" y="1839214"/>
            <a:ext cx="466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0477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Data  </a:t>
            </a:r>
            <a:r>
              <a:rPr dirty="0" sz="900" spc="-5">
                <a:latin typeface="Arial"/>
                <a:cs typeface="Arial"/>
              </a:rPr>
              <a:t>Hi</a:t>
            </a:r>
            <a:r>
              <a:rPr dirty="0" sz="900">
                <a:latin typeface="Arial"/>
                <a:cs typeface="Arial"/>
              </a:rPr>
              <a:t>s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-5">
                <a:latin typeface="Arial"/>
                <a:cs typeface="Arial"/>
              </a:rPr>
              <a:t>rian</a:t>
            </a:r>
            <a:endParaRPr sz="9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407664" y="1158239"/>
            <a:ext cx="1607820" cy="1092835"/>
          </a:xfrm>
          <a:custGeom>
            <a:avLst/>
            <a:gdLst/>
            <a:ahLst/>
            <a:cxnLst/>
            <a:rect l="l" t="t" r="r" b="b"/>
            <a:pathLst>
              <a:path w="1607820" h="1092835">
                <a:moveTo>
                  <a:pt x="0" y="1092708"/>
                </a:moveTo>
                <a:lnTo>
                  <a:pt x="1607819" y="1092708"/>
                </a:lnTo>
                <a:lnTo>
                  <a:pt x="1607819" y="0"/>
                </a:lnTo>
                <a:lnTo>
                  <a:pt x="0" y="0"/>
                </a:lnTo>
                <a:lnTo>
                  <a:pt x="0" y="1092708"/>
                </a:lnTo>
                <a:close/>
              </a:path>
            </a:pathLst>
          </a:custGeom>
          <a:ln w="12700">
            <a:solidFill>
              <a:srgbClr val="0028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4354321" y="1784984"/>
            <a:ext cx="414655" cy="28638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7780" marR="5080" indent="-18415">
              <a:lnSpc>
                <a:spcPts val="969"/>
              </a:lnSpc>
              <a:spcBef>
                <a:spcPts val="225"/>
              </a:spcBef>
            </a:pPr>
            <a:r>
              <a:rPr dirty="0" sz="900" spc="-5">
                <a:latin typeface="Arial"/>
                <a:cs typeface="Arial"/>
              </a:rPr>
              <a:t>Hadoop  </a:t>
            </a:r>
            <a:r>
              <a:rPr dirty="0" sz="900" spc="-5">
                <a:latin typeface="Arial"/>
                <a:cs typeface="Arial"/>
              </a:rPr>
              <a:t>Cluster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276344" y="1261872"/>
            <a:ext cx="574548" cy="6065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224783" y="3430523"/>
            <a:ext cx="429895" cy="76200"/>
          </a:xfrm>
          <a:custGeom>
            <a:avLst/>
            <a:gdLst/>
            <a:ahLst/>
            <a:cxnLst/>
            <a:rect l="l" t="t" r="r" b="b"/>
            <a:pathLst>
              <a:path w="4298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29895" h="76200">
                <a:moveTo>
                  <a:pt x="353441" y="0"/>
                </a:moveTo>
                <a:lnTo>
                  <a:pt x="353441" y="76200"/>
                </a:lnTo>
                <a:lnTo>
                  <a:pt x="416941" y="44450"/>
                </a:lnTo>
                <a:lnTo>
                  <a:pt x="366141" y="44450"/>
                </a:lnTo>
                <a:lnTo>
                  <a:pt x="366141" y="31750"/>
                </a:lnTo>
                <a:lnTo>
                  <a:pt x="416941" y="31750"/>
                </a:lnTo>
                <a:lnTo>
                  <a:pt x="353441" y="0"/>
                </a:lnTo>
                <a:close/>
              </a:path>
              <a:path w="42989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29895" h="76200">
                <a:moveTo>
                  <a:pt x="35344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53441" y="44450"/>
                </a:lnTo>
                <a:lnTo>
                  <a:pt x="353441" y="31750"/>
                </a:lnTo>
                <a:close/>
              </a:path>
              <a:path w="429895" h="76200">
                <a:moveTo>
                  <a:pt x="416941" y="31750"/>
                </a:moveTo>
                <a:lnTo>
                  <a:pt x="366141" y="31750"/>
                </a:lnTo>
                <a:lnTo>
                  <a:pt x="366141" y="44450"/>
                </a:lnTo>
                <a:lnTo>
                  <a:pt x="416941" y="44450"/>
                </a:lnTo>
                <a:lnTo>
                  <a:pt x="429641" y="38100"/>
                </a:lnTo>
                <a:lnTo>
                  <a:pt x="416941" y="3175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308347" y="2250948"/>
            <a:ext cx="76200" cy="557530"/>
          </a:xfrm>
          <a:custGeom>
            <a:avLst/>
            <a:gdLst/>
            <a:ahLst/>
            <a:cxnLst/>
            <a:rect l="l" t="t" r="r" b="b"/>
            <a:pathLst>
              <a:path w="76200" h="557530">
                <a:moveTo>
                  <a:pt x="31750" y="481202"/>
                </a:moveTo>
                <a:lnTo>
                  <a:pt x="0" y="481202"/>
                </a:lnTo>
                <a:lnTo>
                  <a:pt x="38100" y="557402"/>
                </a:lnTo>
                <a:lnTo>
                  <a:pt x="69850" y="493902"/>
                </a:lnTo>
                <a:lnTo>
                  <a:pt x="31750" y="493902"/>
                </a:lnTo>
                <a:lnTo>
                  <a:pt x="31750" y="481202"/>
                </a:lnTo>
                <a:close/>
              </a:path>
              <a:path w="76200" h="557530">
                <a:moveTo>
                  <a:pt x="44450" y="63500"/>
                </a:moveTo>
                <a:lnTo>
                  <a:pt x="31750" y="63500"/>
                </a:lnTo>
                <a:lnTo>
                  <a:pt x="31750" y="493902"/>
                </a:lnTo>
                <a:lnTo>
                  <a:pt x="44450" y="493902"/>
                </a:lnTo>
                <a:lnTo>
                  <a:pt x="44450" y="63500"/>
                </a:lnTo>
                <a:close/>
              </a:path>
              <a:path w="76200" h="557530">
                <a:moveTo>
                  <a:pt x="76200" y="481202"/>
                </a:moveTo>
                <a:lnTo>
                  <a:pt x="44450" y="481202"/>
                </a:lnTo>
                <a:lnTo>
                  <a:pt x="44450" y="493902"/>
                </a:lnTo>
                <a:lnTo>
                  <a:pt x="69850" y="493902"/>
                </a:lnTo>
                <a:lnTo>
                  <a:pt x="76200" y="481202"/>
                </a:lnTo>
                <a:close/>
              </a:path>
              <a:path w="76200" h="55753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753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3274314" y="2300785"/>
            <a:ext cx="770255" cy="44005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65"/>
              </a:spcBef>
            </a:pP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Integration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050" spc="-5">
                <a:solidFill>
                  <a:srgbClr val="C00000"/>
                </a:solidFill>
                <a:latin typeface="Arial"/>
                <a:cs typeface="Arial"/>
              </a:rPr>
              <a:t>“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conne</a:t>
            </a:r>
            <a:r>
              <a:rPr dirty="0" sz="1050" spc="-5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dirty="0" sz="1050" spc="-1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dirty="0" sz="1050" spc="-5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dirty="0" sz="1050" spc="-1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s”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509136" y="2757932"/>
            <a:ext cx="83185" cy="621665"/>
          </a:xfrm>
          <a:custGeom>
            <a:avLst/>
            <a:gdLst/>
            <a:ahLst/>
            <a:cxnLst/>
            <a:rect l="l" t="t" r="r" b="b"/>
            <a:pathLst>
              <a:path w="83185" h="621664">
                <a:moveTo>
                  <a:pt x="0" y="542925"/>
                </a:moveTo>
                <a:lnTo>
                  <a:pt x="32638" y="621664"/>
                </a:lnTo>
                <a:lnTo>
                  <a:pt x="69900" y="558800"/>
                </a:lnTo>
                <a:lnTo>
                  <a:pt x="43434" y="558800"/>
                </a:lnTo>
                <a:lnTo>
                  <a:pt x="30734" y="557910"/>
                </a:lnTo>
                <a:lnTo>
                  <a:pt x="31637" y="545196"/>
                </a:lnTo>
                <a:lnTo>
                  <a:pt x="0" y="542925"/>
                </a:lnTo>
                <a:close/>
              </a:path>
              <a:path w="83185" h="621664">
                <a:moveTo>
                  <a:pt x="31637" y="545196"/>
                </a:moveTo>
                <a:lnTo>
                  <a:pt x="30734" y="557910"/>
                </a:lnTo>
                <a:lnTo>
                  <a:pt x="43434" y="558800"/>
                </a:lnTo>
                <a:lnTo>
                  <a:pt x="44332" y="546107"/>
                </a:lnTo>
                <a:lnTo>
                  <a:pt x="31637" y="545196"/>
                </a:lnTo>
                <a:close/>
              </a:path>
              <a:path w="83185" h="621664">
                <a:moveTo>
                  <a:pt x="44332" y="546107"/>
                </a:moveTo>
                <a:lnTo>
                  <a:pt x="43434" y="558800"/>
                </a:lnTo>
                <a:lnTo>
                  <a:pt x="69900" y="558800"/>
                </a:lnTo>
                <a:lnTo>
                  <a:pt x="76073" y="548385"/>
                </a:lnTo>
                <a:lnTo>
                  <a:pt x="44332" y="546107"/>
                </a:lnTo>
                <a:close/>
              </a:path>
              <a:path w="83185" h="621664">
                <a:moveTo>
                  <a:pt x="70358" y="0"/>
                </a:moveTo>
                <a:lnTo>
                  <a:pt x="31637" y="545196"/>
                </a:lnTo>
                <a:lnTo>
                  <a:pt x="44332" y="546107"/>
                </a:lnTo>
                <a:lnTo>
                  <a:pt x="82930" y="1015"/>
                </a:lnTo>
                <a:lnTo>
                  <a:pt x="7035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003547" y="2465832"/>
            <a:ext cx="295275" cy="76200"/>
          </a:xfrm>
          <a:custGeom>
            <a:avLst/>
            <a:gdLst/>
            <a:ahLst/>
            <a:cxnLst/>
            <a:rect l="l" t="t" r="r" b="b"/>
            <a:pathLst>
              <a:path w="295275" h="76200">
                <a:moveTo>
                  <a:pt x="219075" y="0"/>
                </a:moveTo>
                <a:lnTo>
                  <a:pt x="219075" y="76200"/>
                </a:lnTo>
                <a:lnTo>
                  <a:pt x="282575" y="44450"/>
                </a:lnTo>
                <a:lnTo>
                  <a:pt x="231775" y="44450"/>
                </a:lnTo>
                <a:lnTo>
                  <a:pt x="231775" y="31750"/>
                </a:lnTo>
                <a:lnTo>
                  <a:pt x="282575" y="31750"/>
                </a:lnTo>
                <a:lnTo>
                  <a:pt x="219075" y="0"/>
                </a:lnTo>
                <a:close/>
              </a:path>
              <a:path w="295275" h="76200">
                <a:moveTo>
                  <a:pt x="2190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9075" y="44450"/>
                </a:lnTo>
                <a:lnTo>
                  <a:pt x="219075" y="31750"/>
                </a:lnTo>
                <a:close/>
              </a:path>
              <a:path w="295275" h="76200">
                <a:moveTo>
                  <a:pt x="282575" y="31750"/>
                </a:moveTo>
                <a:lnTo>
                  <a:pt x="231775" y="31750"/>
                </a:lnTo>
                <a:lnTo>
                  <a:pt x="231775" y="44450"/>
                </a:lnTo>
                <a:lnTo>
                  <a:pt x="282575" y="44450"/>
                </a:lnTo>
                <a:lnTo>
                  <a:pt x="295275" y="38100"/>
                </a:lnTo>
                <a:lnTo>
                  <a:pt x="282575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312408" y="3235451"/>
            <a:ext cx="1270000" cy="76200"/>
          </a:xfrm>
          <a:custGeom>
            <a:avLst/>
            <a:gdLst/>
            <a:ahLst/>
            <a:cxnLst/>
            <a:rect l="l" t="t" r="r" b="b"/>
            <a:pathLst>
              <a:path w="1270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270000" h="76200">
                <a:moveTo>
                  <a:pt x="1193545" y="0"/>
                </a:moveTo>
                <a:lnTo>
                  <a:pt x="1193545" y="76200"/>
                </a:lnTo>
                <a:lnTo>
                  <a:pt x="1257045" y="44450"/>
                </a:lnTo>
                <a:lnTo>
                  <a:pt x="1206245" y="44450"/>
                </a:lnTo>
                <a:lnTo>
                  <a:pt x="1206245" y="31750"/>
                </a:lnTo>
                <a:lnTo>
                  <a:pt x="1257045" y="31750"/>
                </a:lnTo>
                <a:lnTo>
                  <a:pt x="1193545" y="0"/>
                </a:lnTo>
                <a:close/>
              </a:path>
              <a:path w="1270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270000" h="76200">
                <a:moveTo>
                  <a:pt x="119354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93545" y="44450"/>
                </a:lnTo>
                <a:lnTo>
                  <a:pt x="1193545" y="31750"/>
                </a:lnTo>
                <a:close/>
              </a:path>
              <a:path w="1270000" h="76200">
                <a:moveTo>
                  <a:pt x="1257045" y="31750"/>
                </a:moveTo>
                <a:lnTo>
                  <a:pt x="1206245" y="31750"/>
                </a:lnTo>
                <a:lnTo>
                  <a:pt x="1206245" y="44450"/>
                </a:lnTo>
                <a:lnTo>
                  <a:pt x="1257045" y="44450"/>
                </a:lnTo>
                <a:lnTo>
                  <a:pt x="1269745" y="38100"/>
                </a:lnTo>
                <a:lnTo>
                  <a:pt x="1257045" y="3175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519416" y="2218944"/>
            <a:ext cx="309880" cy="281940"/>
          </a:xfrm>
          <a:custGeom>
            <a:avLst/>
            <a:gdLst/>
            <a:ahLst/>
            <a:cxnLst/>
            <a:rect l="l" t="t" r="r" b="b"/>
            <a:pathLst>
              <a:path w="309879" h="281939">
                <a:moveTo>
                  <a:pt x="212725" y="256285"/>
                </a:moveTo>
                <a:lnTo>
                  <a:pt x="96647" y="256285"/>
                </a:lnTo>
                <a:lnTo>
                  <a:pt x="96647" y="281939"/>
                </a:lnTo>
                <a:lnTo>
                  <a:pt x="212725" y="281939"/>
                </a:lnTo>
                <a:lnTo>
                  <a:pt x="212725" y="256285"/>
                </a:lnTo>
                <a:close/>
              </a:path>
              <a:path w="309879" h="281939">
                <a:moveTo>
                  <a:pt x="167512" y="217804"/>
                </a:moveTo>
                <a:lnTo>
                  <a:pt x="141731" y="217804"/>
                </a:lnTo>
                <a:lnTo>
                  <a:pt x="141731" y="256285"/>
                </a:lnTo>
                <a:lnTo>
                  <a:pt x="167512" y="256285"/>
                </a:lnTo>
                <a:lnTo>
                  <a:pt x="167512" y="217804"/>
                </a:lnTo>
                <a:close/>
              </a:path>
              <a:path w="309879" h="281939">
                <a:moveTo>
                  <a:pt x="309372" y="0"/>
                </a:moveTo>
                <a:lnTo>
                  <a:pt x="0" y="0"/>
                </a:lnTo>
                <a:lnTo>
                  <a:pt x="0" y="217804"/>
                </a:lnTo>
                <a:lnTo>
                  <a:pt x="309372" y="217804"/>
                </a:lnTo>
                <a:lnTo>
                  <a:pt x="309372" y="192277"/>
                </a:lnTo>
                <a:lnTo>
                  <a:pt x="25780" y="192277"/>
                </a:lnTo>
                <a:lnTo>
                  <a:pt x="25780" y="25653"/>
                </a:lnTo>
                <a:lnTo>
                  <a:pt x="309372" y="25653"/>
                </a:lnTo>
                <a:lnTo>
                  <a:pt x="309372" y="0"/>
                </a:lnTo>
                <a:close/>
              </a:path>
              <a:path w="309879" h="281939">
                <a:moveTo>
                  <a:pt x="309372" y="25653"/>
                </a:moveTo>
                <a:lnTo>
                  <a:pt x="283590" y="25653"/>
                </a:lnTo>
                <a:lnTo>
                  <a:pt x="283590" y="192277"/>
                </a:lnTo>
                <a:lnTo>
                  <a:pt x="309372" y="192277"/>
                </a:lnTo>
                <a:lnTo>
                  <a:pt x="309372" y="25653"/>
                </a:lnTo>
                <a:close/>
              </a:path>
              <a:path w="309879" h="281939">
                <a:moveTo>
                  <a:pt x="131190" y="99821"/>
                </a:moveTo>
                <a:lnTo>
                  <a:pt x="113664" y="117347"/>
                </a:lnTo>
                <a:lnTo>
                  <a:pt x="134492" y="138048"/>
                </a:lnTo>
                <a:lnTo>
                  <a:pt x="132599" y="146460"/>
                </a:lnTo>
                <a:lnTo>
                  <a:pt x="148716" y="175386"/>
                </a:lnTo>
                <a:lnTo>
                  <a:pt x="150367" y="176275"/>
                </a:lnTo>
                <a:lnTo>
                  <a:pt x="160019" y="178688"/>
                </a:lnTo>
                <a:lnTo>
                  <a:pt x="160908" y="178815"/>
                </a:lnTo>
                <a:lnTo>
                  <a:pt x="164718" y="178815"/>
                </a:lnTo>
                <a:lnTo>
                  <a:pt x="165607" y="178688"/>
                </a:lnTo>
                <a:lnTo>
                  <a:pt x="167639" y="178561"/>
                </a:lnTo>
                <a:lnTo>
                  <a:pt x="169544" y="178180"/>
                </a:lnTo>
                <a:lnTo>
                  <a:pt x="171450" y="177672"/>
                </a:lnTo>
                <a:lnTo>
                  <a:pt x="172338" y="177291"/>
                </a:lnTo>
                <a:lnTo>
                  <a:pt x="173227" y="177037"/>
                </a:lnTo>
                <a:lnTo>
                  <a:pt x="176910" y="175513"/>
                </a:lnTo>
                <a:lnTo>
                  <a:pt x="179577" y="173989"/>
                </a:lnTo>
                <a:lnTo>
                  <a:pt x="181863" y="172084"/>
                </a:lnTo>
                <a:lnTo>
                  <a:pt x="182752" y="171450"/>
                </a:lnTo>
                <a:lnTo>
                  <a:pt x="184150" y="170052"/>
                </a:lnTo>
                <a:lnTo>
                  <a:pt x="190793" y="160063"/>
                </a:lnTo>
                <a:lnTo>
                  <a:pt x="193008" y="148716"/>
                </a:lnTo>
                <a:lnTo>
                  <a:pt x="190793" y="137370"/>
                </a:lnTo>
                <a:lnTo>
                  <a:pt x="184150" y="127380"/>
                </a:lnTo>
                <a:lnTo>
                  <a:pt x="182752" y="125983"/>
                </a:lnTo>
                <a:lnTo>
                  <a:pt x="181863" y="125348"/>
                </a:lnTo>
                <a:lnTo>
                  <a:pt x="179577" y="123443"/>
                </a:lnTo>
                <a:lnTo>
                  <a:pt x="176910" y="121919"/>
                </a:lnTo>
                <a:lnTo>
                  <a:pt x="173470" y="120522"/>
                </a:lnTo>
                <a:lnTo>
                  <a:pt x="152018" y="120522"/>
                </a:lnTo>
                <a:lnTo>
                  <a:pt x="131190" y="99821"/>
                </a:lnTo>
                <a:close/>
              </a:path>
              <a:path w="309879" h="281939">
                <a:moveTo>
                  <a:pt x="154685" y="37210"/>
                </a:moveTo>
                <a:lnTo>
                  <a:pt x="119667" y="44253"/>
                </a:lnTo>
                <a:lnTo>
                  <a:pt x="91043" y="63452"/>
                </a:lnTo>
                <a:lnTo>
                  <a:pt x="71729" y="91914"/>
                </a:lnTo>
                <a:lnTo>
                  <a:pt x="64642" y="126745"/>
                </a:lnTo>
                <a:lnTo>
                  <a:pt x="64642" y="133095"/>
                </a:lnTo>
                <a:lnTo>
                  <a:pt x="89534" y="133095"/>
                </a:lnTo>
                <a:lnTo>
                  <a:pt x="89534" y="126745"/>
                </a:lnTo>
                <a:lnTo>
                  <a:pt x="94660" y="101570"/>
                </a:lnTo>
                <a:lnTo>
                  <a:pt x="108632" y="80978"/>
                </a:lnTo>
                <a:lnTo>
                  <a:pt x="129343" y="67077"/>
                </a:lnTo>
                <a:lnTo>
                  <a:pt x="154685" y="61975"/>
                </a:lnTo>
                <a:lnTo>
                  <a:pt x="216127" y="61975"/>
                </a:lnTo>
                <a:lnTo>
                  <a:pt x="189704" y="44253"/>
                </a:lnTo>
                <a:lnTo>
                  <a:pt x="154685" y="37210"/>
                </a:lnTo>
                <a:close/>
              </a:path>
              <a:path w="309879" h="281939">
                <a:moveTo>
                  <a:pt x="216127" y="61975"/>
                </a:moveTo>
                <a:lnTo>
                  <a:pt x="154685" y="61975"/>
                </a:lnTo>
                <a:lnTo>
                  <a:pt x="180028" y="67077"/>
                </a:lnTo>
                <a:lnTo>
                  <a:pt x="200739" y="80978"/>
                </a:lnTo>
                <a:lnTo>
                  <a:pt x="214711" y="101570"/>
                </a:lnTo>
                <a:lnTo>
                  <a:pt x="219836" y="126745"/>
                </a:lnTo>
                <a:lnTo>
                  <a:pt x="219836" y="133095"/>
                </a:lnTo>
                <a:lnTo>
                  <a:pt x="244728" y="133095"/>
                </a:lnTo>
                <a:lnTo>
                  <a:pt x="244728" y="126745"/>
                </a:lnTo>
                <a:lnTo>
                  <a:pt x="237642" y="91914"/>
                </a:lnTo>
                <a:lnTo>
                  <a:pt x="218328" y="63452"/>
                </a:lnTo>
                <a:lnTo>
                  <a:pt x="216127" y="61975"/>
                </a:lnTo>
                <a:close/>
              </a:path>
              <a:path w="309879" h="281939">
                <a:moveTo>
                  <a:pt x="166624" y="118617"/>
                </a:moveTo>
                <a:lnTo>
                  <a:pt x="160781" y="118617"/>
                </a:lnTo>
                <a:lnTo>
                  <a:pt x="158876" y="118744"/>
                </a:lnTo>
                <a:lnTo>
                  <a:pt x="156972" y="119125"/>
                </a:lnTo>
                <a:lnTo>
                  <a:pt x="156082" y="119252"/>
                </a:lnTo>
                <a:lnTo>
                  <a:pt x="155066" y="119506"/>
                </a:lnTo>
                <a:lnTo>
                  <a:pt x="154177" y="119760"/>
                </a:lnTo>
                <a:lnTo>
                  <a:pt x="152653" y="120268"/>
                </a:lnTo>
                <a:lnTo>
                  <a:pt x="152018" y="120522"/>
                </a:lnTo>
                <a:lnTo>
                  <a:pt x="173470" y="120522"/>
                </a:lnTo>
                <a:lnTo>
                  <a:pt x="170560" y="119379"/>
                </a:lnTo>
                <a:lnTo>
                  <a:pt x="166624" y="118617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312408" y="2650998"/>
            <a:ext cx="1144905" cy="475615"/>
          </a:xfrm>
          <a:custGeom>
            <a:avLst/>
            <a:gdLst/>
            <a:ahLst/>
            <a:cxnLst/>
            <a:rect l="l" t="t" r="r" b="b"/>
            <a:pathLst>
              <a:path w="1144904" h="475614">
                <a:moveTo>
                  <a:pt x="56387" y="404749"/>
                </a:moveTo>
                <a:lnTo>
                  <a:pt x="0" y="468502"/>
                </a:lnTo>
                <a:lnTo>
                  <a:pt x="84962" y="475361"/>
                </a:lnTo>
                <a:lnTo>
                  <a:pt x="74992" y="450723"/>
                </a:lnTo>
                <a:lnTo>
                  <a:pt x="61213" y="450723"/>
                </a:lnTo>
                <a:lnTo>
                  <a:pt x="56514" y="438912"/>
                </a:lnTo>
                <a:lnTo>
                  <a:pt x="68290" y="434161"/>
                </a:lnTo>
                <a:lnTo>
                  <a:pt x="56387" y="404749"/>
                </a:lnTo>
                <a:close/>
              </a:path>
              <a:path w="1144904" h="475614">
                <a:moveTo>
                  <a:pt x="68290" y="434161"/>
                </a:moveTo>
                <a:lnTo>
                  <a:pt x="56514" y="438912"/>
                </a:lnTo>
                <a:lnTo>
                  <a:pt x="61213" y="450723"/>
                </a:lnTo>
                <a:lnTo>
                  <a:pt x="73058" y="445944"/>
                </a:lnTo>
                <a:lnTo>
                  <a:pt x="68290" y="434161"/>
                </a:lnTo>
                <a:close/>
              </a:path>
              <a:path w="1144904" h="475614">
                <a:moveTo>
                  <a:pt x="73058" y="445944"/>
                </a:moveTo>
                <a:lnTo>
                  <a:pt x="61213" y="450723"/>
                </a:lnTo>
                <a:lnTo>
                  <a:pt x="74992" y="450723"/>
                </a:lnTo>
                <a:lnTo>
                  <a:pt x="73058" y="445944"/>
                </a:lnTo>
                <a:close/>
              </a:path>
              <a:path w="1144904" h="475614">
                <a:moveTo>
                  <a:pt x="1071427" y="29507"/>
                </a:moveTo>
                <a:lnTo>
                  <a:pt x="68290" y="434161"/>
                </a:lnTo>
                <a:lnTo>
                  <a:pt x="73058" y="445944"/>
                </a:lnTo>
                <a:lnTo>
                  <a:pt x="1076144" y="41235"/>
                </a:lnTo>
                <a:lnTo>
                  <a:pt x="1071427" y="29507"/>
                </a:lnTo>
                <a:close/>
              </a:path>
              <a:path w="1144904" h="475614">
                <a:moveTo>
                  <a:pt x="1128681" y="24764"/>
                </a:moveTo>
                <a:lnTo>
                  <a:pt x="1083183" y="24764"/>
                </a:lnTo>
                <a:lnTo>
                  <a:pt x="1088009" y="36449"/>
                </a:lnTo>
                <a:lnTo>
                  <a:pt x="1076144" y="41235"/>
                </a:lnTo>
                <a:lnTo>
                  <a:pt x="1088009" y="70738"/>
                </a:lnTo>
                <a:lnTo>
                  <a:pt x="1128681" y="24764"/>
                </a:lnTo>
                <a:close/>
              </a:path>
              <a:path w="1144904" h="475614">
                <a:moveTo>
                  <a:pt x="1083183" y="24764"/>
                </a:moveTo>
                <a:lnTo>
                  <a:pt x="1071427" y="29507"/>
                </a:lnTo>
                <a:lnTo>
                  <a:pt x="1076144" y="41235"/>
                </a:lnTo>
                <a:lnTo>
                  <a:pt x="1088009" y="36449"/>
                </a:lnTo>
                <a:lnTo>
                  <a:pt x="1083183" y="24764"/>
                </a:lnTo>
                <a:close/>
              </a:path>
              <a:path w="1144904" h="475614">
                <a:moveTo>
                  <a:pt x="1059561" y="0"/>
                </a:moveTo>
                <a:lnTo>
                  <a:pt x="1071427" y="29507"/>
                </a:lnTo>
                <a:lnTo>
                  <a:pt x="1083183" y="24764"/>
                </a:lnTo>
                <a:lnTo>
                  <a:pt x="1128681" y="24764"/>
                </a:lnTo>
                <a:lnTo>
                  <a:pt x="1144523" y="6857"/>
                </a:lnTo>
                <a:lnTo>
                  <a:pt x="1059561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7470013" y="2477668"/>
            <a:ext cx="1159510" cy="402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295" marR="30480" indent="-36830">
              <a:lnSpc>
                <a:spcPct val="117800"/>
              </a:lnSpc>
              <a:spcBef>
                <a:spcPts val="95"/>
              </a:spcBef>
            </a:pPr>
            <a:r>
              <a:rPr dirty="0" baseline="-10582" sz="1575" spc="15">
                <a:latin typeface="Arial"/>
                <a:cs typeface="Arial"/>
              </a:rPr>
              <a:t>Web </a:t>
            </a:r>
            <a:r>
              <a:rPr dirty="0" sz="1050">
                <a:solidFill>
                  <a:srgbClr val="C00000"/>
                </a:solidFill>
                <a:latin typeface="Arial"/>
                <a:cs typeface="Arial"/>
              </a:rPr>
              <a:t>Litmus Edge  </a:t>
            </a:r>
            <a:r>
              <a:rPr dirty="0" sz="1050">
                <a:latin typeface="Arial"/>
                <a:cs typeface="Arial"/>
              </a:rPr>
              <a:t>App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505" y="147573"/>
            <a:ext cx="4950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1F5F"/>
                </a:solidFill>
              </a:rPr>
              <a:t>Platform </a:t>
            </a:r>
            <a:r>
              <a:rPr dirty="0" sz="2400" spc="-10">
                <a:solidFill>
                  <a:srgbClr val="001F5F"/>
                </a:solidFill>
              </a:rPr>
              <a:t>of </a:t>
            </a:r>
            <a:r>
              <a:rPr dirty="0" sz="2400">
                <a:solidFill>
                  <a:srgbClr val="001F5F"/>
                </a:solidFill>
              </a:rPr>
              <a:t>Platforms</a:t>
            </a:r>
            <a:r>
              <a:rPr dirty="0" sz="2400" spc="120">
                <a:solidFill>
                  <a:srgbClr val="001F5F"/>
                </a:solidFill>
              </a:rPr>
              <a:t> </a:t>
            </a:r>
            <a:r>
              <a:rPr dirty="0" sz="2400">
                <a:solidFill>
                  <a:srgbClr val="001F5F"/>
                </a:solidFill>
              </a:rPr>
              <a:t>Pattern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143505" y="6096711"/>
            <a:ext cx="84137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95"/>
              </a:spcBef>
            </a:pPr>
            <a:r>
              <a:rPr dirty="0" sz="900">
                <a:solidFill>
                  <a:srgbClr val="6D7878"/>
                </a:solidFill>
                <a:latin typeface="Arial"/>
                <a:cs typeface="Arial"/>
              </a:rPr>
              <a:t>Source:</a:t>
            </a:r>
            <a:r>
              <a:rPr dirty="0" sz="900" spc="-95">
                <a:solidFill>
                  <a:srgbClr val="6D7878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6D7878"/>
                </a:solidFill>
                <a:latin typeface="Arial"/>
                <a:cs typeface="Arial"/>
              </a:rPr>
              <a:t>Gartner  756001_C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8083" y="3470147"/>
            <a:ext cx="932815" cy="2464435"/>
          </a:xfrm>
          <a:custGeom>
            <a:avLst/>
            <a:gdLst/>
            <a:ahLst/>
            <a:cxnLst/>
            <a:rect l="l" t="t" r="r" b="b"/>
            <a:pathLst>
              <a:path w="932814" h="2464435">
                <a:moveTo>
                  <a:pt x="932688" y="0"/>
                </a:moveTo>
                <a:lnTo>
                  <a:pt x="0" y="0"/>
                </a:lnTo>
                <a:lnTo>
                  <a:pt x="0" y="2464308"/>
                </a:lnTo>
                <a:lnTo>
                  <a:pt x="932688" y="2464308"/>
                </a:lnTo>
                <a:lnTo>
                  <a:pt x="932688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21992" y="932688"/>
            <a:ext cx="1668780" cy="2464435"/>
          </a:xfrm>
          <a:custGeom>
            <a:avLst/>
            <a:gdLst/>
            <a:ahLst/>
            <a:cxnLst/>
            <a:rect l="l" t="t" r="r" b="b"/>
            <a:pathLst>
              <a:path w="1668779" h="2464435">
                <a:moveTo>
                  <a:pt x="1668780" y="0"/>
                </a:moveTo>
                <a:lnTo>
                  <a:pt x="0" y="0"/>
                </a:lnTo>
                <a:lnTo>
                  <a:pt x="0" y="2464307"/>
                </a:lnTo>
                <a:lnTo>
                  <a:pt x="1668780" y="2464307"/>
                </a:lnTo>
                <a:lnTo>
                  <a:pt x="166878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99002" y="4069841"/>
            <a:ext cx="42608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Wind  </a:t>
            </a:r>
            <a:r>
              <a:rPr dirty="0" sz="1000" spc="-1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4717" y="4934534"/>
            <a:ext cx="3702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Dro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93108" y="3470147"/>
            <a:ext cx="2758440" cy="2464435"/>
          </a:xfrm>
          <a:custGeom>
            <a:avLst/>
            <a:gdLst/>
            <a:ahLst/>
            <a:cxnLst/>
            <a:rect l="l" t="t" r="r" b="b"/>
            <a:pathLst>
              <a:path w="2758440" h="2464435">
                <a:moveTo>
                  <a:pt x="2758440" y="0"/>
                </a:moveTo>
                <a:lnTo>
                  <a:pt x="0" y="0"/>
                </a:lnTo>
                <a:lnTo>
                  <a:pt x="0" y="2464308"/>
                </a:lnTo>
                <a:lnTo>
                  <a:pt x="2758440" y="2464308"/>
                </a:lnTo>
                <a:lnTo>
                  <a:pt x="275844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93108" y="932688"/>
            <a:ext cx="2758440" cy="2464435"/>
          </a:xfrm>
          <a:custGeom>
            <a:avLst/>
            <a:gdLst/>
            <a:ahLst/>
            <a:cxnLst/>
            <a:rect l="l" t="t" r="r" b="b"/>
            <a:pathLst>
              <a:path w="2758440" h="2464435">
                <a:moveTo>
                  <a:pt x="2758440" y="0"/>
                </a:moveTo>
                <a:lnTo>
                  <a:pt x="0" y="0"/>
                </a:lnTo>
                <a:lnTo>
                  <a:pt x="0" y="2464307"/>
                </a:lnTo>
                <a:lnTo>
                  <a:pt x="2758440" y="2464307"/>
                </a:lnTo>
                <a:lnTo>
                  <a:pt x="275844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54270" y="4069841"/>
            <a:ext cx="6267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Platform  </a:t>
            </a:r>
            <a:r>
              <a:rPr dirty="0" sz="1000" spc="25">
                <a:latin typeface="Arial"/>
                <a:cs typeface="Arial"/>
              </a:rPr>
              <a:t>W</a:t>
            </a:r>
            <a:r>
              <a:rPr dirty="0" sz="1000" spc="-5">
                <a:latin typeface="Arial"/>
                <a:cs typeface="Arial"/>
              </a:rPr>
              <a:t>or</a:t>
            </a:r>
            <a:r>
              <a:rPr dirty="0" sz="1000">
                <a:latin typeface="Arial"/>
                <a:cs typeface="Arial"/>
              </a:rPr>
              <a:t>k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9505" y="4069841"/>
            <a:ext cx="5264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na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40">
                <a:latin typeface="Arial"/>
                <a:cs typeface="Arial"/>
              </a:rPr>
              <a:t>y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2126" y="4079240"/>
            <a:ext cx="644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Dash</a:t>
            </a:r>
            <a:r>
              <a:rPr dirty="0" sz="1000" spc="-10">
                <a:latin typeface="Arial"/>
                <a:cs typeface="Arial"/>
              </a:rPr>
              <a:t>b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9509" y="1541221"/>
            <a:ext cx="2005964" cy="321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ts val="1165"/>
              </a:lnSpc>
              <a:spcBef>
                <a:spcPts val="95"/>
              </a:spcBef>
              <a:tabLst>
                <a:tab pos="848360" algn="l"/>
                <a:tab pos="1373505" algn="l"/>
              </a:tabLst>
            </a:pPr>
            <a:r>
              <a:rPr dirty="0" baseline="2777" sz="1500" spc="-15">
                <a:latin typeface="Arial"/>
                <a:cs typeface="Arial"/>
              </a:rPr>
              <a:t>P</a:t>
            </a:r>
            <a:r>
              <a:rPr dirty="0" baseline="2777" sz="1500" spc="-15">
                <a:latin typeface="Arial"/>
                <a:cs typeface="Arial"/>
              </a:rPr>
              <a:t>l</a:t>
            </a:r>
            <a:r>
              <a:rPr dirty="0" baseline="2777" sz="1500" spc="-7">
                <a:latin typeface="Arial"/>
                <a:cs typeface="Arial"/>
              </a:rPr>
              <a:t>at</a:t>
            </a:r>
            <a:r>
              <a:rPr dirty="0" baseline="2777" sz="1500">
                <a:latin typeface="Arial"/>
                <a:cs typeface="Arial"/>
              </a:rPr>
              <a:t>f</a:t>
            </a:r>
            <a:r>
              <a:rPr dirty="0" baseline="2777" sz="1500" spc="-7">
                <a:latin typeface="Arial"/>
                <a:cs typeface="Arial"/>
              </a:rPr>
              <a:t>orm</a:t>
            </a:r>
            <a:r>
              <a:rPr dirty="0" baseline="2777" sz="1500">
                <a:latin typeface="Arial"/>
                <a:cs typeface="Arial"/>
              </a:rPr>
              <a:t>	</a:t>
            </a:r>
            <a:r>
              <a:rPr dirty="0" baseline="2777" sz="1500" spc="-7">
                <a:latin typeface="Arial"/>
                <a:cs typeface="Arial"/>
              </a:rPr>
              <a:t>Data</a:t>
            </a:r>
            <a:r>
              <a:rPr dirty="0" baseline="2777" sz="1500">
                <a:latin typeface="Arial"/>
                <a:cs typeface="Arial"/>
              </a:rPr>
              <a:t>	</a:t>
            </a: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sz="1000" spc="-10">
                <a:latin typeface="Arial"/>
                <a:cs typeface="Arial"/>
              </a:rPr>
              <a:t>hboa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5"/>
              </a:lnSpc>
            </a:pPr>
            <a:r>
              <a:rPr dirty="0" sz="1000">
                <a:latin typeface="Arial"/>
                <a:cs typeface="Arial"/>
              </a:rPr>
              <a:t>Workloads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Analytics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48809" y="2940176"/>
            <a:ext cx="6521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Stream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spc="-15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c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ss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3997" y="5630367"/>
            <a:ext cx="1241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6130" algn="l"/>
              </a:tabLst>
            </a:pP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oces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ng</a:t>
            </a:r>
            <a:r>
              <a:rPr dirty="0" sz="1000">
                <a:latin typeface="Arial"/>
                <a:cs typeface="Arial"/>
              </a:rPr>
              <a:t>	</a:t>
            </a:r>
            <a:r>
              <a:rPr dirty="0" sz="1000" spc="-5">
                <a:latin typeface="Arial"/>
                <a:cs typeface="Arial"/>
              </a:rPr>
              <a:t>St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g</a:t>
            </a:r>
            <a:r>
              <a:rPr dirty="0" sz="1000" spc="-5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8500" y="2940557"/>
            <a:ext cx="3759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340" marR="5080" indent="-4127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g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tal  </a:t>
            </a:r>
            <a:r>
              <a:rPr dirty="0" sz="1000" spc="-5">
                <a:latin typeface="Arial"/>
                <a:cs typeface="Arial"/>
              </a:rPr>
              <a:t>Twin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4178" y="5477662"/>
            <a:ext cx="5232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API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Arial"/>
                <a:cs typeface="Arial"/>
              </a:rPr>
              <a:t>Gateway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7055" y="2940557"/>
            <a:ext cx="5238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API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G</a:t>
            </a:r>
            <a:r>
              <a:rPr dirty="0" sz="1000" spc="-5">
                <a:latin typeface="Arial"/>
                <a:cs typeface="Arial"/>
              </a:rPr>
              <a:t>at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15">
                <a:latin typeface="Arial"/>
                <a:cs typeface="Arial"/>
              </a:rPr>
              <a:t>w</a:t>
            </a:r>
            <a:r>
              <a:rPr dirty="0" sz="1000" spc="-5">
                <a:latin typeface="Arial"/>
                <a:cs typeface="Arial"/>
              </a:rPr>
              <a:t>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25873" y="4776597"/>
            <a:ext cx="4965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at</a:t>
            </a:r>
            <a:r>
              <a:rPr dirty="0" sz="1000">
                <a:latin typeface="Arial"/>
                <a:cs typeface="Arial"/>
              </a:rPr>
              <a:t>f</a:t>
            </a:r>
            <a:r>
              <a:rPr dirty="0" sz="1000" spc="-5">
                <a:latin typeface="Arial"/>
                <a:cs typeface="Arial"/>
              </a:rPr>
              <a:t>orm  </a:t>
            </a:r>
            <a:r>
              <a:rPr dirty="0" sz="1000" spc="-5">
                <a:latin typeface="Arial"/>
                <a:cs typeface="Arial"/>
              </a:rPr>
              <a:t>Hub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4190" y="2239136"/>
            <a:ext cx="4965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at</a:t>
            </a:r>
            <a:r>
              <a:rPr dirty="0" sz="1000">
                <a:latin typeface="Arial"/>
                <a:cs typeface="Arial"/>
              </a:rPr>
              <a:t>f</a:t>
            </a:r>
            <a:r>
              <a:rPr dirty="0" sz="1000" spc="-5">
                <a:latin typeface="Arial"/>
                <a:cs typeface="Arial"/>
              </a:rPr>
              <a:t>orm  </a:t>
            </a:r>
            <a:r>
              <a:rPr dirty="0" sz="1000" spc="-5">
                <a:latin typeface="Arial"/>
                <a:cs typeface="Arial"/>
              </a:rPr>
              <a:t>Hub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35095" y="5207330"/>
            <a:ext cx="3092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Arial"/>
                <a:cs typeface="Arial"/>
              </a:rPr>
              <a:t>W</a:t>
            </a:r>
            <a:r>
              <a:rPr dirty="0" sz="1000" spc="-75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2202" y="5207330"/>
            <a:ext cx="1045210" cy="4483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8415">
              <a:lnSpc>
                <a:spcPct val="100000"/>
              </a:lnSpc>
              <a:spcBef>
                <a:spcPts val="95"/>
              </a:spcBef>
              <a:tabLst>
                <a:tab pos="356870" algn="l"/>
              </a:tabLst>
            </a:pPr>
            <a:r>
              <a:rPr dirty="0" u="sng" sz="1000" spc="-5">
                <a:uFill>
                  <a:solidFill>
                    <a:srgbClr val="6D7878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-5">
                <a:uFill>
                  <a:solidFill>
                    <a:srgbClr val="6D7878"/>
                  </a:solidFill>
                </a:uFill>
                <a:latin typeface="Arial"/>
                <a:cs typeface="Arial"/>
              </a:rPr>
              <a:t>	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30"/>
              </a:spcBef>
              <a:tabLst>
                <a:tab pos="752475" algn="l"/>
              </a:tabLst>
            </a:pPr>
            <a:r>
              <a:rPr dirty="0" sz="1000" spc="-1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tr</a:t>
            </a:r>
            <a:r>
              <a:rPr dirty="0" sz="1000" spc="-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m</a:t>
            </a:r>
            <a:r>
              <a:rPr dirty="0" sz="1000">
                <a:latin typeface="Arial"/>
                <a:cs typeface="Arial"/>
              </a:rPr>
              <a:t>	</a:t>
            </a:r>
            <a:r>
              <a:rPr dirty="0" sz="1000" spc="-5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23508" y="5207330"/>
            <a:ext cx="3314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8135" algn="l"/>
              </a:tabLst>
            </a:pPr>
            <a:r>
              <a:rPr dirty="0" u="sng" sz="1000" spc="-5">
                <a:uFill>
                  <a:solidFill>
                    <a:srgbClr val="6D7878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-5">
                <a:uFill>
                  <a:solidFill>
                    <a:srgbClr val="6D7878"/>
                  </a:solidFill>
                </a:uFill>
                <a:latin typeface="Arial"/>
                <a:cs typeface="Arial"/>
              </a:rPr>
              <a:t>	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3157" y="2670174"/>
            <a:ext cx="3092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Arial"/>
                <a:cs typeface="Arial"/>
              </a:rPr>
              <a:t>W</a:t>
            </a:r>
            <a:r>
              <a:rPr dirty="0" sz="1000" spc="-7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7311" y="2670174"/>
            <a:ext cx="3263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dirty="0" u="sng" sz="1000" spc="-5">
                <a:uFill>
                  <a:solidFill>
                    <a:srgbClr val="6D7878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-5">
                <a:uFill>
                  <a:solidFill>
                    <a:srgbClr val="6D7878"/>
                  </a:solidFill>
                </a:uFill>
                <a:latin typeface="Arial"/>
                <a:cs typeface="Arial"/>
              </a:rPr>
              <a:t>	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30544" y="2670174"/>
            <a:ext cx="3314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8135" algn="l"/>
              </a:tabLst>
            </a:pPr>
            <a:r>
              <a:rPr dirty="0" u="sng" sz="1000" spc="-5">
                <a:uFill>
                  <a:solidFill>
                    <a:srgbClr val="6D7878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-5">
                <a:uFill>
                  <a:solidFill>
                    <a:srgbClr val="6D7878"/>
                  </a:solidFill>
                </a:uFill>
                <a:latin typeface="Arial"/>
                <a:cs typeface="Arial"/>
              </a:rPr>
              <a:t>	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36920" y="5306567"/>
            <a:ext cx="47625" cy="88900"/>
          </a:xfrm>
          <a:custGeom>
            <a:avLst/>
            <a:gdLst/>
            <a:ahLst/>
            <a:cxnLst/>
            <a:rect l="l" t="t" r="r" b="b"/>
            <a:pathLst>
              <a:path w="47625" h="88900">
                <a:moveTo>
                  <a:pt x="0" y="0"/>
                </a:moveTo>
                <a:lnTo>
                  <a:pt x="0" y="88391"/>
                </a:lnTo>
                <a:lnTo>
                  <a:pt x="47243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47815" y="3947159"/>
            <a:ext cx="269240" cy="0"/>
          </a:xfrm>
          <a:custGeom>
            <a:avLst/>
            <a:gdLst/>
            <a:ahLst/>
            <a:cxnLst/>
            <a:rect l="l" t="t" r="r" b="b"/>
            <a:pathLst>
              <a:path w="269239" h="0">
                <a:moveTo>
                  <a:pt x="0" y="0"/>
                </a:moveTo>
                <a:lnTo>
                  <a:pt x="268859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11467" y="3902964"/>
            <a:ext cx="47625" cy="88900"/>
          </a:xfrm>
          <a:custGeom>
            <a:avLst/>
            <a:gdLst/>
            <a:ahLst/>
            <a:cxnLst/>
            <a:rect l="l" t="t" r="r" b="b"/>
            <a:pathLst>
              <a:path w="47625" h="88900">
                <a:moveTo>
                  <a:pt x="0" y="0"/>
                </a:moveTo>
                <a:lnTo>
                  <a:pt x="0" y="88392"/>
                </a:lnTo>
                <a:lnTo>
                  <a:pt x="47244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93664" y="2769107"/>
            <a:ext cx="48895" cy="88900"/>
          </a:xfrm>
          <a:custGeom>
            <a:avLst/>
            <a:gdLst/>
            <a:ahLst/>
            <a:cxnLst/>
            <a:rect l="l" t="t" r="r" b="b"/>
            <a:pathLst>
              <a:path w="48895" h="88900">
                <a:moveTo>
                  <a:pt x="0" y="0"/>
                </a:moveTo>
                <a:lnTo>
                  <a:pt x="0" y="88391"/>
                </a:lnTo>
                <a:lnTo>
                  <a:pt x="48768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93535" y="5306567"/>
            <a:ext cx="48895" cy="88900"/>
          </a:xfrm>
          <a:custGeom>
            <a:avLst/>
            <a:gdLst/>
            <a:ahLst/>
            <a:cxnLst/>
            <a:rect l="l" t="t" r="r" b="b"/>
            <a:pathLst>
              <a:path w="48895" h="88900">
                <a:moveTo>
                  <a:pt x="48767" y="0"/>
                </a:moveTo>
                <a:lnTo>
                  <a:pt x="0" y="44195"/>
                </a:lnTo>
                <a:lnTo>
                  <a:pt x="48767" y="88391"/>
                </a:lnTo>
                <a:lnTo>
                  <a:pt x="48767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04431" y="5306567"/>
            <a:ext cx="48895" cy="88900"/>
          </a:xfrm>
          <a:custGeom>
            <a:avLst/>
            <a:gdLst/>
            <a:ahLst/>
            <a:cxnLst/>
            <a:rect l="l" t="t" r="r" b="b"/>
            <a:pathLst>
              <a:path w="48895" h="88900">
                <a:moveTo>
                  <a:pt x="0" y="0"/>
                </a:moveTo>
                <a:lnTo>
                  <a:pt x="0" y="88391"/>
                </a:lnTo>
                <a:lnTo>
                  <a:pt x="48768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54196" y="2084832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 h="0">
                <a:moveTo>
                  <a:pt x="0" y="0"/>
                </a:moveTo>
                <a:lnTo>
                  <a:pt x="477519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11523" y="2040635"/>
            <a:ext cx="48895" cy="88900"/>
          </a:xfrm>
          <a:custGeom>
            <a:avLst/>
            <a:gdLst/>
            <a:ahLst/>
            <a:cxnLst/>
            <a:rect l="l" t="t" r="r" b="b"/>
            <a:pathLst>
              <a:path w="48895" h="88900">
                <a:moveTo>
                  <a:pt x="48767" y="0"/>
                </a:moveTo>
                <a:lnTo>
                  <a:pt x="0" y="44196"/>
                </a:lnTo>
                <a:lnTo>
                  <a:pt x="48767" y="88391"/>
                </a:lnTo>
                <a:lnTo>
                  <a:pt x="48767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26635" y="2040635"/>
            <a:ext cx="47625" cy="88900"/>
          </a:xfrm>
          <a:custGeom>
            <a:avLst/>
            <a:gdLst/>
            <a:ahLst/>
            <a:cxnLst/>
            <a:rect l="l" t="t" r="r" b="b"/>
            <a:pathLst>
              <a:path w="47625" h="88900">
                <a:moveTo>
                  <a:pt x="0" y="0"/>
                </a:moveTo>
                <a:lnTo>
                  <a:pt x="0" y="88391"/>
                </a:lnTo>
                <a:lnTo>
                  <a:pt x="47243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50107" y="2040635"/>
            <a:ext cx="318516" cy="8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72684" y="396087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 h="0">
                <a:moveTo>
                  <a:pt x="0" y="0"/>
                </a:moveTo>
                <a:lnTo>
                  <a:pt x="274065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30011" y="3916679"/>
            <a:ext cx="48895" cy="88900"/>
          </a:xfrm>
          <a:custGeom>
            <a:avLst/>
            <a:gdLst/>
            <a:ahLst/>
            <a:cxnLst/>
            <a:rect l="l" t="t" r="r" b="b"/>
            <a:pathLst>
              <a:path w="48895" h="88900">
                <a:moveTo>
                  <a:pt x="48767" y="0"/>
                </a:moveTo>
                <a:lnTo>
                  <a:pt x="0" y="44196"/>
                </a:lnTo>
                <a:lnTo>
                  <a:pt x="48767" y="88392"/>
                </a:lnTo>
                <a:lnTo>
                  <a:pt x="48767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40908" y="3916679"/>
            <a:ext cx="48895" cy="88900"/>
          </a:xfrm>
          <a:custGeom>
            <a:avLst/>
            <a:gdLst/>
            <a:ahLst/>
            <a:cxnLst/>
            <a:rect l="l" t="t" r="r" b="b"/>
            <a:pathLst>
              <a:path w="48895" h="88900">
                <a:moveTo>
                  <a:pt x="0" y="0"/>
                </a:moveTo>
                <a:lnTo>
                  <a:pt x="0" y="88392"/>
                </a:lnTo>
                <a:lnTo>
                  <a:pt x="48767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00571" y="2769107"/>
            <a:ext cx="47625" cy="88900"/>
          </a:xfrm>
          <a:custGeom>
            <a:avLst/>
            <a:gdLst/>
            <a:ahLst/>
            <a:cxnLst/>
            <a:rect l="l" t="t" r="r" b="b"/>
            <a:pathLst>
              <a:path w="47625" h="88900">
                <a:moveTo>
                  <a:pt x="47243" y="0"/>
                </a:moveTo>
                <a:lnTo>
                  <a:pt x="0" y="44195"/>
                </a:lnTo>
                <a:lnTo>
                  <a:pt x="47243" y="88391"/>
                </a:lnTo>
                <a:lnTo>
                  <a:pt x="47243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411467" y="2769107"/>
            <a:ext cx="47625" cy="88900"/>
          </a:xfrm>
          <a:custGeom>
            <a:avLst/>
            <a:gdLst/>
            <a:ahLst/>
            <a:cxnLst/>
            <a:rect l="l" t="t" r="r" b="b"/>
            <a:pathLst>
              <a:path w="47625" h="88900">
                <a:moveTo>
                  <a:pt x="0" y="0"/>
                </a:moveTo>
                <a:lnTo>
                  <a:pt x="0" y="88391"/>
                </a:lnTo>
                <a:lnTo>
                  <a:pt x="47244" y="44195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38571" y="4507991"/>
            <a:ext cx="0" cy="593090"/>
          </a:xfrm>
          <a:custGeom>
            <a:avLst/>
            <a:gdLst/>
            <a:ahLst/>
            <a:cxnLst/>
            <a:rect l="l" t="t" r="r" b="b"/>
            <a:pathLst>
              <a:path w="0" h="593089">
                <a:moveTo>
                  <a:pt x="0" y="592708"/>
                </a:moveTo>
                <a:lnTo>
                  <a:pt x="0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294376" y="4466844"/>
            <a:ext cx="88900" cy="47625"/>
          </a:xfrm>
          <a:custGeom>
            <a:avLst/>
            <a:gdLst/>
            <a:ahLst/>
            <a:cxnLst/>
            <a:rect l="l" t="t" r="r" b="b"/>
            <a:pathLst>
              <a:path w="88900" h="47625">
                <a:moveTo>
                  <a:pt x="44196" y="0"/>
                </a:moveTo>
                <a:lnTo>
                  <a:pt x="0" y="47243"/>
                </a:lnTo>
                <a:lnTo>
                  <a:pt x="88391" y="47243"/>
                </a:lnTo>
                <a:lnTo>
                  <a:pt x="44196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222747" y="1972055"/>
            <a:ext cx="0" cy="593090"/>
          </a:xfrm>
          <a:custGeom>
            <a:avLst/>
            <a:gdLst/>
            <a:ahLst/>
            <a:cxnLst/>
            <a:rect l="l" t="t" r="r" b="b"/>
            <a:pathLst>
              <a:path w="0" h="593089">
                <a:moveTo>
                  <a:pt x="0" y="592709"/>
                </a:moveTo>
                <a:lnTo>
                  <a:pt x="0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78552" y="1929383"/>
            <a:ext cx="88900" cy="47625"/>
          </a:xfrm>
          <a:custGeom>
            <a:avLst/>
            <a:gdLst/>
            <a:ahLst/>
            <a:cxnLst/>
            <a:rect l="l" t="t" r="r" b="b"/>
            <a:pathLst>
              <a:path w="88900" h="47625">
                <a:moveTo>
                  <a:pt x="44196" y="0"/>
                </a:moveTo>
                <a:lnTo>
                  <a:pt x="0" y="47243"/>
                </a:lnTo>
                <a:lnTo>
                  <a:pt x="88392" y="47243"/>
                </a:lnTo>
                <a:lnTo>
                  <a:pt x="44196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658356" y="1972055"/>
            <a:ext cx="0" cy="593090"/>
          </a:xfrm>
          <a:custGeom>
            <a:avLst/>
            <a:gdLst/>
            <a:ahLst/>
            <a:cxnLst/>
            <a:rect l="l" t="t" r="r" b="b"/>
            <a:pathLst>
              <a:path w="0" h="593089">
                <a:moveTo>
                  <a:pt x="0" y="592709"/>
                </a:moveTo>
                <a:lnTo>
                  <a:pt x="0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614159" y="1929383"/>
            <a:ext cx="88900" cy="47625"/>
          </a:xfrm>
          <a:custGeom>
            <a:avLst/>
            <a:gdLst/>
            <a:ahLst/>
            <a:cxnLst/>
            <a:rect l="l" t="t" r="r" b="b"/>
            <a:pathLst>
              <a:path w="88900" h="47625">
                <a:moveTo>
                  <a:pt x="44196" y="0"/>
                </a:moveTo>
                <a:lnTo>
                  <a:pt x="0" y="47243"/>
                </a:lnTo>
                <a:lnTo>
                  <a:pt x="88392" y="47243"/>
                </a:lnTo>
                <a:lnTo>
                  <a:pt x="44196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51220" y="4507991"/>
            <a:ext cx="0" cy="550545"/>
          </a:xfrm>
          <a:custGeom>
            <a:avLst/>
            <a:gdLst/>
            <a:ahLst/>
            <a:cxnLst/>
            <a:rect l="l" t="t" r="r" b="b"/>
            <a:pathLst>
              <a:path w="0" h="550545">
                <a:moveTo>
                  <a:pt x="0" y="550544"/>
                </a:moveTo>
                <a:lnTo>
                  <a:pt x="0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07023" y="5053584"/>
            <a:ext cx="90170" cy="47625"/>
          </a:xfrm>
          <a:custGeom>
            <a:avLst/>
            <a:gdLst/>
            <a:ahLst/>
            <a:cxnLst/>
            <a:rect l="l" t="t" r="r" b="b"/>
            <a:pathLst>
              <a:path w="90170" h="47625">
                <a:moveTo>
                  <a:pt x="89915" y="0"/>
                </a:moveTo>
                <a:lnTo>
                  <a:pt x="0" y="0"/>
                </a:lnTo>
                <a:lnTo>
                  <a:pt x="44958" y="47244"/>
                </a:lnTo>
                <a:lnTo>
                  <a:pt x="89915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51220" y="1972055"/>
            <a:ext cx="0" cy="550545"/>
          </a:xfrm>
          <a:custGeom>
            <a:avLst/>
            <a:gdLst/>
            <a:ahLst/>
            <a:cxnLst/>
            <a:rect l="l" t="t" r="r" b="b"/>
            <a:pathLst>
              <a:path w="0" h="550544">
                <a:moveTo>
                  <a:pt x="0" y="550545"/>
                </a:moveTo>
                <a:lnTo>
                  <a:pt x="0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07023" y="2516123"/>
            <a:ext cx="90170" cy="48895"/>
          </a:xfrm>
          <a:custGeom>
            <a:avLst/>
            <a:gdLst/>
            <a:ahLst/>
            <a:cxnLst/>
            <a:rect l="l" t="t" r="r" b="b"/>
            <a:pathLst>
              <a:path w="90170" h="48894">
                <a:moveTo>
                  <a:pt x="89915" y="0"/>
                </a:moveTo>
                <a:lnTo>
                  <a:pt x="0" y="0"/>
                </a:lnTo>
                <a:lnTo>
                  <a:pt x="44958" y="48767"/>
                </a:lnTo>
                <a:lnTo>
                  <a:pt x="89915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907023" y="1929383"/>
            <a:ext cx="90170" cy="47625"/>
          </a:xfrm>
          <a:custGeom>
            <a:avLst/>
            <a:gdLst/>
            <a:ahLst/>
            <a:cxnLst/>
            <a:rect l="l" t="t" r="r" b="b"/>
            <a:pathLst>
              <a:path w="90170" h="47625">
                <a:moveTo>
                  <a:pt x="44958" y="0"/>
                </a:moveTo>
                <a:lnTo>
                  <a:pt x="0" y="47243"/>
                </a:lnTo>
                <a:lnTo>
                  <a:pt x="89915" y="47243"/>
                </a:lnTo>
                <a:lnTo>
                  <a:pt x="44958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760976" y="4067555"/>
            <a:ext cx="259715" cy="391795"/>
          </a:xfrm>
          <a:custGeom>
            <a:avLst/>
            <a:gdLst/>
            <a:ahLst/>
            <a:cxnLst/>
            <a:rect l="l" t="t" r="r" b="b"/>
            <a:pathLst>
              <a:path w="259714" h="391795">
                <a:moveTo>
                  <a:pt x="0" y="391795"/>
                </a:moveTo>
                <a:lnTo>
                  <a:pt x="259461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25923" y="4430267"/>
            <a:ext cx="74930" cy="66040"/>
          </a:xfrm>
          <a:custGeom>
            <a:avLst/>
            <a:gdLst/>
            <a:ahLst/>
            <a:cxnLst/>
            <a:rect l="l" t="t" r="r" b="b"/>
            <a:pathLst>
              <a:path w="74929" h="66039">
                <a:moveTo>
                  <a:pt x="0" y="0"/>
                </a:moveTo>
                <a:lnTo>
                  <a:pt x="10795" y="65531"/>
                </a:lnTo>
                <a:lnTo>
                  <a:pt x="74675" y="49910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978908" y="4032503"/>
            <a:ext cx="74930" cy="66040"/>
          </a:xfrm>
          <a:custGeom>
            <a:avLst/>
            <a:gdLst/>
            <a:ahLst/>
            <a:cxnLst/>
            <a:rect l="l" t="t" r="r" b="b"/>
            <a:pathLst>
              <a:path w="74929" h="66039">
                <a:moveTo>
                  <a:pt x="63880" y="0"/>
                </a:moveTo>
                <a:lnTo>
                  <a:pt x="0" y="15621"/>
                </a:lnTo>
                <a:lnTo>
                  <a:pt x="74675" y="65532"/>
                </a:lnTo>
                <a:lnTo>
                  <a:pt x="6388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60976" y="1531619"/>
            <a:ext cx="259715" cy="391795"/>
          </a:xfrm>
          <a:custGeom>
            <a:avLst/>
            <a:gdLst/>
            <a:ahLst/>
            <a:cxnLst/>
            <a:rect l="l" t="t" r="r" b="b"/>
            <a:pathLst>
              <a:path w="259714" h="391794">
                <a:moveTo>
                  <a:pt x="0" y="391794"/>
                </a:moveTo>
                <a:lnTo>
                  <a:pt x="259461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25923" y="1894332"/>
            <a:ext cx="74930" cy="64135"/>
          </a:xfrm>
          <a:custGeom>
            <a:avLst/>
            <a:gdLst/>
            <a:ahLst/>
            <a:cxnLst/>
            <a:rect l="l" t="t" r="r" b="b"/>
            <a:pathLst>
              <a:path w="74929" h="64135">
                <a:moveTo>
                  <a:pt x="0" y="0"/>
                </a:moveTo>
                <a:lnTo>
                  <a:pt x="10795" y="64007"/>
                </a:lnTo>
                <a:lnTo>
                  <a:pt x="74675" y="48767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978908" y="1496567"/>
            <a:ext cx="74930" cy="64135"/>
          </a:xfrm>
          <a:custGeom>
            <a:avLst/>
            <a:gdLst/>
            <a:ahLst/>
            <a:cxnLst/>
            <a:rect l="l" t="t" r="r" b="b"/>
            <a:pathLst>
              <a:path w="74929" h="64134">
                <a:moveTo>
                  <a:pt x="63880" y="0"/>
                </a:moveTo>
                <a:lnTo>
                  <a:pt x="0" y="15240"/>
                </a:lnTo>
                <a:lnTo>
                  <a:pt x="74675" y="64008"/>
                </a:lnTo>
                <a:lnTo>
                  <a:pt x="6388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736591" y="4681728"/>
            <a:ext cx="283210" cy="427355"/>
          </a:xfrm>
          <a:custGeom>
            <a:avLst/>
            <a:gdLst/>
            <a:ahLst/>
            <a:cxnLst/>
            <a:rect l="l" t="t" r="r" b="b"/>
            <a:pathLst>
              <a:path w="283210" h="427354">
                <a:moveTo>
                  <a:pt x="0" y="0"/>
                </a:moveTo>
                <a:lnTo>
                  <a:pt x="282829" y="426974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78908" y="5079491"/>
            <a:ext cx="74930" cy="64135"/>
          </a:xfrm>
          <a:custGeom>
            <a:avLst/>
            <a:gdLst/>
            <a:ahLst/>
            <a:cxnLst/>
            <a:rect l="l" t="t" r="r" b="b"/>
            <a:pathLst>
              <a:path w="74929" h="64135">
                <a:moveTo>
                  <a:pt x="74675" y="0"/>
                </a:moveTo>
                <a:lnTo>
                  <a:pt x="0" y="48767"/>
                </a:lnTo>
                <a:lnTo>
                  <a:pt x="63880" y="64007"/>
                </a:lnTo>
                <a:lnTo>
                  <a:pt x="74675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736591" y="2144267"/>
            <a:ext cx="283210" cy="427355"/>
          </a:xfrm>
          <a:custGeom>
            <a:avLst/>
            <a:gdLst/>
            <a:ahLst/>
            <a:cxnLst/>
            <a:rect l="l" t="t" r="r" b="b"/>
            <a:pathLst>
              <a:path w="283210" h="427355">
                <a:moveTo>
                  <a:pt x="0" y="0"/>
                </a:moveTo>
                <a:lnTo>
                  <a:pt x="282829" y="426974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978908" y="2542032"/>
            <a:ext cx="74930" cy="64135"/>
          </a:xfrm>
          <a:custGeom>
            <a:avLst/>
            <a:gdLst/>
            <a:ahLst/>
            <a:cxnLst/>
            <a:rect l="l" t="t" r="r" b="b"/>
            <a:pathLst>
              <a:path w="74929" h="64135">
                <a:moveTo>
                  <a:pt x="74675" y="0"/>
                </a:moveTo>
                <a:lnTo>
                  <a:pt x="0" y="48767"/>
                </a:lnTo>
                <a:lnTo>
                  <a:pt x="63880" y="64007"/>
                </a:lnTo>
                <a:lnTo>
                  <a:pt x="74675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509259" y="4503420"/>
            <a:ext cx="266700" cy="603885"/>
          </a:xfrm>
          <a:custGeom>
            <a:avLst/>
            <a:gdLst/>
            <a:ahLst/>
            <a:cxnLst/>
            <a:rect l="l" t="t" r="r" b="b"/>
            <a:pathLst>
              <a:path w="266700" h="603885">
                <a:moveTo>
                  <a:pt x="0" y="0"/>
                </a:moveTo>
                <a:lnTo>
                  <a:pt x="266191" y="603503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469635" y="4463796"/>
            <a:ext cx="82550" cy="62865"/>
          </a:xfrm>
          <a:custGeom>
            <a:avLst/>
            <a:gdLst/>
            <a:ahLst/>
            <a:cxnLst/>
            <a:rect l="l" t="t" r="r" b="b"/>
            <a:pathLst>
              <a:path w="82550" h="62864">
                <a:moveTo>
                  <a:pt x="21589" y="0"/>
                </a:moveTo>
                <a:lnTo>
                  <a:pt x="0" y="62483"/>
                </a:lnTo>
                <a:lnTo>
                  <a:pt x="82296" y="26161"/>
                </a:lnTo>
                <a:lnTo>
                  <a:pt x="21589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509259" y="1965960"/>
            <a:ext cx="266700" cy="603885"/>
          </a:xfrm>
          <a:custGeom>
            <a:avLst/>
            <a:gdLst/>
            <a:ahLst/>
            <a:cxnLst/>
            <a:rect l="l" t="t" r="r" b="b"/>
            <a:pathLst>
              <a:path w="266700" h="603885">
                <a:moveTo>
                  <a:pt x="0" y="0"/>
                </a:moveTo>
                <a:lnTo>
                  <a:pt x="266191" y="603503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469635" y="1926335"/>
            <a:ext cx="82550" cy="62865"/>
          </a:xfrm>
          <a:custGeom>
            <a:avLst/>
            <a:gdLst/>
            <a:ahLst/>
            <a:cxnLst/>
            <a:rect l="l" t="t" r="r" b="b"/>
            <a:pathLst>
              <a:path w="82550" h="62864">
                <a:moveTo>
                  <a:pt x="21589" y="0"/>
                </a:moveTo>
                <a:lnTo>
                  <a:pt x="0" y="62484"/>
                </a:lnTo>
                <a:lnTo>
                  <a:pt x="82296" y="26162"/>
                </a:lnTo>
                <a:lnTo>
                  <a:pt x="21589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731764" y="2546604"/>
            <a:ext cx="82550" cy="60960"/>
          </a:xfrm>
          <a:custGeom>
            <a:avLst/>
            <a:gdLst/>
            <a:ahLst/>
            <a:cxnLst/>
            <a:rect l="l" t="t" r="r" b="b"/>
            <a:pathLst>
              <a:path w="82550" h="60960">
                <a:moveTo>
                  <a:pt x="82296" y="0"/>
                </a:moveTo>
                <a:lnTo>
                  <a:pt x="0" y="35433"/>
                </a:lnTo>
                <a:lnTo>
                  <a:pt x="60706" y="60960"/>
                </a:lnTo>
                <a:lnTo>
                  <a:pt x="82296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262115" y="4503420"/>
            <a:ext cx="266700" cy="603885"/>
          </a:xfrm>
          <a:custGeom>
            <a:avLst/>
            <a:gdLst/>
            <a:ahLst/>
            <a:cxnLst/>
            <a:rect l="l" t="t" r="r" b="b"/>
            <a:pathLst>
              <a:path w="266700" h="603885">
                <a:moveTo>
                  <a:pt x="0" y="0"/>
                </a:moveTo>
                <a:lnTo>
                  <a:pt x="266191" y="603503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224015" y="4463796"/>
            <a:ext cx="81280" cy="62865"/>
          </a:xfrm>
          <a:custGeom>
            <a:avLst/>
            <a:gdLst/>
            <a:ahLst/>
            <a:cxnLst/>
            <a:rect l="l" t="t" r="r" b="b"/>
            <a:pathLst>
              <a:path w="81279" h="62864">
                <a:moveTo>
                  <a:pt x="21209" y="0"/>
                </a:moveTo>
                <a:lnTo>
                  <a:pt x="0" y="62483"/>
                </a:lnTo>
                <a:lnTo>
                  <a:pt x="80772" y="26161"/>
                </a:lnTo>
                <a:lnTo>
                  <a:pt x="21209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486144" y="5082540"/>
            <a:ext cx="81280" cy="62865"/>
          </a:xfrm>
          <a:custGeom>
            <a:avLst/>
            <a:gdLst/>
            <a:ahLst/>
            <a:cxnLst/>
            <a:rect l="l" t="t" r="r" b="b"/>
            <a:pathLst>
              <a:path w="81279" h="62864">
                <a:moveTo>
                  <a:pt x="80772" y="0"/>
                </a:moveTo>
                <a:lnTo>
                  <a:pt x="0" y="36322"/>
                </a:lnTo>
                <a:lnTo>
                  <a:pt x="59562" y="62484"/>
                </a:lnTo>
                <a:lnTo>
                  <a:pt x="80772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662171" y="4683252"/>
            <a:ext cx="691515" cy="120650"/>
          </a:xfrm>
          <a:custGeom>
            <a:avLst/>
            <a:gdLst/>
            <a:ahLst/>
            <a:cxnLst/>
            <a:rect l="l" t="t" r="r" b="b"/>
            <a:pathLst>
              <a:path w="691514" h="120650">
                <a:moveTo>
                  <a:pt x="691261" y="0"/>
                </a:moveTo>
                <a:lnTo>
                  <a:pt x="0" y="120268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340352" y="4640579"/>
            <a:ext cx="55244" cy="88900"/>
          </a:xfrm>
          <a:custGeom>
            <a:avLst/>
            <a:gdLst/>
            <a:ahLst/>
            <a:cxnLst/>
            <a:rect l="l" t="t" r="r" b="b"/>
            <a:pathLst>
              <a:path w="55245" h="88900">
                <a:moveTo>
                  <a:pt x="0" y="0"/>
                </a:moveTo>
                <a:lnTo>
                  <a:pt x="15239" y="88392"/>
                </a:lnTo>
                <a:lnTo>
                  <a:pt x="54863" y="35941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621023" y="4759452"/>
            <a:ext cx="55244" cy="86995"/>
          </a:xfrm>
          <a:custGeom>
            <a:avLst/>
            <a:gdLst/>
            <a:ahLst/>
            <a:cxnLst/>
            <a:rect l="l" t="t" r="r" b="b"/>
            <a:pathLst>
              <a:path w="55245" h="86995">
                <a:moveTo>
                  <a:pt x="39624" y="0"/>
                </a:moveTo>
                <a:lnTo>
                  <a:pt x="0" y="51562"/>
                </a:lnTo>
                <a:lnTo>
                  <a:pt x="54863" y="86868"/>
                </a:lnTo>
                <a:lnTo>
                  <a:pt x="39624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70732" y="4067555"/>
            <a:ext cx="787400" cy="454025"/>
          </a:xfrm>
          <a:custGeom>
            <a:avLst/>
            <a:gdLst/>
            <a:ahLst/>
            <a:cxnLst/>
            <a:rect l="l" t="t" r="r" b="b"/>
            <a:pathLst>
              <a:path w="787400" h="454025">
                <a:moveTo>
                  <a:pt x="787145" y="453517"/>
                </a:moveTo>
                <a:lnTo>
                  <a:pt x="0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331208" y="4479035"/>
            <a:ext cx="64135" cy="78105"/>
          </a:xfrm>
          <a:custGeom>
            <a:avLst/>
            <a:gdLst/>
            <a:ahLst/>
            <a:cxnLst/>
            <a:rect l="l" t="t" r="r" b="b"/>
            <a:pathLst>
              <a:path w="64135" h="78104">
                <a:moveTo>
                  <a:pt x="44703" y="0"/>
                </a:moveTo>
                <a:lnTo>
                  <a:pt x="0" y="77724"/>
                </a:lnTo>
                <a:lnTo>
                  <a:pt x="64007" y="62991"/>
                </a:lnTo>
                <a:lnTo>
                  <a:pt x="44703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534155" y="4030979"/>
            <a:ext cx="64135" cy="78105"/>
          </a:xfrm>
          <a:custGeom>
            <a:avLst/>
            <a:gdLst/>
            <a:ahLst/>
            <a:cxnLst/>
            <a:rect l="l" t="t" r="r" b="b"/>
            <a:pathLst>
              <a:path w="64135" h="78104">
                <a:moveTo>
                  <a:pt x="64008" y="0"/>
                </a:moveTo>
                <a:lnTo>
                  <a:pt x="0" y="14732"/>
                </a:lnTo>
                <a:lnTo>
                  <a:pt x="19304" y="77724"/>
                </a:lnTo>
                <a:lnTo>
                  <a:pt x="64008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484027" y="1897379"/>
            <a:ext cx="284480" cy="285115"/>
          </a:xfrm>
          <a:custGeom>
            <a:avLst/>
            <a:gdLst/>
            <a:ahLst/>
            <a:cxnLst/>
            <a:rect l="l" t="t" r="r" b="b"/>
            <a:pathLst>
              <a:path w="284479" h="285114">
                <a:moveTo>
                  <a:pt x="74755" y="245745"/>
                </a:moveTo>
                <a:lnTo>
                  <a:pt x="43905" y="245745"/>
                </a:lnTo>
                <a:lnTo>
                  <a:pt x="65275" y="262538"/>
                </a:lnTo>
                <a:lnTo>
                  <a:pt x="89133" y="274843"/>
                </a:lnTo>
                <a:lnTo>
                  <a:pt x="114887" y="282416"/>
                </a:lnTo>
                <a:lnTo>
                  <a:pt x="141695" y="284988"/>
                </a:lnTo>
                <a:lnTo>
                  <a:pt x="150593" y="284702"/>
                </a:lnTo>
                <a:lnTo>
                  <a:pt x="203818" y="270839"/>
                </a:lnTo>
                <a:lnTo>
                  <a:pt x="212114" y="265811"/>
                </a:lnTo>
                <a:lnTo>
                  <a:pt x="141822" y="265811"/>
                </a:lnTo>
                <a:lnTo>
                  <a:pt x="118492" y="263562"/>
                </a:lnTo>
                <a:lnTo>
                  <a:pt x="96150" y="256968"/>
                </a:lnTo>
                <a:lnTo>
                  <a:pt x="75403" y="246254"/>
                </a:lnTo>
                <a:lnTo>
                  <a:pt x="74755" y="245745"/>
                </a:lnTo>
                <a:close/>
              </a:path>
              <a:path w="284479" h="285114">
                <a:moveTo>
                  <a:pt x="81624" y="211200"/>
                </a:moveTo>
                <a:lnTo>
                  <a:pt x="23458" y="211200"/>
                </a:lnTo>
                <a:lnTo>
                  <a:pt x="23458" y="269240"/>
                </a:lnTo>
                <a:lnTo>
                  <a:pt x="43905" y="269240"/>
                </a:lnTo>
                <a:lnTo>
                  <a:pt x="43905" y="245745"/>
                </a:lnTo>
                <a:lnTo>
                  <a:pt x="74755" y="245745"/>
                </a:lnTo>
                <a:lnTo>
                  <a:pt x="56859" y="231648"/>
                </a:lnTo>
                <a:lnTo>
                  <a:pt x="81624" y="231648"/>
                </a:lnTo>
                <a:lnTo>
                  <a:pt x="81624" y="211200"/>
                </a:lnTo>
                <a:close/>
              </a:path>
              <a:path w="284479" h="285114">
                <a:moveTo>
                  <a:pt x="279998" y="107061"/>
                </a:moveTo>
                <a:lnTo>
                  <a:pt x="261329" y="111887"/>
                </a:lnTo>
                <a:lnTo>
                  <a:pt x="265105" y="135937"/>
                </a:lnTo>
                <a:lnTo>
                  <a:pt x="264107" y="159893"/>
                </a:lnTo>
                <a:lnTo>
                  <a:pt x="248121" y="205232"/>
                </a:lnTo>
                <a:lnTo>
                  <a:pt x="216069" y="241125"/>
                </a:lnTo>
                <a:lnTo>
                  <a:pt x="172683" y="261874"/>
                </a:lnTo>
                <a:lnTo>
                  <a:pt x="141822" y="265811"/>
                </a:lnTo>
                <a:lnTo>
                  <a:pt x="212114" y="265811"/>
                </a:lnTo>
                <a:lnTo>
                  <a:pt x="247926" y="237732"/>
                </a:lnTo>
                <a:lnTo>
                  <a:pt x="276444" y="189499"/>
                </a:lnTo>
                <a:lnTo>
                  <a:pt x="284227" y="135937"/>
                </a:lnTo>
                <a:lnTo>
                  <a:pt x="284224" y="134530"/>
                </a:lnTo>
                <a:lnTo>
                  <a:pt x="279998" y="107061"/>
                </a:lnTo>
                <a:close/>
              </a:path>
              <a:path w="284479" h="285114">
                <a:moveTo>
                  <a:pt x="174715" y="189737"/>
                </a:moveTo>
                <a:lnTo>
                  <a:pt x="109310" y="189737"/>
                </a:lnTo>
                <a:lnTo>
                  <a:pt x="115914" y="194310"/>
                </a:lnTo>
                <a:lnTo>
                  <a:pt x="123534" y="197485"/>
                </a:lnTo>
                <a:lnTo>
                  <a:pt x="131789" y="199009"/>
                </a:lnTo>
                <a:lnTo>
                  <a:pt x="131789" y="219202"/>
                </a:lnTo>
                <a:lnTo>
                  <a:pt x="152236" y="219202"/>
                </a:lnTo>
                <a:lnTo>
                  <a:pt x="152236" y="199009"/>
                </a:lnTo>
                <a:lnTo>
                  <a:pt x="160491" y="197485"/>
                </a:lnTo>
                <a:lnTo>
                  <a:pt x="168111" y="194310"/>
                </a:lnTo>
                <a:lnTo>
                  <a:pt x="174715" y="189737"/>
                </a:lnTo>
                <a:close/>
              </a:path>
              <a:path w="284479" h="285114">
                <a:moveTo>
                  <a:pt x="93054" y="79121"/>
                </a:moveTo>
                <a:lnTo>
                  <a:pt x="78576" y="93472"/>
                </a:lnTo>
                <a:lnTo>
                  <a:pt x="94832" y="109728"/>
                </a:lnTo>
                <a:lnTo>
                  <a:pt x="90260" y="116332"/>
                </a:lnTo>
                <a:lnTo>
                  <a:pt x="86958" y="124079"/>
                </a:lnTo>
                <a:lnTo>
                  <a:pt x="85561" y="132334"/>
                </a:lnTo>
                <a:lnTo>
                  <a:pt x="62828" y="132334"/>
                </a:lnTo>
                <a:lnTo>
                  <a:pt x="62828" y="152781"/>
                </a:lnTo>
                <a:lnTo>
                  <a:pt x="85561" y="152781"/>
                </a:lnTo>
                <a:lnTo>
                  <a:pt x="86958" y="161036"/>
                </a:lnTo>
                <a:lnTo>
                  <a:pt x="90293" y="168703"/>
                </a:lnTo>
                <a:lnTo>
                  <a:pt x="94832" y="175260"/>
                </a:lnTo>
                <a:lnTo>
                  <a:pt x="78576" y="191516"/>
                </a:lnTo>
                <a:lnTo>
                  <a:pt x="93054" y="205994"/>
                </a:lnTo>
                <a:lnTo>
                  <a:pt x="109310" y="189737"/>
                </a:lnTo>
                <a:lnTo>
                  <a:pt x="203671" y="189737"/>
                </a:lnTo>
                <a:lnTo>
                  <a:pt x="193511" y="179578"/>
                </a:lnTo>
                <a:lnTo>
                  <a:pt x="142076" y="179578"/>
                </a:lnTo>
                <a:lnTo>
                  <a:pt x="127655" y="176658"/>
                </a:lnTo>
                <a:lnTo>
                  <a:pt x="115866" y="168703"/>
                </a:lnTo>
                <a:lnTo>
                  <a:pt x="107911" y="156914"/>
                </a:lnTo>
                <a:lnTo>
                  <a:pt x="104992" y="142494"/>
                </a:lnTo>
                <a:lnTo>
                  <a:pt x="107911" y="128073"/>
                </a:lnTo>
                <a:lnTo>
                  <a:pt x="115866" y="116284"/>
                </a:lnTo>
                <a:lnTo>
                  <a:pt x="127655" y="108329"/>
                </a:lnTo>
                <a:lnTo>
                  <a:pt x="142076" y="105410"/>
                </a:lnTo>
                <a:lnTo>
                  <a:pt x="193511" y="105410"/>
                </a:lnTo>
                <a:lnTo>
                  <a:pt x="203671" y="95250"/>
                </a:lnTo>
                <a:lnTo>
                  <a:pt x="109310" y="95250"/>
                </a:lnTo>
                <a:lnTo>
                  <a:pt x="93054" y="79121"/>
                </a:lnTo>
                <a:close/>
              </a:path>
              <a:path w="284479" h="285114">
                <a:moveTo>
                  <a:pt x="203671" y="189737"/>
                </a:moveTo>
                <a:lnTo>
                  <a:pt x="174715" y="189737"/>
                </a:lnTo>
                <a:lnTo>
                  <a:pt x="190971" y="205994"/>
                </a:lnTo>
                <a:lnTo>
                  <a:pt x="205449" y="191516"/>
                </a:lnTo>
                <a:lnTo>
                  <a:pt x="203671" y="189737"/>
                </a:lnTo>
                <a:close/>
              </a:path>
              <a:path w="284479" h="285114">
                <a:moveTo>
                  <a:pt x="193511" y="105410"/>
                </a:moveTo>
                <a:lnTo>
                  <a:pt x="142076" y="105410"/>
                </a:lnTo>
                <a:lnTo>
                  <a:pt x="156423" y="108329"/>
                </a:lnTo>
                <a:lnTo>
                  <a:pt x="168174" y="116284"/>
                </a:lnTo>
                <a:lnTo>
                  <a:pt x="176116" y="128073"/>
                </a:lnTo>
                <a:lnTo>
                  <a:pt x="179033" y="142494"/>
                </a:lnTo>
                <a:lnTo>
                  <a:pt x="176116" y="156914"/>
                </a:lnTo>
                <a:lnTo>
                  <a:pt x="168174" y="168703"/>
                </a:lnTo>
                <a:lnTo>
                  <a:pt x="156423" y="176658"/>
                </a:lnTo>
                <a:lnTo>
                  <a:pt x="142076" y="179578"/>
                </a:lnTo>
                <a:lnTo>
                  <a:pt x="193511" y="179578"/>
                </a:lnTo>
                <a:lnTo>
                  <a:pt x="189193" y="175260"/>
                </a:lnTo>
                <a:lnTo>
                  <a:pt x="193765" y="168656"/>
                </a:lnTo>
                <a:lnTo>
                  <a:pt x="197067" y="161036"/>
                </a:lnTo>
                <a:lnTo>
                  <a:pt x="198591" y="152781"/>
                </a:lnTo>
                <a:lnTo>
                  <a:pt x="216117" y="152781"/>
                </a:lnTo>
                <a:lnTo>
                  <a:pt x="216117" y="132334"/>
                </a:lnTo>
                <a:lnTo>
                  <a:pt x="198591" y="132334"/>
                </a:lnTo>
                <a:lnTo>
                  <a:pt x="197067" y="124079"/>
                </a:lnTo>
                <a:lnTo>
                  <a:pt x="193732" y="116284"/>
                </a:lnTo>
                <a:lnTo>
                  <a:pt x="189193" y="109728"/>
                </a:lnTo>
                <a:lnTo>
                  <a:pt x="193511" y="105410"/>
                </a:lnTo>
                <a:close/>
              </a:path>
              <a:path w="284479" h="285114">
                <a:moveTo>
                  <a:pt x="142330" y="0"/>
                </a:moveTo>
                <a:lnTo>
                  <a:pt x="64894" y="22759"/>
                </a:lnTo>
                <a:lnTo>
                  <a:pt x="32071" y="52078"/>
                </a:lnTo>
                <a:lnTo>
                  <a:pt x="9872" y="89638"/>
                </a:lnTo>
                <a:lnTo>
                  <a:pt x="0" y="132551"/>
                </a:lnTo>
                <a:lnTo>
                  <a:pt x="4154" y="177927"/>
                </a:lnTo>
                <a:lnTo>
                  <a:pt x="22696" y="173100"/>
                </a:lnTo>
                <a:lnTo>
                  <a:pt x="20364" y="128031"/>
                </a:lnTo>
                <a:lnTo>
                  <a:pt x="20244" y="124079"/>
                </a:lnTo>
                <a:lnTo>
                  <a:pt x="36015" y="79771"/>
                </a:lnTo>
                <a:lnTo>
                  <a:pt x="67362" y="44424"/>
                </a:lnTo>
                <a:lnTo>
                  <a:pt x="111342" y="23114"/>
                </a:lnTo>
                <a:lnTo>
                  <a:pt x="142330" y="19177"/>
                </a:lnTo>
                <a:lnTo>
                  <a:pt x="212406" y="19177"/>
                </a:lnTo>
                <a:lnTo>
                  <a:pt x="194892" y="10144"/>
                </a:lnTo>
                <a:lnTo>
                  <a:pt x="169138" y="2571"/>
                </a:lnTo>
                <a:lnTo>
                  <a:pt x="142330" y="0"/>
                </a:lnTo>
                <a:close/>
              </a:path>
              <a:path w="284479" h="285114">
                <a:moveTo>
                  <a:pt x="142076" y="122047"/>
                </a:moveTo>
                <a:lnTo>
                  <a:pt x="134113" y="123652"/>
                </a:lnTo>
                <a:lnTo>
                  <a:pt x="127614" y="128031"/>
                </a:lnTo>
                <a:lnTo>
                  <a:pt x="123234" y="134530"/>
                </a:lnTo>
                <a:lnTo>
                  <a:pt x="121629" y="142494"/>
                </a:lnTo>
                <a:lnTo>
                  <a:pt x="123234" y="150457"/>
                </a:lnTo>
                <a:lnTo>
                  <a:pt x="127614" y="156956"/>
                </a:lnTo>
                <a:lnTo>
                  <a:pt x="134113" y="161335"/>
                </a:lnTo>
                <a:lnTo>
                  <a:pt x="142076" y="162941"/>
                </a:lnTo>
                <a:lnTo>
                  <a:pt x="149966" y="161335"/>
                </a:lnTo>
                <a:lnTo>
                  <a:pt x="156427" y="156956"/>
                </a:lnTo>
                <a:lnTo>
                  <a:pt x="160793" y="150457"/>
                </a:lnTo>
                <a:lnTo>
                  <a:pt x="162396" y="142494"/>
                </a:lnTo>
                <a:lnTo>
                  <a:pt x="160793" y="134530"/>
                </a:lnTo>
                <a:lnTo>
                  <a:pt x="156427" y="128031"/>
                </a:lnTo>
                <a:lnTo>
                  <a:pt x="149966" y="123652"/>
                </a:lnTo>
                <a:lnTo>
                  <a:pt x="142076" y="122047"/>
                </a:lnTo>
                <a:close/>
              </a:path>
              <a:path w="284479" h="285114">
                <a:moveTo>
                  <a:pt x="152236" y="65912"/>
                </a:moveTo>
                <a:lnTo>
                  <a:pt x="131789" y="65912"/>
                </a:lnTo>
                <a:lnTo>
                  <a:pt x="131789" y="85979"/>
                </a:lnTo>
                <a:lnTo>
                  <a:pt x="123534" y="87503"/>
                </a:lnTo>
                <a:lnTo>
                  <a:pt x="115914" y="90678"/>
                </a:lnTo>
                <a:lnTo>
                  <a:pt x="109310" y="95250"/>
                </a:lnTo>
                <a:lnTo>
                  <a:pt x="174715" y="95250"/>
                </a:lnTo>
                <a:lnTo>
                  <a:pt x="168111" y="90678"/>
                </a:lnTo>
                <a:lnTo>
                  <a:pt x="160491" y="87503"/>
                </a:lnTo>
                <a:lnTo>
                  <a:pt x="152236" y="85979"/>
                </a:lnTo>
                <a:lnTo>
                  <a:pt x="152236" y="65912"/>
                </a:lnTo>
                <a:close/>
              </a:path>
              <a:path w="284479" h="285114">
                <a:moveTo>
                  <a:pt x="190971" y="79121"/>
                </a:moveTo>
                <a:lnTo>
                  <a:pt x="174715" y="95250"/>
                </a:lnTo>
                <a:lnTo>
                  <a:pt x="203671" y="95250"/>
                </a:lnTo>
                <a:lnTo>
                  <a:pt x="205449" y="93472"/>
                </a:lnTo>
                <a:lnTo>
                  <a:pt x="190971" y="79121"/>
                </a:lnTo>
                <a:close/>
              </a:path>
              <a:path w="284479" h="285114">
                <a:moveTo>
                  <a:pt x="212406" y="19177"/>
                </a:moveTo>
                <a:lnTo>
                  <a:pt x="142330" y="19177"/>
                </a:lnTo>
                <a:lnTo>
                  <a:pt x="165640" y="21425"/>
                </a:lnTo>
                <a:lnTo>
                  <a:pt x="187939" y="28019"/>
                </a:lnTo>
                <a:lnTo>
                  <a:pt x="208642" y="38733"/>
                </a:lnTo>
                <a:lnTo>
                  <a:pt x="227166" y="53340"/>
                </a:lnTo>
                <a:lnTo>
                  <a:pt x="202401" y="53340"/>
                </a:lnTo>
                <a:lnTo>
                  <a:pt x="202401" y="73787"/>
                </a:lnTo>
                <a:lnTo>
                  <a:pt x="260567" y="73914"/>
                </a:lnTo>
                <a:lnTo>
                  <a:pt x="260567" y="39243"/>
                </a:lnTo>
                <a:lnTo>
                  <a:pt x="240120" y="39243"/>
                </a:lnTo>
                <a:lnTo>
                  <a:pt x="218750" y="22449"/>
                </a:lnTo>
                <a:lnTo>
                  <a:pt x="212406" y="19177"/>
                </a:lnTo>
                <a:close/>
              </a:path>
              <a:path w="284479" h="285114">
                <a:moveTo>
                  <a:pt x="260567" y="15748"/>
                </a:moveTo>
                <a:lnTo>
                  <a:pt x="240120" y="15748"/>
                </a:lnTo>
                <a:lnTo>
                  <a:pt x="240120" y="39243"/>
                </a:lnTo>
                <a:lnTo>
                  <a:pt x="260567" y="39243"/>
                </a:lnTo>
                <a:lnTo>
                  <a:pt x="260567" y="15748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410619" y="1897379"/>
            <a:ext cx="284480" cy="285115"/>
          </a:xfrm>
          <a:custGeom>
            <a:avLst/>
            <a:gdLst/>
            <a:ahLst/>
            <a:cxnLst/>
            <a:rect l="l" t="t" r="r" b="b"/>
            <a:pathLst>
              <a:path w="284479" h="285114">
                <a:moveTo>
                  <a:pt x="74755" y="245745"/>
                </a:moveTo>
                <a:lnTo>
                  <a:pt x="43905" y="245745"/>
                </a:lnTo>
                <a:lnTo>
                  <a:pt x="65275" y="262538"/>
                </a:lnTo>
                <a:lnTo>
                  <a:pt x="89133" y="274843"/>
                </a:lnTo>
                <a:lnTo>
                  <a:pt x="114887" y="282416"/>
                </a:lnTo>
                <a:lnTo>
                  <a:pt x="141695" y="284988"/>
                </a:lnTo>
                <a:lnTo>
                  <a:pt x="150646" y="284702"/>
                </a:lnTo>
                <a:lnTo>
                  <a:pt x="203818" y="270839"/>
                </a:lnTo>
                <a:lnTo>
                  <a:pt x="212114" y="265811"/>
                </a:lnTo>
                <a:lnTo>
                  <a:pt x="141822" y="265811"/>
                </a:lnTo>
                <a:lnTo>
                  <a:pt x="118492" y="263562"/>
                </a:lnTo>
                <a:lnTo>
                  <a:pt x="96150" y="256968"/>
                </a:lnTo>
                <a:lnTo>
                  <a:pt x="75403" y="246254"/>
                </a:lnTo>
                <a:lnTo>
                  <a:pt x="74755" y="245745"/>
                </a:lnTo>
                <a:close/>
              </a:path>
              <a:path w="284479" h="285114">
                <a:moveTo>
                  <a:pt x="81624" y="211200"/>
                </a:moveTo>
                <a:lnTo>
                  <a:pt x="23458" y="211200"/>
                </a:lnTo>
                <a:lnTo>
                  <a:pt x="23458" y="269240"/>
                </a:lnTo>
                <a:lnTo>
                  <a:pt x="43905" y="269240"/>
                </a:lnTo>
                <a:lnTo>
                  <a:pt x="43905" y="245745"/>
                </a:lnTo>
                <a:lnTo>
                  <a:pt x="74755" y="245745"/>
                </a:lnTo>
                <a:lnTo>
                  <a:pt x="56859" y="231648"/>
                </a:lnTo>
                <a:lnTo>
                  <a:pt x="81624" y="231648"/>
                </a:lnTo>
                <a:lnTo>
                  <a:pt x="81624" y="211200"/>
                </a:lnTo>
                <a:close/>
              </a:path>
              <a:path w="284479" h="285114">
                <a:moveTo>
                  <a:pt x="279998" y="107061"/>
                </a:moveTo>
                <a:lnTo>
                  <a:pt x="261329" y="111887"/>
                </a:lnTo>
                <a:lnTo>
                  <a:pt x="265105" y="135937"/>
                </a:lnTo>
                <a:lnTo>
                  <a:pt x="264107" y="159893"/>
                </a:lnTo>
                <a:lnTo>
                  <a:pt x="248121" y="205232"/>
                </a:lnTo>
                <a:lnTo>
                  <a:pt x="216069" y="241125"/>
                </a:lnTo>
                <a:lnTo>
                  <a:pt x="172683" y="261874"/>
                </a:lnTo>
                <a:lnTo>
                  <a:pt x="141822" y="265811"/>
                </a:lnTo>
                <a:lnTo>
                  <a:pt x="212114" y="265811"/>
                </a:lnTo>
                <a:lnTo>
                  <a:pt x="247926" y="237732"/>
                </a:lnTo>
                <a:lnTo>
                  <a:pt x="276444" y="189499"/>
                </a:lnTo>
                <a:lnTo>
                  <a:pt x="284227" y="135937"/>
                </a:lnTo>
                <a:lnTo>
                  <a:pt x="284224" y="134530"/>
                </a:lnTo>
                <a:lnTo>
                  <a:pt x="279998" y="107061"/>
                </a:lnTo>
                <a:close/>
              </a:path>
              <a:path w="284479" h="285114">
                <a:moveTo>
                  <a:pt x="174715" y="189737"/>
                </a:moveTo>
                <a:lnTo>
                  <a:pt x="109310" y="189737"/>
                </a:lnTo>
                <a:lnTo>
                  <a:pt x="115914" y="194310"/>
                </a:lnTo>
                <a:lnTo>
                  <a:pt x="123534" y="197485"/>
                </a:lnTo>
                <a:lnTo>
                  <a:pt x="131789" y="199009"/>
                </a:lnTo>
                <a:lnTo>
                  <a:pt x="131789" y="219202"/>
                </a:lnTo>
                <a:lnTo>
                  <a:pt x="152236" y="219202"/>
                </a:lnTo>
                <a:lnTo>
                  <a:pt x="152236" y="199009"/>
                </a:lnTo>
                <a:lnTo>
                  <a:pt x="160491" y="197485"/>
                </a:lnTo>
                <a:lnTo>
                  <a:pt x="168111" y="194310"/>
                </a:lnTo>
                <a:lnTo>
                  <a:pt x="174715" y="189737"/>
                </a:lnTo>
                <a:close/>
              </a:path>
              <a:path w="284479" h="285114">
                <a:moveTo>
                  <a:pt x="93054" y="79121"/>
                </a:moveTo>
                <a:lnTo>
                  <a:pt x="78576" y="93472"/>
                </a:lnTo>
                <a:lnTo>
                  <a:pt x="94832" y="109728"/>
                </a:lnTo>
                <a:lnTo>
                  <a:pt x="90260" y="116332"/>
                </a:lnTo>
                <a:lnTo>
                  <a:pt x="86958" y="124079"/>
                </a:lnTo>
                <a:lnTo>
                  <a:pt x="85561" y="132334"/>
                </a:lnTo>
                <a:lnTo>
                  <a:pt x="62828" y="132334"/>
                </a:lnTo>
                <a:lnTo>
                  <a:pt x="62828" y="152781"/>
                </a:lnTo>
                <a:lnTo>
                  <a:pt x="85561" y="152781"/>
                </a:lnTo>
                <a:lnTo>
                  <a:pt x="86958" y="161036"/>
                </a:lnTo>
                <a:lnTo>
                  <a:pt x="90293" y="168703"/>
                </a:lnTo>
                <a:lnTo>
                  <a:pt x="94832" y="175260"/>
                </a:lnTo>
                <a:lnTo>
                  <a:pt x="78576" y="191516"/>
                </a:lnTo>
                <a:lnTo>
                  <a:pt x="93054" y="205994"/>
                </a:lnTo>
                <a:lnTo>
                  <a:pt x="109310" y="189737"/>
                </a:lnTo>
                <a:lnTo>
                  <a:pt x="203671" y="189737"/>
                </a:lnTo>
                <a:lnTo>
                  <a:pt x="193511" y="179578"/>
                </a:lnTo>
                <a:lnTo>
                  <a:pt x="142076" y="179578"/>
                </a:lnTo>
                <a:lnTo>
                  <a:pt x="127655" y="176658"/>
                </a:lnTo>
                <a:lnTo>
                  <a:pt x="115866" y="168703"/>
                </a:lnTo>
                <a:lnTo>
                  <a:pt x="107911" y="156914"/>
                </a:lnTo>
                <a:lnTo>
                  <a:pt x="104992" y="142494"/>
                </a:lnTo>
                <a:lnTo>
                  <a:pt x="107911" y="128073"/>
                </a:lnTo>
                <a:lnTo>
                  <a:pt x="115866" y="116284"/>
                </a:lnTo>
                <a:lnTo>
                  <a:pt x="127655" y="108329"/>
                </a:lnTo>
                <a:lnTo>
                  <a:pt x="142076" y="105410"/>
                </a:lnTo>
                <a:lnTo>
                  <a:pt x="193511" y="105410"/>
                </a:lnTo>
                <a:lnTo>
                  <a:pt x="203671" y="95250"/>
                </a:lnTo>
                <a:lnTo>
                  <a:pt x="109310" y="95250"/>
                </a:lnTo>
                <a:lnTo>
                  <a:pt x="93054" y="79121"/>
                </a:lnTo>
                <a:close/>
              </a:path>
              <a:path w="284479" h="285114">
                <a:moveTo>
                  <a:pt x="203671" y="189737"/>
                </a:moveTo>
                <a:lnTo>
                  <a:pt x="174715" y="189737"/>
                </a:lnTo>
                <a:lnTo>
                  <a:pt x="190971" y="205994"/>
                </a:lnTo>
                <a:lnTo>
                  <a:pt x="205449" y="191516"/>
                </a:lnTo>
                <a:lnTo>
                  <a:pt x="203671" y="189737"/>
                </a:lnTo>
                <a:close/>
              </a:path>
              <a:path w="284479" h="285114">
                <a:moveTo>
                  <a:pt x="193511" y="105410"/>
                </a:moveTo>
                <a:lnTo>
                  <a:pt x="142076" y="105410"/>
                </a:lnTo>
                <a:lnTo>
                  <a:pt x="156423" y="108329"/>
                </a:lnTo>
                <a:lnTo>
                  <a:pt x="168174" y="116284"/>
                </a:lnTo>
                <a:lnTo>
                  <a:pt x="176116" y="128073"/>
                </a:lnTo>
                <a:lnTo>
                  <a:pt x="179033" y="142494"/>
                </a:lnTo>
                <a:lnTo>
                  <a:pt x="176116" y="156914"/>
                </a:lnTo>
                <a:lnTo>
                  <a:pt x="168174" y="168703"/>
                </a:lnTo>
                <a:lnTo>
                  <a:pt x="156423" y="176658"/>
                </a:lnTo>
                <a:lnTo>
                  <a:pt x="142076" y="179578"/>
                </a:lnTo>
                <a:lnTo>
                  <a:pt x="193511" y="179578"/>
                </a:lnTo>
                <a:lnTo>
                  <a:pt x="189193" y="175260"/>
                </a:lnTo>
                <a:lnTo>
                  <a:pt x="193765" y="168656"/>
                </a:lnTo>
                <a:lnTo>
                  <a:pt x="197067" y="161036"/>
                </a:lnTo>
                <a:lnTo>
                  <a:pt x="198591" y="152781"/>
                </a:lnTo>
                <a:lnTo>
                  <a:pt x="216117" y="152781"/>
                </a:lnTo>
                <a:lnTo>
                  <a:pt x="216117" y="132334"/>
                </a:lnTo>
                <a:lnTo>
                  <a:pt x="198591" y="132334"/>
                </a:lnTo>
                <a:lnTo>
                  <a:pt x="197067" y="124079"/>
                </a:lnTo>
                <a:lnTo>
                  <a:pt x="193732" y="116284"/>
                </a:lnTo>
                <a:lnTo>
                  <a:pt x="189193" y="109728"/>
                </a:lnTo>
                <a:lnTo>
                  <a:pt x="193511" y="105410"/>
                </a:lnTo>
                <a:close/>
              </a:path>
              <a:path w="284479" h="285114">
                <a:moveTo>
                  <a:pt x="142330" y="0"/>
                </a:moveTo>
                <a:lnTo>
                  <a:pt x="64894" y="22759"/>
                </a:lnTo>
                <a:lnTo>
                  <a:pt x="32071" y="52078"/>
                </a:lnTo>
                <a:lnTo>
                  <a:pt x="9872" y="89638"/>
                </a:lnTo>
                <a:lnTo>
                  <a:pt x="0" y="132551"/>
                </a:lnTo>
                <a:lnTo>
                  <a:pt x="4154" y="177927"/>
                </a:lnTo>
                <a:lnTo>
                  <a:pt x="22696" y="173100"/>
                </a:lnTo>
                <a:lnTo>
                  <a:pt x="20364" y="128031"/>
                </a:lnTo>
                <a:lnTo>
                  <a:pt x="20244" y="124079"/>
                </a:lnTo>
                <a:lnTo>
                  <a:pt x="36015" y="79771"/>
                </a:lnTo>
                <a:lnTo>
                  <a:pt x="67362" y="44424"/>
                </a:lnTo>
                <a:lnTo>
                  <a:pt x="111342" y="23114"/>
                </a:lnTo>
                <a:lnTo>
                  <a:pt x="142330" y="19177"/>
                </a:lnTo>
                <a:lnTo>
                  <a:pt x="212406" y="19177"/>
                </a:lnTo>
                <a:lnTo>
                  <a:pt x="194892" y="10144"/>
                </a:lnTo>
                <a:lnTo>
                  <a:pt x="169138" y="2571"/>
                </a:lnTo>
                <a:lnTo>
                  <a:pt x="142330" y="0"/>
                </a:lnTo>
                <a:close/>
              </a:path>
              <a:path w="284479" h="285114">
                <a:moveTo>
                  <a:pt x="142076" y="122047"/>
                </a:moveTo>
                <a:lnTo>
                  <a:pt x="134113" y="123652"/>
                </a:lnTo>
                <a:lnTo>
                  <a:pt x="127614" y="128031"/>
                </a:lnTo>
                <a:lnTo>
                  <a:pt x="123234" y="134530"/>
                </a:lnTo>
                <a:lnTo>
                  <a:pt x="121629" y="142494"/>
                </a:lnTo>
                <a:lnTo>
                  <a:pt x="123234" y="150457"/>
                </a:lnTo>
                <a:lnTo>
                  <a:pt x="127614" y="156956"/>
                </a:lnTo>
                <a:lnTo>
                  <a:pt x="134113" y="161335"/>
                </a:lnTo>
                <a:lnTo>
                  <a:pt x="142076" y="162941"/>
                </a:lnTo>
                <a:lnTo>
                  <a:pt x="149966" y="161335"/>
                </a:lnTo>
                <a:lnTo>
                  <a:pt x="156427" y="156956"/>
                </a:lnTo>
                <a:lnTo>
                  <a:pt x="160793" y="150457"/>
                </a:lnTo>
                <a:lnTo>
                  <a:pt x="162396" y="142494"/>
                </a:lnTo>
                <a:lnTo>
                  <a:pt x="160793" y="134530"/>
                </a:lnTo>
                <a:lnTo>
                  <a:pt x="156427" y="128031"/>
                </a:lnTo>
                <a:lnTo>
                  <a:pt x="149966" y="123652"/>
                </a:lnTo>
                <a:lnTo>
                  <a:pt x="142076" y="122047"/>
                </a:lnTo>
                <a:close/>
              </a:path>
              <a:path w="284479" h="285114">
                <a:moveTo>
                  <a:pt x="152236" y="65912"/>
                </a:moveTo>
                <a:lnTo>
                  <a:pt x="131789" y="65912"/>
                </a:lnTo>
                <a:lnTo>
                  <a:pt x="131789" y="85979"/>
                </a:lnTo>
                <a:lnTo>
                  <a:pt x="123534" y="87503"/>
                </a:lnTo>
                <a:lnTo>
                  <a:pt x="115914" y="90678"/>
                </a:lnTo>
                <a:lnTo>
                  <a:pt x="109310" y="95250"/>
                </a:lnTo>
                <a:lnTo>
                  <a:pt x="174715" y="95250"/>
                </a:lnTo>
                <a:lnTo>
                  <a:pt x="168111" y="90678"/>
                </a:lnTo>
                <a:lnTo>
                  <a:pt x="160491" y="87503"/>
                </a:lnTo>
                <a:lnTo>
                  <a:pt x="152236" y="85979"/>
                </a:lnTo>
                <a:lnTo>
                  <a:pt x="152236" y="65912"/>
                </a:lnTo>
                <a:close/>
              </a:path>
              <a:path w="284479" h="285114">
                <a:moveTo>
                  <a:pt x="190971" y="79121"/>
                </a:moveTo>
                <a:lnTo>
                  <a:pt x="174715" y="95250"/>
                </a:lnTo>
                <a:lnTo>
                  <a:pt x="203671" y="95250"/>
                </a:lnTo>
                <a:lnTo>
                  <a:pt x="205449" y="93472"/>
                </a:lnTo>
                <a:lnTo>
                  <a:pt x="190971" y="79121"/>
                </a:lnTo>
                <a:close/>
              </a:path>
              <a:path w="284479" h="285114">
                <a:moveTo>
                  <a:pt x="212406" y="19177"/>
                </a:moveTo>
                <a:lnTo>
                  <a:pt x="142330" y="19177"/>
                </a:lnTo>
                <a:lnTo>
                  <a:pt x="165640" y="21425"/>
                </a:lnTo>
                <a:lnTo>
                  <a:pt x="187939" y="28019"/>
                </a:lnTo>
                <a:lnTo>
                  <a:pt x="208642" y="38733"/>
                </a:lnTo>
                <a:lnTo>
                  <a:pt x="227166" y="53340"/>
                </a:lnTo>
                <a:lnTo>
                  <a:pt x="202401" y="53340"/>
                </a:lnTo>
                <a:lnTo>
                  <a:pt x="202401" y="73787"/>
                </a:lnTo>
                <a:lnTo>
                  <a:pt x="260567" y="73914"/>
                </a:lnTo>
                <a:lnTo>
                  <a:pt x="260567" y="39243"/>
                </a:lnTo>
                <a:lnTo>
                  <a:pt x="240120" y="39243"/>
                </a:lnTo>
                <a:lnTo>
                  <a:pt x="218750" y="22449"/>
                </a:lnTo>
                <a:lnTo>
                  <a:pt x="212406" y="19177"/>
                </a:lnTo>
                <a:close/>
              </a:path>
              <a:path w="284479" h="285114">
                <a:moveTo>
                  <a:pt x="260567" y="15748"/>
                </a:moveTo>
                <a:lnTo>
                  <a:pt x="240120" y="15748"/>
                </a:lnTo>
                <a:lnTo>
                  <a:pt x="240120" y="39243"/>
                </a:lnTo>
                <a:lnTo>
                  <a:pt x="260567" y="39243"/>
                </a:lnTo>
                <a:lnTo>
                  <a:pt x="260567" y="15748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410619" y="4475988"/>
            <a:ext cx="284480" cy="285115"/>
          </a:xfrm>
          <a:custGeom>
            <a:avLst/>
            <a:gdLst/>
            <a:ahLst/>
            <a:cxnLst/>
            <a:rect l="l" t="t" r="r" b="b"/>
            <a:pathLst>
              <a:path w="284479" h="285114">
                <a:moveTo>
                  <a:pt x="74755" y="245744"/>
                </a:moveTo>
                <a:lnTo>
                  <a:pt x="43905" y="245744"/>
                </a:lnTo>
                <a:lnTo>
                  <a:pt x="65275" y="262538"/>
                </a:lnTo>
                <a:lnTo>
                  <a:pt x="89133" y="274843"/>
                </a:lnTo>
                <a:lnTo>
                  <a:pt x="114887" y="282416"/>
                </a:lnTo>
                <a:lnTo>
                  <a:pt x="141695" y="284988"/>
                </a:lnTo>
                <a:lnTo>
                  <a:pt x="150646" y="284702"/>
                </a:lnTo>
                <a:lnTo>
                  <a:pt x="203818" y="270839"/>
                </a:lnTo>
                <a:lnTo>
                  <a:pt x="212114" y="265811"/>
                </a:lnTo>
                <a:lnTo>
                  <a:pt x="141822" y="265811"/>
                </a:lnTo>
                <a:lnTo>
                  <a:pt x="118492" y="263562"/>
                </a:lnTo>
                <a:lnTo>
                  <a:pt x="96150" y="256968"/>
                </a:lnTo>
                <a:lnTo>
                  <a:pt x="75403" y="246254"/>
                </a:lnTo>
                <a:lnTo>
                  <a:pt x="74755" y="245744"/>
                </a:lnTo>
                <a:close/>
              </a:path>
              <a:path w="284479" h="285114">
                <a:moveTo>
                  <a:pt x="81624" y="211200"/>
                </a:moveTo>
                <a:lnTo>
                  <a:pt x="23458" y="211200"/>
                </a:lnTo>
                <a:lnTo>
                  <a:pt x="23458" y="269239"/>
                </a:lnTo>
                <a:lnTo>
                  <a:pt x="43905" y="269239"/>
                </a:lnTo>
                <a:lnTo>
                  <a:pt x="43905" y="245744"/>
                </a:lnTo>
                <a:lnTo>
                  <a:pt x="74755" y="245744"/>
                </a:lnTo>
                <a:lnTo>
                  <a:pt x="56859" y="231648"/>
                </a:lnTo>
                <a:lnTo>
                  <a:pt x="81624" y="231648"/>
                </a:lnTo>
                <a:lnTo>
                  <a:pt x="81624" y="211200"/>
                </a:lnTo>
                <a:close/>
              </a:path>
              <a:path w="284479" h="285114">
                <a:moveTo>
                  <a:pt x="279998" y="107061"/>
                </a:moveTo>
                <a:lnTo>
                  <a:pt x="261329" y="111887"/>
                </a:lnTo>
                <a:lnTo>
                  <a:pt x="265105" y="135937"/>
                </a:lnTo>
                <a:lnTo>
                  <a:pt x="264107" y="159893"/>
                </a:lnTo>
                <a:lnTo>
                  <a:pt x="248121" y="205231"/>
                </a:lnTo>
                <a:lnTo>
                  <a:pt x="216069" y="241125"/>
                </a:lnTo>
                <a:lnTo>
                  <a:pt x="172683" y="261874"/>
                </a:lnTo>
                <a:lnTo>
                  <a:pt x="141822" y="265811"/>
                </a:lnTo>
                <a:lnTo>
                  <a:pt x="212114" y="265811"/>
                </a:lnTo>
                <a:lnTo>
                  <a:pt x="247926" y="237732"/>
                </a:lnTo>
                <a:lnTo>
                  <a:pt x="276444" y="189499"/>
                </a:lnTo>
                <a:lnTo>
                  <a:pt x="284227" y="135937"/>
                </a:lnTo>
                <a:lnTo>
                  <a:pt x="284224" y="134530"/>
                </a:lnTo>
                <a:lnTo>
                  <a:pt x="279998" y="107061"/>
                </a:lnTo>
                <a:close/>
              </a:path>
              <a:path w="284479" h="285114">
                <a:moveTo>
                  <a:pt x="174715" y="189737"/>
                </a:moveTo>
                <a:lnTo>
                  <a:pt x="109310" y="189737"/>
                </a:lnTo>
                <a:lnTo>
                  <a:pt x="115914" y="194310"/>
                </a:lnTo>
                <a:lnTo>
                  <a:pt x="123534" y="197485"/>
                </a:lnTo>
                <a:lnTo>
                  <a:pt x="131789" y="199009"/>
                </a:lnTo>
                <a:lnTo>
                  <a:pt x="131789" y="219201"/>
                </a:lnTo>
                <a:lnTo>
                  <a:pt x="152236" y="219201"/>
                </a:lnTo>
                <a:lnTo>
                  <a:pt x="152236" y="199009"/>
                </a:lnTo>
                <a:lnTo>
                  <a:pt x="160491" y="197485"/>
                </a:lnTo>
                <a:lnTo>
                  <a:pt x="168111" y="194310"/>
                </a:lnTo>
                <a:lnTo>
                  <a:pt x="174715" y="189737"/>
                </a:lnTo>
                <a:close/>
              </a:path>
              <a:path w="284479" h="285114">
                <a:moveTo>
                  <a:pt x="93054" y="79120"/>
                </a:moveTo>
                <a:lnTo>
                  <a:pt x="78576" y="93472"/>
                </a:lnTo>
                <a:lnTo>
                  <a:pt x="94832" y="109728"/>
                </a:lnTo>
                <a:lnTo>
                  <a:pt x="90260" y="116331"/>
                </a:lnTo>
                <a:lnTo>
                  <a:pt x="86958" y="124079"/>
                </a:lnTo>
                <a:lnTo>
                  <a:pt x="85561" y="132334"/>
                </a:lnTo>
                <a:lnTo>
                  <a:pt x="62828" y="132334"/>
                </a:lnTo>
                <a:lnTo>
                  <a:pt x="62828" y="152781"/>
                </a:lnTo>
                <a:lnTo>
                  <a:pt x="85561" y="152781"/>
                </a:lnTo>
                <a:lnTo>
                  <a:pt x="86958" y="161036"/>
                </a:lnTo>
                <a:lnTo>
                  <a:pt x="90293" y="168703"/>
                </a:lnTo>
                <a:lnTo>
                  <a:pt x="94832" y="175260"/>
                </a:lnTo>
                <a:lnTo>
                  <a:pt x="78576" y="191516"/>
                </a:lnTo>
                <a:lnTo>
                  <a:pt x="93054" y="205994"/>
                </a:lnTo>
                <a:lnTo>
                  <a:pt x="109310" y="189737"/>
                </a:lnTo>
                <a:lnTo>
                  <a:pt x="203671" y="189737"/>
                </a:lnTo>
                <a:lnTo>
                  <a:pt x="193511" y="179578"/>
                </a:lnTo>
                <a:lnTo>
                  <a:pt x="142076" y="179578"/>
                </a:lnTo>
                <a:lnTo>
                  <a:pt x="127655" y="176658"/>
                </a:lnTo>
                <a:lnTo>
                  <a:pt x="115866" y="168703"/>
                </a:lnTo>
                <a:lnTo>
                  <a:pt x="107911" y="156914"/>
                </a:lnTo>
                <a:lnTo>
                  <a:pt x="104992" y="142494"/>
                </a:lnTo>
                <a:lnTo>
                  <a:pt x="107911" y="128073"/>
                </a:lnTo>
                <a:lnTo>
                  <a:pt x="115866" y="116284"/>
                </a:lnTo>
                <a:lnTo>
                  <a:pt x="127655" y="108329"/>
                </a:lnTo>
                <a:lnTo>
                  <a:pt x="142076" y="105410"/>
                </a:lnTo>
                <a:lnTo>
                  <a:pt x="193511" y="105410"/>
                </a:lnTo>
                <a:lnTo>
                  <a:pt x="203671" y="95250"/>
                </a:lnTo>
                <a:lnTo>
                  <a:pt x="109310" y="95250"/>
                </a:lnTo>
                <a:lnTo>
                  <a:pt x="93054" y="79120"/>
                </a:lnTo>
                <a:close/>
              </a:path>
              <a:path w="284479" h="285114">
                <a:moveTo>
                  <a:pt x="203671" y="189737"/>
                </a:moveTo>
                <a:lnTo>
                  <a:pt x="174715" y="189737"/>
                </a:lnTo>
                <a:lnTo>
                  <a:pt x="190971" y="205994"/>
                </a:lnTo>
                <a:lnTo>
                  <a:pt x="205449" y="191516"/>
                </a:lnTo>
                <a:lnTo>
                  <a:pt x="203671" y="189737"/>
                </a:lnTo>
                <a:close/>
              </a:path>
              <a:path w="284479" h="285114">
                <a:moveTo>
                  <a:pt x="193511" y="105410"/>
                </a:moveTo>
                <a:lnTo>
                  <a:pt x="142076" y="105410"/>
                </a:lnTo>
                <a:lnTo>
                  <a:pt x="156423" y="108329"/>
                </a:lnTo>
                <a:lnTo>
                  <a:pt x="168174" y="116284"/>
                </a:lnTo>
                <a:lnTo>
                  <a:pt x="176116" y="128073"/>
                </a:lnTo>
                <a:lnTo>
                  <a:pt x="179033" y="142494"/>
                </a:lnTo>
                <a:lnTo>
                  <a:pt x="176116" y="156914"/>
                </a:lnTo>
                <a:lnTo>
                  <a:pt x="168174" y="168703"/>
                </a:lnTo>
                <a:lnTo>
                  <a:pt x="156423" y="176658"/>
                </a:lnTo>
                <a:lnTo>
                  <a:pt x="142076" y="179578"/>
                </a:lnTo>
                <a:lnTo>
                  <a:pt x="193511" y="179578"/>
                </a:lnTo>
                <a:lnTo>
                  <a:pt x="189193" y="175260"/>
                </a:lnTo>
                <a:lnTo>
                  <a:pt x="193765" y="168656"/>
                </a:lnTo>
                <a:lnTo>
                  <a:pt x="197067" y="161036"/>
                </a:lnTo>
                <a:lnTo>
                  <a:pt x="198591" y="152781"/>
                </a:lnTo>
                <a:lnTo>
                  <a:pt x="216117" y="152781"/>
                </a:lnTo>
                <a:lnTo>
                  <a:pt x="216117" y="132334"/>
                </a:lnTo>
                <a:lnTo>
                  <a:pt x="198591" y="132334"/>
                </a:lnTo>
                <a:lnTo>
                  <a:pt x="197067" y="124079"/>
                </a:lnTo>
                <a:lnTo>
                  <a:pt x="193732" y="116284"/>
                </a:lnTo>
                <a:lnTo>
                  <a:pt x="189193" y="109728"/>
                </a:lnTo>
                <a:lnTo>
                  <a:pt x="193511" y="105410"/>
                </a:lnTo>
                <a:close/>
              </a:path>
              <a:path w="284479" h="285114">
                <a:moveTo>
                  <a:pt x="142330" y="0"/>
                </a:moveTo>
                <a:lnTo>
                  <a:pt x="64894" y="22759"/>
                </a:lnTo>
                <a:lnTo>
                  <a:pt x="32071" y="52078"/>
                </a:lnTo>
                <a:lnTo>
                  <a:pt x="9872" y="89638"/>
                </a:lnTo>
                <a:lnTo>
                  <a:pt x="0" y="132551"/>
                </a:lnTo>
                <a:lnTo>
                  <a:pt x="4154" y="177926"/>
                </a:lnTo>
                <a:lnTo>
                  <a:pt x="22696" y="173100"/>
                </a:lnTo>
                <a:lnTo>
                  <a:pt x="20364" y="128031"/>
                </a:lnTo>
                <a:lnTo>
                  <a:pt x="20244" y="124079"/>
                </a:lnTo>
                <a:lnTo>
                  <a:pt x="36015" y="79771"/>
                </a:lnTo>
                <a:lnTo>
                  <a:pt x="67362" y="44424"/>
                </a:lnTo>
                <a:lnTo>
                  <a:pt x="111342" y="23113"/>
                </a:lnTo>
                <a:lnTo>
                  <a:pt x="142330" y="19176"/>
                </a:lnTo>
                <a:lnTo>
                  <a:pt x="212406" y="19176"/>
                </a:lnTo>
                <a:lnTo>
                  <a:pt x="194892" y="10144"/>
                </a:lnTo>
                <a:lnTo>
                  <a:pt x="169138" y="2571"/>
                </a:lnTo>
                <a:lnTo>
                  <a:pt x="142330" y="0"/>
                </a:lnTo>
                <a:close/>
              </a:path>
              <a:path w="284479" h="285114">
                <a:moveTo>
                  <a:pt x="142076" y="122047"/>
                </a:moveTo>
                <a:lnTo>
                  <a:pt x="134113" y="123652"/>
                </a:lnTo>
                <a:lnTo>
                  <a:pt x="127614" y="128031"/>
                </a:lnTo>
                <a:lnTo>
                  <a:pt x="123234" y="134530"/>
                </a:lnTo>
                <a:lnTo>
                  <a:pt x="121629" y="142494"/>
                </a:lnTo>
                <a:lnTo>
                  <a:pt x="123234" y="150457"/>
                </a:lnTo>
                <a:lnTo>
                  <a:pt x="127614" y="156956"/>
                </a:lnTo>
                <a:lnTo>
                  <a:pt x="134113" y="161335"/>
                </a:lnTo>
                <a:lnTo>
                  <a:pt x="142076" y="162941"/>
                </a:lnTo>
                <a:lnTo>
                  <a:pt x="149966" y="161335"/>
                </a:lnTo>
                <a:lnTo>
                  <a:pt x="156427" y="156956"/>
                </a:lnTo>
                <a:lnTo>
                  <a:pt x="160793" y="150457"/>
                </a:lnTo>
                <a:lnTo>
                  <a:pt x="162396" y="142494"/>
                </a:lnTo>
                <a:lnTo>
                  <a:pt x="160793" y="134530"/>
                </a:lnTo>
                <a:lnTo>
                  <a:pt x="156427" y="128031"/>
                </a:lnTo>
                <a:lnTo>
                  <a:pt x="149966" y="123652"/>
                </a:lnTo>
                <a:lnTo>
                  <a:pt x="142076" y="122047"/>
                </a:lnTo>
                <a:close/>
              </a:path>
              <a:path w="284479" h="285114">
                <a:moveTo>
                  <a:pt x="152236" y="65912"/>
                </a:moveTo>
                <a:lnTo>
                  <a:pt x="131789" y="65912"/>
                </a:lnTo>
                <a:lnTo>
                  <a:pt x="131789" y="85979"/>
                </a:lnTo>
                <a:lnTo>
                  <a:pt x="123534" y="87503"/>
                </a:lnTo>
                <a:lnTo>
                  <a:pt x="115914" y="90678"/>
                </a:lnTo>
                <a:lnTo>
                  <a:pt x="109310" y="95250"/>
                </a:lnTo>
                <a:lnTo>
                  <a:pt x="174715" y="95250"/>
                </a:lnTo>
                <a:lnTo>
                  <a:pt x="168111" y="90678"/>
                </a:lnTo>
                <a:lnTo>
                  <a:pt x="160491" y="87503"/>
                </a:lnTo>
                <a:lnTo>
                  <a:pt x="152236" y="85979"/>
                </a:lnTo>
                <a:lnTo>
                  <a:pt x="152236" y="65912"/>
                </a:lnTo>
                <a:close/>
              </a:path>
              <a:path w="284479" h="285114">
                <a:moveTo>
                  <a:pt x="190971" y="79120"/>
                </a:moveTo>
                <a:lnTo>
                  <a:pt x="174715" y="95250"/>
                </a:lnTo>
                <a:lnTo>
                  <a:pt x="203671" y="95250"/>
                </a:lnTo>
                <a:lnTo>
                  <a:pt x="205449" y="93472"/>
                </a:lnTo>
                <a:lnTo>
                  <a:pt x="190971" y="79120"/>
                </a:lnTo>
                <a:close/>
              </a:path>
              <a:path w="284479" h="285114">
                <a:moveTo>
                  <a:pt x="212406" y="19176"/>
                </a:moveTo>
                <a:lnTo>
                  <a:pt x="142330" y="19176"/>
                </a:lnTo>
                <a:lnTo>
                  <a:pt x="165640" y="21425"/>
                </a:lnTo>
                <a:lnTo>
                  <a:pt x="187939" y="28019"/>
                </a:lnTo>
                <a:lnTo>
                  <a:pt x="208642" y="38733"/>
                </a:lnTo>
                <a:lnTo>
                  <a:pt x="227166" y="53339"/>
                </a:lnTo>
                <a:lnTo>
                  <a:pt x="202401" y="53339"/>
                </a:lnTo>
                <a:lnTo>
                  <a:pt x="202401" y="73787"/>
                </a:lnTo>
                <a:lnTo>
                  <a:pt x="260567" y="73913"/>
                </a:lnTo>
                <a:lnTo>
                  <a:pt x="260567" y="39243"/>
                </a:lnTo>
                <a:lnTo>
                  <a:pt x="240120" y="39243"/>
                </a:lnTo>
                <a:lnTo>
                  <a:pt x="218750" y="22449"/>
                </a:lnTo>
                <a:lnTo>
                  <a:pt x="212406" y="19176"/>
                </a:lnTo>
                <a:close/>
              </a:path>
              <a:path w="284479" h="285114">
                <a:moveTo>
                  <a:pt x="260567" y="15748"/>
                </a:moveTo>
                <a:lnTo>
                  <a:pt x="240120" y="15748"/>
                </a:lnTo>
                <a:lnTo>
                  <a:pt x="240120" y="39243"/>
                </a:lnTo>
                <a:lnTo>
                  <a:pt x="260567" y="39243"/>
                </a:lnTo>
                <a:lnTo>
                  <a:pt x="260567" y="15748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29897" y="2311654"/>
            <a:ext cx="296653" cy="295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929897" y="4874005"/>
            <a:ext cx="296653" cy="298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394204" y="1219200"/>
            <a:ext cx="283845" cy="266700"/>
          </a:xfrm>
          <a:custGeom>
            <a:avLst/>
            <a:gdLst/>
            <a:ahLst/>
            <a:cxnLst/>
            <a:rect l="l" t="t" r="r" b="b"/>
            <a:pathLst>
              <a:path w="283844" h="266700">
                <a:moveTo>
                  <a:pt x="273938" y="244601"/>
                </a:moveTo>
                <a:lnTo>
                  <a:pt x="7493" y="244601"/>
                </a:lnTo>
                <a:lnTo>
                  <a:pt x="7493" y="266700"/>
                </a:lnTo>
                <a:lnTo>
                  <a:pt x="273938" y="266700"/>
                </a:lnTo>
                <a:lnTo>
                  <a:pt x="273938" y="244601"/>
                </a:lnTo>
                <a:close/>
              </a:path>
              <a:path w="283844" h="266700">
                <a:moveTo>
                  <a:pt x="42290" y="0"/>
                </a:moveTo>
                <a:lnTo>
                  <a:pt x="0" y="43941"/>
                </a:lnTo>
                <a:lnTo>
                  <a:pt x="17018" y="102362"/>
                </a:lnTo>
                <a:lnTo>
                  <a:pt x="36194" y="107061"/>
                </a:lnTo>
                <a:lnTo>
                  <a:pt x="61340" y="244601"/>
                </a:lnTo>
                <a:lnTo>
                  <a:pt x="83946" y="244601"/>
                </a:lnTo>
                <a:lnTo>
                  <a:pt x="59816" y="112902"/>
                </a:lnTo>
                <a:lnTo>
                  <a:pt x="80170" y="112902"/>
                </a:lnTo>
                <a:lnTo>
                  <a:pt x="86740" y="106172"/>
                </a:lnTo>
                <a:lnTo>
                  <a:pt x="110213" y="106172"/>
                </a:lnTo>
                <a:lnTo>
                  <a:pt x="105322" y="92328"/>
                </a:lnTo>
                <a:lnTo>
                  <a:pt x="69214" y="92328"/>
                </a:lnTo>
                <a:lnTo>
                  <a:pt x="34797" y="83947"/>
                </a:lnTo>
                <a:lnTo>
                  <a:pt x="24891" y="50037"/>
                </a:lnTo>
                <a:lnTo>
                  <a:pt x="49402" y="24511"/>
                </a:lnTo>
                <a:lnTo>
                  <a:pt x="104519" y="24511"/>
                </a:lnTo>
                <a:lnTo>
                  <a:pt x="101600" y="14477"/>
                </a:lnTo>
                <a:lnTo>
                  <a:pt x="42290" y="0"/>
                </a:lnTo>
                <a:close/>
              </a:path>
              <a:path w="283844" h="266700">
                <a:moveTo>
                  <a:pt x="110213" y="106172"/>
                </a:moveTo>
                <a:lnTo>
                  <a:pt x="86740" y="106172"/>
                </a:lnTo>
                <a:lnTo>
                  <a:pt x="135635" y="244601"/>
                </a:lnTo>
                <a:lnTo>
                  <a:pt x="159131" y="244601"/>
                </a:lnTo>
                <a:lnTo>
                  <a:pt x="110213" y="106172"/>
                </a:lnTo>
                <a:close/>
              </a:path>
              <a:path w="283844" h="266700">
                <a:moveTo>
                  <a:pt x="80170" y="112902"/>
                </a:moveTo>
                <a:lnTo>
                  <a:pt x="59816" y="112902"/>
                </a:lnTo>
                <a:lnTo>
                  <a:pt x="76326" y="116839"/>
                </a:lnTo>
                <a:lnTo>
                  <a:pt x="80170" y="112902"/>
                </a:lnTo>
                <a:close/>
              </a:path>
              <a:path w="283844" h="266700">
                <a:moveTo>
                  <a:pt x="223414" y="67563"/>
                </a:moveTo>
                <a:lnTo>
                  <a:pt x="199897" y="67563"/>
                </a:lnTo>
                <a:lnTo>
                  <a:pt x="205718" y="81672"/>
                </a:lnTo>
                <a:lnTo>
                  <a:pt x="215693" y="92900"/>
                </a:lnTo>
                <a:lnTo>
                  <a:pt x="228883" y="100318"/>
                </a:lnTo>
                <a:lnTo>
                  <a:pt x="244347" y="102997"/>
                </a:lnTo>
                <a:lnTo>
                  <a:pt x="255996" y="101473"/>
                </a:lnTo>
                <a:lnTo>
                  <a:pt x="266763" y="97091"/>
                </a:lnTo>
                <a:lnTo>
                  <a:pt x="276101" y="90138"/>
                </a:lnTo>
                <a:lnTo>
                  <a:pt x="283463" y="80899"/>
                </a:lnTo>
                <a:lnTo>
                  <a:pt x="244347" y="80899"/>
                </a:lnTo>
                <a:lnTo>
                  <a:pt x="235285" y="79071"/>
                </a:lnTo>
                <a:lnTo>
                  <a:pt x="227853" y="74088"/>
                </a:lnTo>
                <a:lnTo>
                  <a:pt x="223414" y="67563"/>
                </a:lnTo>
                <a:close/>
              </a:path>
              <a:path w="283844" h="266700">
                <a:moveTo>
                  <a:pt x="104519" y="24511"/>
                </a:moveTo>
                <a:lnTo>
                  <a:pt x="49402" y="24511"/>
                </a:lnTo>
                <a:lnTo>
                  <a:pt x="83819" y="33020"/>
                </a:lnTo>
                <a:lnTo>
                  <a:pt x="93725" y="66928"/>
                </a:lnTo>
                <a:lnTo>
                  <a:pt x="69214" y="92328"/>
                </a:lnTo>
                <a:lnTo>
                  <a:pt x="105322" y="92328"/>
                </a:lnTo>
                <a:lnTo>
                  <a:pt x="103885" y="88264"/>
                </a:lnTo>
                <a:lnTo>
                  <a:pt x="118618" y="73025"/>
                </a:lnTo>
                <a:lnTo>
                  <a:pt x="117093" y="67563"/>
                </a:lnTo>
                <a:lnTo>
                  <a:pt x="223414" y="67563"/>
                </a:lnTo>
                <a:lnTo>
                  <a:pt x="222827" y="66700"/>
                </a:lnTo>
                <a:lnTo>
                  <a:pt x="220979" y="57658"/>
                </a:lnTo>
                <a:lnTo>
                  <a:pt x="222827" y="48615"/>
                </a:lnTo>
                <a:lnTo>
                  <a:pt x="224970" y="45465"/>
                </a:lnTo>
                <a:lnTo>
                  <a:pt x="110616" y="45465"/>
                </a:lnTo>
                <a:lnTo>
                  <a:pt x="104519" y="24511"/>
                </a:lnTo>
                <a:close/>
              </a:path>
              <a:path w="283844" h="266700">
                <a:moveTo>
                  <a:pt x="264413" y="69596"/>
                </a:moveTo>
                <a:lnTo>
                  <a:pt x="260095" y="76708"/>
                </a:lnTo>
                <a:lnTo>
                  <a:pt x="252602" y="80899"/>
                </a:lnTo>
                <a:lnTo>
                  <a:pt x="283463" y="80899"/>
                </a:lnTo>
                <a:lnTo>
                  <a:pt x="264413" y="69596"/>
                </a:lnTo>
                <a:close/>
              </a:path>
              <a:path w="283844" h="266700">
                <a:moveTo>
                  <a:pt x="66039" y="46354"/>
                </a:moveTo>
                <a:lnTo>
                  <a:pt x="52577" y="46354"/>
                </a:lnTo>
                <a:lnTo>
                  <a:pt x="47243" y="51815"/>
                </a:lnTo>
                <a:lnTo>
                  <a:pt x="47243" y="65150"/>
                </a:lnTo>
                <a:lnTo>
                  <a:pt x="52577" y="70485"/>
                </a:lnTo>
                <a:lnTo>
                  <a:pt x="66039" y="70485"/>
                </a:lnTo>
                <a:lnTo>
                  <a:pt x="71500" y="65150"/>
                </a:lnTo>
                <a:lnTo>
                  <a:pt x="71500" y="51815"/>
                </a:lnTo>
                <a:lnTo>
                  <a:pt x="66039" y="46354"/>
                </a:lnTo>
                <a:close/>
              </a:path>
              <a:path w="283844" h="266700">
                <a:moveTo>
                  <a:pt x="244347" y="12319"/>
                </a:moveTo>
                <a:lnTo>
                  <a:pt x="229465" y="14801"/>
                </a:lnTo>
                <a:lnTo>
                  <a:pt x="216630" y="21701"/>
                </a:lnTo>
                <a:lnTo>
                  <a:pt x="206700" y="32196"/>
                </a:lnTo>
                <a:lnTo>
                  <a:pt x="200532" y="45465"/>
                </a:lnTo>
                <a:lnTo>
                  <a:pt x="224970" y="45465"/>
                </a:lnTo>
                <a:lnTo>
                  <a:pt x="227853" y="41227"/>
                </a:lnTo>
                <a:lnTo>
                  <a:pt x="235285" y="36244"/>
                </a:lnTo>
                <a:lnTo>
                  <a:pt x="244347" y="34416"/>
                </a:lnTo>
                <a:lnTo>
                  <a:pt x="278872" y="34416"/>
                </a:lnTo>
                <a:lnTo>
                  <a:pt x="282066" y="32258"/>
                </a:lnTo>
                <a:lnTo>
                  <a:pt x="274708" y="23838"/>
                </a:lnTo>
                <a:lnTo>
                  <a:pt x="265683" y="17573"/>
                </a:lnTo>
                <a:lnTo>
                  <a:pt x="255420" y="13666"/>
                </a:lnTo>
                <a:lnTo>
                  <a:pt x="244347" y="12319"/>
                </a:lnTo>
                <a:close/>
              </a:path>
              <a:path w="283844" h="266700">
                <a:moveTo>
                  <a:pt x="278872" y="34416"/>
                </a:moveTo>
                <a:lnTo>
                  <a:pt x="252094" y="34416"/>
                </a:lnTo>
                <a:lnTo>
                  <a:pt x="259333" y="38226"/>
                </a:lnTo>
                <a:lnTo>
                  <a:pt x="263651" y="44703"/>
                </a:lnTo>
                <a:lnTo>
                  <a:pt x="278872" y="34416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394204" y="2601467"/>
            <a:ext cx="283845" cy="266700"/>
          </a:xfrm>
          <a:custGeom>
            <a:avLst/>
            <a:gdLst/>
            <a:ahLst/>
            <a:cxnLst/>
            <a:rect l="l" t="t" r="r" b="b"/>
            <a:pathLst>
              <a:path w="283844" h="266700">
                <a:moveTo>
                  <a:pt x="273938" y="244602"/>
                </a:moveTo>
                <a:lnTo>
                  <a:pt x="7493" y="244602"/>
                </a:lnTo>
                <a:lnTo>
                  <a:pt x="7493" y="266700"/>
                </a:lnTo>
                <a:lnTo>
                  <a:pt x="273938" y="266700"/>
                </a:lnTo>
                <a:lnTo>
                  <a:pt x="273938" y="244602"/>
                </a:lnTo>
                <a:close/>
              </a:path>
              <a:path w="283844" h="266700">
                <a:moveTo>
                  <a:pt x="42290" y="0"/>
                </a:moveTo>
                <a:lnTo>
                  <a:pt x="0" y="43942"/>
                </a:lnTo>
                <a:lnTo>
                  <a:pt x="17018" y="102362"/>
                </a:lnTo>
                <a:lnTo>
                  <a:pt x="36194" y="107061"/>
                </a:lnTo>
                <a:lnTo>
                  <a:pt x="61340" y="244602"/>
                </a:lnTo>
                <a:lnTo>
                  <a:pt x="83946" y="244602"/>
                </a:lnTo>
                <a:lnTo>
                  <a:pt x="59816" y="112903"/>
                </a:lnTo>
                <a:lnTo>
                  <a:pt x="80170" y="112903"/>
                </a:lnTo>
                <a:lnTo>
                  <a:pt x="86740" y="106172"/>
                </a:lnTo>
                <a:lnTo>
                  <a:pt x="110213" y="106172"/>
                </a:lnTo>
                <a:lnTo>
                  <a:pt x="105322" y="92329"/>
                </a:lnTo>
                <a:lnTo>
                  <a:pt x="69214" y="92329"/>
                </a:lnTo>
                <a:lnTo>
                  <a:pt x="34797" y="83947"/>
                </a:lnTo>
                <a:lnTo>
                  <a:pt x="24891" y="50037"/>
                </a:lnTo>
                <a:lnTo>
                  <a:pt x="49402" y="24511"/>
                </a:lnTo>
                <a:lnTo>
                  <a:pt x="104519" y="24511"/>
                </a:lnTo>
                <a:lnTo>
                  <a:pt x="101600" y="14478"/>
                </a:lnTo>
                <a:lnTo>
                  <a:pt x="42290" y="0"/>
                </a:lnTo>
                <a:close/>
              </a:path>
              <a:path w="283844" h="266700">
                <a:moveTo>
                  <a:pt x="110213" y="106172"/>
                </a:moveTo>
                <a:lnTo>
                  <a:pt x="86740" y="106172"/>
                </a:lnTo>
                <a:lnTo>
                  <a:pt x="135635" y="244602"/>
                </a:lnTo>
                <a:lnTo>
                  <a:pt x="159131" y="244602"/>
                </a:lnTo>
                <a:lnTo>
                  <a:pt x="110213" y="106172"/>
                </a:lnTo>
                <a:close/>
              </a:path>
              <a:path w="283844" h="266700">
                <a:moveTo>
                  <a:pt x="80170" y="112903"/>
                </a:moveTo>
                <a:lnTo>
                  <a:pt x="59816" y="112903"/>
                </a:lnTo>
                <a:lnTo>
                  <a:pt x="76326" y="116840"/>
                </a:lnTo>
                <a:lnTo>
                  <a:pt x="80170" y="112903"/>
                </a:lnTo>
                <a:close/>
              </a:path>
              <a:path w="283844" h="266700">
                <a:moveTo>
                  <a:pt x="223414" y="67564"/>
                </a:moveTo>
                <a:lnTo>
                  <a:pt x="199897" y="67564"/>
                </a:lnTo>
                <a:lnTo>
                  <a:pt x="205718" y="81672"/>
                </a:lnTo>
                <a:lnTo>
                  <a:pt x="215693" y="92900"/>
                </a:lnTo>
                <a:lnTo>
                  <a:pt x="228883" y="100318"/>
                </a:lnTo>
                <a:lnTo>
                  <a:pt x="244347" y="102997"/>
                </a:lnTo>
                <a:lnTo>
                  <a:pt x="255996" y="101473"/>
                </a:lnTo>
                <a:lnTo>
                  <a:pt x="266763" y="97091"/>
                </a:lnTo>
                <a:lnTo>
                  <a:pt x="276101" y="90138"/>
                </a:lnTo>
                <a:lnTo>
                  <a:pt x="283463" y="80899"/>
                </a:lnTo>
                <a:lnTo>
                  <a:pt x="244347" y="80899"/>
                </a:lnTo>
                <a:lnTo>
                  <a:pt x="235285" y="79071"/>
                </a:lnTo>
                <a:lnTo>
                  <a:pt x="227853" y="74088"/>
                </a:lnTo>
                <a:lnTo>
                  <a:pt x="223414" y="67564"/>
                </a:lnTo>
                <a:close/>
              </a:path>
              <a:path w="283844" h="266700">
                <a:moveTo>
                  <a:pt x="104519" y="24511"/>
                </a:moveTo>
                <a:lnTo>
                  <a:pt x="49402" y="24511"/>
                </a:lnTo>
                <a:lnTo>
                  <a:pt x="83819" y="33020"/>
                </a:lnTo>
                <a:lnTo>
                  <a:pt x="93725" y="66929"/>
                </a:lnTo>
                <a:lnTo>
                  <a:pt x="69214" y="92329"/>
                </a:lnTo>
                <a:lnTo>
                  <a:pt x="105322" y="92329"/>
                </a:lnTo>
                <a:lnTo>
                  <a:pt x="103885" y="88265"/>
                </a:lnTo>
                <a:lnTo>
                  <a:pt x="118618" y="73025"/>
                </a:lnTo>
                <a:lnTo>
                  <a:pt x="117093" y="67564"/>
                </a:lnTo>
                <a:lnTo>
                  <a:pt x="223414" y="67564"/>
                </a:lnTo>
                <a:lnTo>
                  <a:pt x="222827" y="66700"/>
                </a:lnTo>
                <a:lnTo>
                  <a:pt x="220979" y="57658"/>
                </a:lnTo>
                <a:lnTo>
                  <a:pt x="222827" y="48615"/>
                </a:lnTo>
                <a:lnTo>
                  <a:pt x="224970" y="45466"/>
                </a:lnTo>
                <a:lnTo>
                  <a:pt x="110616" y="45466"/>
                </a:lnTo>
                <a:lnTo>
                  <a:pt x="104519" y="24511"/>
                </a:lnTo>
                <a:close/>
              </a:path>
              <a:path w="283844" h="266700">
                <a:moveTo>
                  <a:pt x="264413" y="69596"/>
                </a:moveTo>
                <a:lnTo>
                  <a:pt x="260095" y="76708"/>
                </a:lnTo>
                <a:lnTo>
                  <a:pt x="252602" y="80899"/>
                </a:lnTo>
                <a:lnTo>
                  <a:pt x="283463" y="80899"/>
                </a:lnTo>
                <a:lnTo>
                  <a:pt x="264413" y="69596"/>
                </a:lnTo>
                <a:close/>
              </a:path>
              <a:path w="283844" h="266700">
                <a:moveTo>
                  <a:pt x="66039" y="46355"/>
                </a:moveTo>
                <a:lnTo>
                  <a:pt x="52577" y="46355"/>
                </a:lnTo>
                <a:lnTo>
                  <a:pt x="47243" y="51816"/>
                </a:lnTo>
                <a:lnTo>
                  <a:pt x="47243" y="65151"/>
                </a:lnTo>
                <a:lnTo>
                  <a:pt x="52577" y="70485"/>
                </a:lnTo>
                <a:lnTo>
                  <a:pt x="66039" y="70485"/>
                </a:lnTo>
                <a:lnTo>
                  <a:pt x="71500" y="65151"/>
                </a:lnTo>
                <a:lnTo>
                  <a:pt x="71500" y="51816"/>
                </a:lnTo>
                <a:lnTo>
                  <a:pt x="66039" y="46355"/>
                </a:lnTo>
                <a:close/>
              </a:path>
              <a:path w="283844" h="266700">
                <a:moveTo>
                  <a:pt x="244347" y="12319"/>
                </a:moveTo>
                <a:lnTo>
                  <a:pt x="229465" y="14801"/>
                </a:lnTo>
                <a:lnTo>
                  <a:pt x="216630" y="21701"/>
                </a:lnTo>
                <a:lnTo>
                  <a:pt x="206700" y="32196"/>
                </a:lnTo>
                <a:lnTo>
                  <a:pt x="200532" y="45466"/>
                </a:lnTo>
                <a:lnTo>
                  <a:pt x="224970" y="45466"/>
                </a:lnTo>
                <a:lnTo>
                  <a:pt x="227853" y="41227"/>
                </a:lnTo>
                <a:lnTo>
                  <a:pt x="235285" y="36244"/>
                </a:lnTo>
                <a:lnTo>
                  <a:pt x="244347" y="34417"/>
                </a:lnTo>
                <a:lnTo>
                  <a:pt x="278872" y="34417"/>
                </a:lnTo>
                <a:lnTo>
                  <a:pt x="282066" y="32258"/>
                </a:lnTo>
                <a:lnTo>
                  <a:pt x="274708" y="23838"/>
                </a:lnTo>
                <a:lnTo>
                  <a:pt x="265683" y="17573"/>
                </a:lnTo>
                <a:lnTo>
                  <a:pt x="255420" y="13666"/>
                </a:lnTo>
                <a:lnTo>
                  <a:pt x="244347" y="12319"/>
                </a:lnTo>
                <a:close/>
              </a:path>
              <a:path w="283844" h="266700">
                <a:moveTo>
                  <a:pt x="278872" y="34417"/>
                </a:moveTo>
                <a:lnTo>
                  <a:pt x="252094" y="34417"/>
                </a:lnTo>
                <a:lnTo>
                  <a:pt x="259333" y="38227"/>
                </a:lnTo>
                <a:lnTo>
                  <a:pt x="263651" y="44704"/>
                </a:lnTo>
                <a:lnTo>
                  <a:pt x="278872" y="34417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810255" y="1904238"/>
            <a:ext cx="311150" cy="278130"/>
          </a:xfrm>
          <a:custGeom>
            <a:avLst/>
            <a:gdLst/>
            <a:ahLst/>
            <a:cxnLst/>
            <a:rect l="l" t="t" r="r" b="b"/>
            <a:pathLst>
              <a:path w="311150" h="278130">
                <a:moveTo>
                  <a:pt x="35813" y="106679"/>
                </a:moveTo>
                <a:lnTo>
                  <a:pt x="32131" y="106679"/>
                </a:lnTo>
                <a:lnTo>
                  <a:pt x="19681" y="109219"/>
                </a:lnTo>
                <a:lnTo>
                  <a:pt x="9493" y="116839"/>
                </a:lnTo>
                <a:lnTo>
                  <a:pt x="2591" y="127000"/>
                </a:lnTo>
                <a:lnTo>
                  <a:pt x="0" y="138429"/>
                </a:lnTo>
                <a:lnTo>
                  <a:pt x="0" y="139700"/>
                </a:lnTo>
                <a:lnTo>
                  <a:pt x="2591" y="152400"/>
                </a:lnTo>
                <a:lnTo>
                  <a:pt x="9493" y="162559"/>
                </a:lnTo>
                <a:lnTo>
                  <a:pt x="19681" y="168909"/>
                </a:lnTo>
                <a:lnTo>
                  <a:pt x="32131" y="171450"/>
                </a:lnTo>
                <a:lnTo>
                  <a:pt x="37592" y="171450"/>
                </a:lnTo>
                <a:lnTo>
                  <a:pt x="68199" y="223519"/>
                </a:lnTo>
                <a:lnTo>
                  <a:pt x="62483" y="229869"/>
                </a:lnTo>
                <a:lnTo>
                  <a:pt x="58927" y="237489"/>
                </a:lnTo>
                <a:lnTo>
                  <a:pt x="58927" y="246379"/>
                </a:lnTo>
                <a:lnTo>
                  <a:pt x="61444" y="259079"/>
                </a:lnTo>
                <a:lnTo>
                  <a:pt x="68294" y="269239"/>
                </a:lnTo>
                <a:lnTo>
                  <a:pt x="78430" y="275589"/>
                </a:lnTo>
                <a:lnTo>
                  <a:pt x="90805" y="278129"/>
                </a:lnTo>
                <a:lnTo>
                  <a:pt x="91439" y="278129"/>
                </a:lnTo>
                <a:lnTo>
                  <a:pt x="101338" y="276859"/>
                </a:lnTo>
                <a:lnTo>
                  <a:pt x="109950" y="273050"/>
                </a:lnTo>
                <a:lnTo>
                  <a:pt x="116800" y="265429"/>
                </a:lnTo>
                <a:lnTo>
                  <a:pt x="119874" y="260350"/>
                </a:lnTo>
                <a:lnTo>
                  <a:pt x="83693" y="260350"/>
                </a:lnTo>
                <a:lnTo>
                  <a:pt x="77724" y="254000"/>
                </a:lnTo>
                <a:lnTo>
                  <a:pt x="77724" y="245109"/>
                </a:lnTo>
                <a:lnTo>
                  <a:pt x="78105" y="243839"/>
                </a:lnTo>
                <a:lnTo>
                  <a:pt x="78612" y="242569"/>
                </a:lnTo>
                <a:lnTo>
                  <a:pt x="80391" y="237489"/>
                </a:lnTo>
                <a:lnTo>
                  <a:pt x="85343" y="233679"/>
                </a:lnTo>
                <a:lnTo>
                  <a:pt x="120088" y="233679"/>
                </a:lnTo>
                <a:lnTo>
                  <a:pt x="116778" y="227329"/>
                </a:lnTo>
                <a:lnTo>
                  <a:pt x="109870" y="220979"/>
                </a:lnTo>
                <a:lnTo>
                  <a:pt x="101177" y="215900"/>
                </a:lnTo>
                <a:lnTo>
                  <a:pt x="91186" y="214629"/>
                </a:lnTo>
                <a:lnTo>
                  <a:pt x="87502" y="214629"/>
                </a:lnTo>
                <a:lnTo>
                  <a:pt x="56261" y="160019"/>
                </a:lnTo>
                <a:lnTo>
                  <a:pt x="61213" y="154939"/>
                </a:lnTo>
                <a:lnTo>
                  <a:pt x="62229" y="152400"/>
                </a:lnTo>
                <a:lnTo>
                  <a:pt x="27939" y="152400"/>
                </a:lnTo>
                <a:lnTo>
                  <a:pt x="26162" y="151129"/>
                </a:lnTo>
                <a:lnTo>
                  <a:pt x="21843" y="148589"/>
                </a:lnTo>
                <a:lnTo>
                  <a:pt x="18795" y="144779"/>
                </a:lnTo>
                <a:lnTo>
                  <a:pt x="18795" y="134619"/>
                </a:lnTo>
                <a:lnTo>
                  <a:pt x="21843" y="129539"/>
                </a:lnTo>
                <a:lnTo>
                  <a:pt x="26162" y="127000"/>
                </a:lnTo>
                <a:lnTo>
                  <a:pt x="27939" y="127000"/>
                </a:lnTo>
                <a:lnTo>
                  <a:pt x="29971" y="125729"/>
                </a:lnTo>
                <a:lnTo>
                  <a:pt x="62230" y="125729"/>
                </a:lnTo>
                <a:lnTo>
                  <a:pt x="61213" y="123189"/>
                </a:lnTo>
                <a:lnTo>
                  <a:pt x="56261" y="118109"/>
                </a:lnTo>
                <a:lnTo>
                  <a:pt x="62073" y="107950"/>
                </a:lnTo>
                <a:lnTo>
                  <a:pt x="37592" y="107950"/>
                </a:lnTo>
                <a:lnTo>
                  <a:pt x="35813" y="106679"/>
                </a:lnTo>
                <a:close/>
              </a:path>
              <a:path w="311150" h="278130">
                <a:moveTo>
                  <a:pt x="211836" y="257809"/>
                </a:moveTo>
                <a:lnTo>
                  <a:pt x="189483" y="257809"/>
                </a:lnTo>
                <a:lnTo>
                  <a:pt x="194095" y="265429"/>
                </a:lnTo>
                <a:lnTo>
                  <a:pt x="200945" y="273050"/>
                </a:lnTo>
                <a:lnTo>
                  <a:pt x="209557" y="276859"/>
                </a:lnTo>
                <a:lnTo>
                  <a:pt x="219456" y="278129"/>
                </a:lnTo>
                <a:lnTo>
                  <a:pt x="220091" y="278129"/>
                </a:lnTo>
                <a:lnTo>
                  <a:pt x="232465" y="275589"/>
                </a:lnTo>
                <a:lnTo>
                  <a:pt x="242601" y="269239"/>
                </a:lnTo>
                <a:lnTo>
                  <a:pt x="248595" y="260350"/>
                </a:lnTo>
                <a:lnTo>
                  <a:pt x="216788" y="260350"/>
                </a:lnTo>
                <a:lnTo>
                  <a:pt x="213994" y="259079"/>
                </a:lnTo>
                <a:lnTo>
                  <a:pt x="211836" y="257809"/>
                </a:lnTo>
                <a:close/>
              </a:path>
              <a:path w="311150" h="278130">
                <a:moveTo>
                  <a:pt x="120088" y="233679"/>
                </a:moveTo>
                <a:lnTo>
                  <a:pt x="98551" y="233679"/>
                </a:lnTo>
                <a:lnTo>
                  <a:pt x="104520" y="238759"/>
                </a:lnTo>
                <a:lnTo>
                  <a:pt x="104520" y="251459"/>
                </a:lnTo>
                <a:lnTo>
                  <a:pt x="102362" y="255269"/>
                </a:lnTo>
                <a:lnTo>
                  <a:pt x="99060" y="257809"/>
                </a:lnTo>
                <a:lnTo>
                  <a:pt x="96900" y="259079"/>
                </a:lnTo>
                <a:lnTo>
                  <a:pt x="94106" y="260350"/>
                </a:lnTo>
                <a:lnTo>
                  <a:pt x="119874" y="260350"/>
                </a:lnTo>
                <a:lnTo>
                  <a:pt x="121412" y="257809"/>
                </a:lnTo>
                <a:lnTo>
                  <a:pt x="211836" y="257809"/>
                </a:lnTo>
                <a:lnTo>
                  <a:pt x="208533" y="255269"/>
                </a:lnTo>
                <a:lnTo>
                  <a:pt x="206375" y="251459"/>
                </a:lnTo>
                <a:lnTo>
                  <a:pt x="206375" y="238759"/>
                </a:lnTo>
                <a:lnTo>
                  <a:pt x="209359" y="236219"/>
                </a:lnTo>
                <a:lnTo>
                  <a:pt x="121412" y="236219"/>
                </a:lnTo>
                <a:lnTo>
                  <a:pt x="120088" y="233679"/>
                </a:lnTo>
                <a:close/>
              </a:path>
              <a:path w="311150" h="278130">
                <a:moveTo>
                  <a:pt x="250190" y="233679"/>
                </a:moveTo>
                <a:lnTo>
                  <a:pt x="225551" y="233679"/>
                </a:lnTo>
                <a:lnTo>
                  <a:pt x="230505" y="237489"/>
                </a:lnTo>
                <a:lnTo>
                  <a:pt x="232282" y="242569"/>
                </a:lnTo>
                <a:lnTo>
                  <a:pt x="232791" y="243839"/>
                </a:lnTo>
                <a:lnTo>
                  <a:pt x="233171" y="245109"/>
                </a:lnTo>
                <a:lnTo>
                  <a:pt x="233171" y="254000"/>
                </a:lnTo>
                <a:lnTo>
                  <a:pt x="227202" y="260350"/>
                </a:lnTo>
                <a:lnTo>
                  <a:pt x="248595" y="260350"/>
                </a:lnTo>
                <a:lnTo>
                  <a:pt x="249451" y="259079"/>
                </a:lnTo>
                <a:lnTo>
                  <a:pt x="251968" y="246379"/>
                </a:lnTo>
                <a:lnTo>
                  <a:pt x="251968" y="237489"/>
                </a:lnTo>
                <a:lnTo>
                  <a:pt x="250190" y="233679"/>
                </a:lnTo>
                <a:close/>
              </a:path>
              <a:path w="311150" h="278130">
                <a:moveTo>
                  <a:pt x="247798" y="63500"/>
                </a:moveTo>
                <a:lnTo>
                  <a:pt x="223393" y="63500"/>
                </a:lnTo>
                <a:lnTo>
                  <a:pt x="254635" y="118109"/>
                </a:lnTo>
                <a:lnTo>
                  <a:pt x="249681" y="123189"/>
                </a:lnTo>
                <a:lnTo>
                  <a:pt x="246633" y="130809"/>
                </a:lnTo>
                <a:lnTo>
                  <a:pt x="246633" y="147319"/>
                </a:lnTo>
                <a:lnTo>
                  <a:pt x="249681" y="154939"/>
                </a:lnTo>
                <a:lnTo>
                  <a:pt x="254635" y="160019"/>
                </a:lnTo>
                <a:lnTo>
                  <a:pt x="223393" y="214629"/>
                </a:lnTo>
                <a:lnTo>
                  <a:pt x="219710" y="214629"/>
                </a:lnTo>
                <a:lnTo>
                  <a:pt x="209718" y="215900"/>
                </a:lnTo>
                <a:lnTo>
                  <a:pt x="201025" y="220979"/>
                </a:lnTo>
                <a:lnTo>
                  <a:pt x="194117" y="227329"/>
                </a:lnTo>
                <a:lnTo>
                  <a:pt x="189483" y="236219"/>
                </a:lnTo>
                <a:lnTo>
                  <a:pt x="209359" y="236219"/>
                </a:lnTo>
                <a:lnTo>
                  <a:pt x="212344" y="233679"/>
                </a:lnTo>
                <a:lnTo>
                  <a:pt x="250190" y="233679"/>
                </a:lnTo>
                <a:lnTo>
                  <a:pt x="248412" y="229869"/>
                </a:lnTo>
                <a:lnTo>
                  <a:pt x="242696" y="223519"/>
                </a:lnTo>
                <a:lnTo>
                  <a:pt x="273304" y="171450"/>
                </a:lnTo>
                <a:lnTo>
                  <a:pt x="278764" y="171450"/>
                </a:lnTo>
                <a:lnTo>
                  <a:pt x="291286" y="168909"/>
                </a:lnTo>
                <a:lnTo>
                  <a:pt x="301497" y="162559"/>
                </a:lnTo>
                <a:lnTo>
                  <a:pt x="308375" y="152400"/>
                </a:lnTo>
                <a:lnTo>
                  <a:pt x="272161" y="152400"/>
                </a:lnTo>
                <a:lnTo>
                  <a:pt x="266573" y="147319"/>
                </a:lnTo>
                <a:lnTo>
                  <a:pt x="265302" y="139700"/>
                </a:lnTo>
                <a:lnTo>
                  <a:pt x="265302" y="138429"/>
                </a:lnTo>
                <a:lnTo>
                  <a:pt x="266573" y="130809"/>
                </a:lnTo>
                <a:lnTo>
                  <a:pt x="272161" y="125729"/>
                </a:lnTo>
                <a:lnTo>
                  <a:pt x="307516" y="125729"/>
                </a:lnTo>
                <a:lnTo>
                  <a:pt x="301497" y="116839"/>
                </a:lnTo>
                <a:lnTo>
                  <a:pt x="291286" y="109219"/>
                </a:lnTo>
                <a:lnTo>
                  <a:pt x="285025" y="107950"/>
                </a:lnTo>
                <a:lnTo>
                  <a:pt x="273304" y="107950"/>
                </a:lnTo>
                <a:lnTo>
                  <a:pt x="247798" y="63500"/>
                </a:lnTo>
                <a:close/>
              </a:path>
              <a:path w="311150" h="278130">
                <a:moveTo>
                  <a:pt x="144018" y="82550"/>
                </a:moveTo>
                <a:lnTo>
                  <a:pt x="129792" y="85089"/>
                </a:lnTo>
                <a:lnTo>
                  <a:pt x="117363" y="91439"/>
                </a:lnTo>
                <a:lnTo>
                  <a:pt x="107531" y="101600"/>
                </a:lnTo>
                <a:lnTo>
                  <a:pt x="101092" y="113029"/>
                </a:lnTo>
                <a:lnTo>
                  <a:pt x="92606" y="119379"/>
                </a:lnTo>
                <a:lnTo>
                  <a:pt x="86074" y="127000"/>
                </a:lnTo>
                <a:lnTo>
                  <a:pt x="81875" y="135889"/>
                </a:lnTo>
                <a:lnTo>
                  <a:pt x="80391" y="146050"/>
                </a:lnTo>
                <a:lnTo>
                  <a:pt x="82982" y="160019"/>
                </a:lnTo>
                <a:lnTo>
                  <a:pt x="90074" y="170179"/>
                </a:lnTo>
                <a:lnTo>
                  <a:pt x="100643" y="179069"/>
                </a:lnTo>
                <a:lnTo>
                  <a:pt x="113664" y="181609"/>
                </a:lnTo>
                <a:lnTo>
                  <a:pt x="114554" y="181609"/>
                </a:lnTo>
                <a:lnTo>
                  <a:pt x="115443" y="182879"/>
                </a:lnTo>
                <a:lnTo>
                  <a:pt x="196850" y="182879"/>
                </a:lnTo>
                <a:lnTo>
                  <a:pt x="209931" y="179069"/>
                </a:lnTo>
                <a:lnTo>
                  <a:pt x="220630" y="172719"/>
                </a:lnTo>
                <a:lnTo>
                  <a:pt x="227853" y="161289"/>
                </a:lnTo>
                <a:lnTo>
                  <a:pt x="115443" y="161289"/>
                </a:lnTo>
                <a:lnTo>
                  <a:pt x="107823" y="160019"/>
                </a:lnTo>
                <a:lnTo>
                  <a:pt x="101854" y="153669"/>
                </a:lnTo>
                <a:lnTo>
                  <a:pt x="101854" y="139700"/>
                </a:lnTo>
                <a:lnTo>
                  <a:pt x="106299" y="133350"/>
                </a:lnTo>
                <a:lnTo>
                  <a:pt x="119380" y="130809"/>
                </a:lnTo>
                <a:lnTo>
                  <a:pt x="120650" y="123189"/>
                </a:lnTo>
                <a:lnTo>
                  <a:pt x="123533" y="115569"/>
                </a:lnTo>
                <a:lnTo>
                  <a:pt x="128762" y="109219"/>
                </a:lnTo>
                <a:lnTo>
                  <a:pt x="135776" y="105409"/>
                </a:lnTo>
                <a:lnTo>
                  <a:pt x="144018" y="104139"/>
                </a:lnTo>
                <a:lnTo>
                  <a:pt x="202133" y="104139"/>
                </a:lnTo>
                <a:lnTo>
                  <a:pt x="198453" y="100329"/>
                </a:lnTo>
                <a:lnTo>
                  <a:pt x="189116" y="95250"/>
                </a:lnTo>
                <a:lnTo>
                  <a:pt x="178435" y="93979"/>
                </a:lnTo>
                <a:lnTo>
                  <a:pt x="174370" y="93979"/>
                </a:lnTo>
                <a:lnTo>
                  <a:pt x="167735" y="88900"/>
                </a:lnTo>
                <a:lnTo>
                  <a:pt x="160337" y="85089"/>
                </a:lnTo>
                <a:lnTo>
                  <a:pt x="144018" y="82550"/>
                </a:lnTo>
                <a:close/>
              </a:path>
              <a:path w="311150" h="278130">
                <a:moveTo>
                  <a:pt x="209377" y="115569"/>
                </a:moveTo>
                <a:lnTo>
                  <a:pt x="184531" y="115569"/>
                </a:lnTo>
                <a:lnTo>
                  <a:pt x="190119" y="120650"/>
                </a:lnTo>
                <a:lnTo>
                  <a:pt x="191262" y="134619"/>
                </a:lnTo>
                <a:lnTo>
                  <a:pt x="204850" y="137159"/>
                </a:lnTo>
                <a:lnTo>
                  <a:pt x="209042" y="142239"/>
                </a:lnTo>
                <a:lnTo>
                  <a:pt x="209042" y="154939"/>
                </a:lnTo>
                <a:lnTo>
                  <a:pt x="203581" y="161289"/>
                </a:lnTo>
                <a:lnTo>
                  <a:pt x="227853" y="161289"/>
                </a:lnTo>
                <a:lnTo>
                  <a:pt x="230505" y="148589"/>
                </a:lnTo>
                <a:lnTo>
                  <a:pt x="229050" y="138429"/>
                </a:lnTo>
                <a:lnTo>
                  <a:pt x="224964" y="129539"/>
                </a:lnTo>
                <a:lnTo>
                  <a:pt x="218664" y="123189"/>
                </a:lnTo>
                <a:lnTo>
                  <a:pt x="210566" y="118109"/>
                </a:lnTo>
                <a:lnTo>
                  <a:pt x="209377" y="115569"/>
                </a:lnTo>
                <a:close/>
              </a:path>
              <a:path w="311150" h="278130">
                <a:moveTo>
                  <a:pt x="62230" y="125729"/>
                </a:moveTo>
                <a:lnTo>
                  <a:pt x="38735" y="125729"/>
                </a:lnTo>
                <a:lnTo>
                  <a:pt x="44323" y="130809"/>
                </a:lnTo>
                <a:lnTo>
                  <a:pt x="45593" y="138429"/>
                </a:lnTo>
                <a:lnTo>
                  <a:pt x="45593" y="139700"/>
                </a:lnTo>
                <a:lnTo>
                  <a:pt x="44323" y="147319"/>
                </a:lnTo>
                <a:lnTo>
                  <a:pt x="38735" y="152400"/>
                </a:lnTo>
                <a:lnTo>
                  <a:pt x="62229" y="152400"/>
                </a:lnTo>
                <a:lnTo>
                  <a:pt x="64262" y="147319"/>
                </a:lnTo>
                <a:lnTo>
                  <a:pt x="64262" y="130809"/>
                </a:lnTo>
                <a:lnTo>
                  <a:pt x="62230" y="125729"/>
                </a:lnTo>
                <a:close/>
              </a:path>
              <a:path w="311150" h="278130">
                <a:moveTo>
                  <a:pt x="307516" y="125729"/>
                </a:moveTo>
                <a:lnTo>
                  <a:pt x="280924" y="125729"/>
                </a:lnTo>
                <a:lnTo>
                  <a:pt x="282956" y="127000"/>
                </a:lnTo>
                <a:lnTo>
                  <a:pt x="289051" y="129539"/>
                </a:lnTo>
                <a:lnTo>
                  <a:pt x="292100" y="134619"/>
                </a:lnTo>
                <a:lnTo>
                  <a:pt x="292100" y="144779"/>
                </a:lnTo>
                <a:lnTo>
                  <a:pt x="289051" y="148589"/>
                </a:lnTo>
                <a:lnTo>
                  <a:pt x="284733" y="151129"/>
                </a:lnTo>
                <a:lnTo>
                  <a:pt x="282956" y="152400"/>
                </a:lnTo>
                <a:lnTo>
                  <a:pt x="308375" y="152400"/>
                </a:lnTo>
                <a:lnTo>
                  <a:pt x="310895" y="139700"/>
                </a:lnTo>
                <a:lnTo>
                  <a:pt x="308375" y="127000"/>
                </a:lnTo>
                <a:lnTo>
                  <a:pt x="307516" y="125729"/>
                </a:lnTo>
                <a:close/>
              </a:path>
              <a:path w="311150" h="278130">
                <a:moveTo>
                  <a:pt x="202133" y="104139"/>
                </a:moveTo>
                <a:lnTo>
                  <a:pt x="151130" y="104139"/>
                </a:lnTo>
                <a:lnTo>
                  <a:pt x="157861" y="106679"/>
                </a:lnTo>
                <a:lnTo>
                  <a:pt x="162432" y="113029"/>
                </a:lnTo>
                <a:lnTo>
                  <a:pt x="167258" y="119379"/>
                </a:lnTo>
                <a:lnTo>
                  <a:pt x="174370" y="116839"/>
                </a:lnTo>
                <a:lnTo>
                  <a:pt x="175641" y="115569"/>
                </a:lnTo>
                <a:lnTo>
                  <a:pt x="209377" y="115569"/>
                </a:lnTo>
                <a:lnTo>
                  <a:pt x="205813" y="107950"/>
                </a:lnTo>
                <a:lnTo>
                  <a:pt x="202133" y="104139"/>
                </a:lnTo>
                <a:close/>
              </a:path>
              <a:path w="311150" h="278130">
                <a:moveTo>
                  <a:pt x="91948" y="0"/>
                </a:moveTo>
                <a:lnTo>
                  <a:pt x="90296" y="0"/>
                </a:lnTo>
                <a:lnTo>
                  <a:pt x="78055" y="2539"/>
                </a:lnTo>
                <a:lnTo>
                  <a:pt x="68087" y="10159"/>
                </a:lnTo>
                <a:lnTo>
                  <a:pt x="61382" y="20319"/>
                </a:lnTo>
                <a:lnTo>
                  <a:pt x="58927" y="31750"/>
                </a:lnTo>
                <a:lnTo>
                  <a:pt x="58927" y="40639"/>
                </a:lnTo>
                <a:lnTo>
                  <a:pt x="62483" y="48259"/>
                </a:lnTo>
                <a:lnTo>
                  <a:pt x="68199" y="54609"/>
                </a:lnTo>
                <a:lnTo>
                  <a:pt x="37592" y="107950"/>
                </a:lnTo>
                <a:lnTo>
                  <a:pt x="62073" y="107950"/>
                </a:lnTo>
                <a:lnTo>
                  <a:pt x="87502" y="63500"/>
                </a:lnTo>
                <a:lnTo>
                  <a:pt x="96181" y="63500"/>
                </a:lnTo>
                <a:lnTo>
                  <a:pt x="101177" y="62229"/>
                </a:lnTo>
                <a:lnTo>
                  <a:pt x="109870" y="58419"/>
                </a:lnTo>
                <a:lnTo>
                  <a:pt x="116778" y="50800"/>
                </a:lnTo>
                <a:lnTo>
                  <a:pt x="119867" y="45719"/>
                </a:lnTo>
                <a:lnTo>
                  <a:pt x="85343" y="45719"/>
                </a:lnTo>
                <a:lnTo>
                  <a:pt x="80391" y="41909"/>
                </a:lnTo>
                <a:lnTo>
                  <a:pt x="78612" y="36829"/>
                </a:lnTo>
                <a:lnTo>
                  <a:pt x="78105" y="35559"/>
                </a:lnTo>
                <a:lnTo>
                  <a:pt x="77724" y="34289"/>
                </a:lnTo>
                <a:lnTo>
                  <a:pt x="77724" y="24129"/>
                </a:lnTo>
                <a:lnTo>
                  <a:pt x="83693" y="19050"/>
                </a:lnTo>
                <a:lnTo>
                  <a:pt x="120122" y="19050"/>
                </a:lnTo>
                <a:lnTo>
                  <a:pt x="116897" y="12700"/>
                </a:lnTo>
                <a:lnTo>
                  <a:pt x="110156" y="6350"/>
                </a:lnTo>
                <a:lnTo>
                  <a:pt x="101677" y="1269"/>
                </a:lnTo>
                <a:lnTo>
                  <a:pt x="91948" y="0"/>
                </a:lnTo>
                <a:close/>
              </a:path>
              <a:path w="311150" h="278130">
                <a:moveTo>
                  <a:pt x="278764" y="106679"/>
                </a:moveTo>
                <a:lnTo>
                  <a:pt x="275081" y="106679"/>
                </a:lnTo>
                <a:lnTo>
                  <a:pt x="273304" y="107950"/>
                </a:lnTo>
                <a:lnTo>
                  <a:pt x="285025" y="107950"/>
                </a:lnTo>
                <a:lnTo>
                  <a:pt x="278764" y="106679"/>
                </a:lnTo>
                <a:close/>
              </a:path>
              <a:path w="311150" h="278130">
                <a:moveTo>
                  <a:pt x="96181" y="63500"/>
                </a:moveTo>
                <a:lnTo>
                  <a:pt x="87502" y="63500"/>
                </a:lnTo>
                <a:lnTo>
                  <a:pt x="89916" y="64769"/>
                </a:lnTo>
                <a:lnTo>
                  <a:pt x="91186" y="64769"/>
                </a:lnTo>
                <a:lnTo>
                  <a:pt x="96181" y="63500"/>
                </a:lnTo>
                <a:close/>
              </a:path>
              <a:path w="311150" h="278130">
                <a:moveTo>
                  <a:pt x="209956" y="43179"/>
                </a:moveTo>
                <a:lnTo>
                  <a:pt x="189483" y="43179"/>
                </a:lnTo>
                <a:lnTo>
                  <a:pt x="194117" y="50800"/>
                </a:lnTo>
                <a:lnTo>
                  <a:pt x="201025" y="58419"/>
                </a:lnTo>
                <a:lnTo>
                  <a:pt x="209718" y="62229"/>
                </a:lnTo>
                <a:lnTo>
                  <a:pt x="219710" y="64769"/>
                </a:lnTo>
                <a:lnTo>
                  <a:pt x="220980" y="64769"/>
                </a:lnTo>
                <a:lnTo>
                  <a:pt x="223393" y="63500"/>
                </a:lnTo>
                <a:lnTo>
                  <a:pt x="247798" y="63500"/>
                </a:lnTo>
                <a:lnTo>
                  <a:pt x="242696" y="54609"/>
                </a:lnTo>
                <a:lnTo>
                  <a:pt x="248412" y="48259"/>
                </a:lnTo>
                <a:lnTo>
                  <a:pt x="249597" y="45719"/>
                </a:lnTo>
                <a:lnTo>
                  <a:pt x="212344" y="45719"/>
                </a:lnTo>
                <a:lnTo>
                  <a:pt x="209956" y="43179"/>
                </a:lnTo>
                <a:close/>
              </a:path>
              <a:path w="311150" h="278130">
                <a:moveTo>
                  <a:pt x="120122" y="19050"/>
                </a:moveTo>
                <a:lnTo>
                  <a:pt x="94106" y="19050"/>
                </a:lnTo>
                <a:lnTo>
                  <a:pt x="96900" y="20319"/>
                </a:lnTo>
                <a:lnTo>
                  <a:pt x="99060" y="21589"/>
                </a:lnTo>
                <a:lnTo>
                  <a:pt x="102362" y="24129"/>
                </a:lnTo>
                <a:lnTo>
                  <a:pt x="104520" y="27939"/>
                </a:lnTo>
                <a:lnTo>
                  <a:pt x="104520" y="39369"/>
                </a:lnTo>
                <a:lnTo>
                  <a:pt x="98551" y="45719"/>
                </a:lnTo>
                <a:lnTo>
                  <a:pt x="119867" y="45719"/>
                </a:lnTo>
                <a:lnTo>
                  <a:pt x="121412" y="43179"/>
                </a:lnTo>
                <a:lnTo>
                  <a:pt x="209956" y="43179"/>
                </a:lnTo>
                <a:lnTo>
                  <a:pt x="206375" y="39369"/>
                </a:lnTo>
                <a:lnTo>
                  <a:pt x="206375" y="27939"/>
                </a:lnTo>
                <a:lnTo>
                  <a:pt x="208533" y="24129"/>
                </a:lnTo>
                <a:lnTo>
                  <a:pt x="211836" y="21589"/>
                </a:lnTo>
                <a:lnTo>
                  <a:pt x="121412" y="21589"/>
                </a:lnTo>
                <a:lnTo>
                  <a:pt x="120122" y="19050"/>
                </a:lnTo>
                <a:close/>
              </a:path>
              <a:path w="311150" h="278130">
                <a:moveTo>
                  <a:pt x="248675" y="19050"/>
                </a:moveTo>
                <a:lnTo>
                  <a:pt x="227202" y="19050"/>
                </a:lnTo>
                <a:lnTo>
                  <a:pt x="233171" y="24129"/>
                </a:lnTo>
                <a:lnTo>
                  <a:pt x="233171" y="34289"/>
                </a:lnTo>
                <a:lnTo>
                  <a:pt x="232791" y="35559"/>
                </a:lnTo>
                <a:lnTo>
                  <a:pt x="232282" y="36829"/>
                </a:lnTo>
                <a:lnTo>
                  <a:pt x="230505" y="41909"/>
                </a:lnTo>
                <a:lnTo>
                  <a:pt x="225551" y="45719"/>
                </a:lnTo>
                <a:lnTo>
                  <a:pt x="249597" y="45719"/>
                </a:lnTo>
                <a:lnTo>
                  <a:pt x="251968" y="40639"/>
                </a:lnTo>
                <a:lnTo>
                  <a:pt x="251968" y="31750"/>
                </a:lnTo>
                <a:lnTo>
                  <a:pt x="249513" y="20319"/>
                </a:lnTo>
                <a:lnTo>
                  <a:pt x="248675" y="19050"/>
                </a:lnTo>
                <a:close/>
              </a:path>
              <a:path w="311150" h="278130">
                <a:moveTo>
                  <a:pt x="220599" y="0"/>
                </a:moveTo>
                <a:lnTo>
                  <a:pt x="218948" y="0"/>
                </a:lnTo>
                <a:lnTo>
                  <a:pt x="209218" y="1269"/>
                </a:lnTo>
                <a:lnTo>
                  <a:pt x="200739" y="6350"/>
                </a:lnTo>
                <a:lnTo>
                  <a:pt x="193998" y="12700"/>
                </a:lnTo>
                <a:lnTo>
                  <a:pt x="189483" y="21589"/>
                </a:lnTo>
                <a:lnTo>
                  <a:pt x="211836" y="21589"/>
                </a:lnTo>
                <a:lnTo>
                  <a:pt x="213994" y="20319"/>
                </a:lnTo>
                <a:lnTo>
                  <a:pt x="216788" y="19050"/>
                </a:lnTo>
                <a:lnTo>
                  <a:pt x="248675" y="19050"/>
                </a:lnTo>
                <a:lnTo>
                  <a:pt x="242808" y="10159"/>
                </a:lnTo>
                <a:lnTo>
                  <a:pt x="232840" y="2539"/>
                </a:lnTo>
                <a:lnTo>
                  <a:pt x="220599" y="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75476" y="2743200"/>
            <a:ext cx="399415" cy="109855"/>
          </a:xfrm>
          <a:custGeom>
            <a:avLst/>
            <a:gdLst/>
            <a:ahLst/>
            <a:cxnLst/>
            <a:rect l="l" t="t" r="r" b="b"/>
            <a:pathLst>
              <a:path w="399415" h="109855">
                <a:moveTo>
                  <a:pt x="376300" y="78739"/>
                </a:moveTo>
                <a:lnTo>
                  <a:pt x="312547" y="78739"/>
                </a:lnTo>
                <a:lnTo>
                  <a:pt x="314832" y="81787"/>
                </a:lnTo>
                <a:lnTo>
                  <a:pt x="317373" y="84454"/>
                </a:lnTo>
                <a:lnTo>
                  <a:pt x="320421" y="86740"/>
                </a:lnTo>
                <a:lnTo>
                  <a:pt x="314071" y="102108"/>
                </a:lnTo>
                <a:lnTo>
                  <a:pt x="332358" y="109727"/>
                </a:lnTo>
                <a:lnTo>
                  <a:pt x="338835" y="94361"/>
                </a:lnTo>
                <a:lnTo>
                  <a:pt x="371511" y="94361"/>
                </a:lnTo>
                <a:lnTo>
                  <a:pt x="368300" y="86740"/>
                </a:lnTo>
                <a:lnTo>
                  <a:pt x="371348" y="84454"/>
                </a:lnTo>
                <a:lnTo>
                  <a:pt x="374015" y="81787"/>
                </a:lnTo>
                <a:lnTo>
                  <a:pt x="376300" y="78739"/>
                </a:lnTo>
                <a:close/>
              </a:path>
              <a:path w="399415" h="109855">
                <a:moveTo>
                  <a:pt x="371511" y="94361"/>
                </a:moveTo>
                <a:lnTo>
                  <a:pt x="350012" y="94361"/>
                </a:lnTo>
                <a:lnTo>
                  <a:pt x="356362" y="109727"/>
                </a:lnTo>
                <a:lnTo>
                  <a:pt x="374776" y="102108"/>
                </a:lnTo>
                <a:lnTo>
                  <a:pt x="371511" y="94361"/>
                </a:lnTo>
                <a:close/>
              </a:path>
              <a:path w="399415" h="109855">
                <a:moveTo>
                  <a:pt x="350012" y="94361"/>
                </a:moveTo>
                <a:lnTo>
                  <a:pt x="338835" y="94361"/>
                </a:lnTo>
                <a:lnTo>
                  <a:pt x="340614" y="94614"/>
                </a:lnTo>
                <a:lnTo>
                  <a:pt x="342519" y="94741"/>
                </a:lnTo>
                <a:lnTo>
                  <a:pt x="346201" y="94741"/>
                </a:lnTo>
                <a:lnTo>
                  <a:pt x="348106" y="94614"/>
                </a:lnTo>
                <a:lnTo>
                  <a:pt x="350012" y="94361"/>
                </a:lnTo>
                <a:close/>
              </a:path>
              <a:path w="399415" h="109855">
                <a:moveTo>
                  <a:pt x="297052" y="24511"/>
                </a:moveTo>
                <a:lnTo>
                  <a:pt x="289559" y="42925"/>
                </a:lnTo>
                <a:lnTo>
                  <a:pt x="304926" y="49275"/>
                </a:lnTo>
                <a:lnTo>
                  <a:pt x="304435" y="52959"/>
                </a:lnTo>
                <a:lnTo>
                  <a:pt x="304419" y="56769"/>
                </a:lnTo>
                <a:lnTo>
                  <a:pt x="304926" y="60451"/>
                </a:lnTo>
                <a:lnTo>
                  <a:pt x="289559" y="66801"/>
                </a:lnTo>
                <a:lnTo>
                  <a:pt x="297052" y="85216"/>
                </a:lnTo>
                <a:lnTo>
                  <a:pt x="312547" y="78739"/>
                </a:lnTo>
                <a:lnTo>
                  <a:pt x="394348" y="78739"/>
                </a:lnTo>
                <a:lnTo>
                  <a:pt x="395924" y="74929"/>
                </a:lnTo>
                <a:lnTo>
                  <a:pt x="341756" y="74929"/>
                </a:lnTo>
                <a:lnTo>
                  <a:pt x="339217" y="74422"/>
                </a:lnTo>
                <a:lnTo>
                  <a:pt x="336676" y="73405"/>
                </a:lnTo>
                <a:lnTo>
                  <a:pt x="330114" y="68925"/>
                </a:lnTo>
                <a:lnTo>
                  <a:pt x="325891" y="62484"/>
                </a:lnTo>
                <a:lnTo>
                  <a:pt x="324371" y="55010"/>
                </a:lnTo>
                <a:lnTo>
                  <a:pt x="325895" y="47212"/>
                </a:lnTo>
                <a:lnTo>
                  <a:pt x="341756" y="34798"/>
                </a:lnTo>
                <a:lnTo>
                  <a:pt x="395924" y="34798"/>
                </a:lnTo>
                <a:lnTo>
                  <a:pt x="394348" y="30987"/>
                </a:lnTo>
                <a:lnTo>
                  <a:pt x="312547" y="30987"/>
                </a:lnTo>
                <a:lnTo>
                  <a:pt x="297052" y="24511"/>
                </a:lnTo>
                <a:close/>
              </a:path>
              <a:path w="399415" h="109855">
                <a:moveTo>
                  <a:pt x="394348" y="78739"/>
                </a:moveTo>
                <a:lnTo>
                  <a:pt x="376300" y="78739"/>
                </a:lnTo>
                <a:lnTo>
                  <a:pt x="391668" y="85216"/>
                </a:lnTo>
                <a:lnTo>
                  <a:pt x="394348" y="78739"/>
                </a:lnTo>
                <a:close/>
              </a:path>
              <a:path w="399415" h="109855">
                <a:moveTo>
                  <a:pt x="395924" y="34798"/>
                </a:moveTo>
                <a:lnTo>
                  <a:pt x="346964" y="34798"/>
                </a:lnTo>
                <a:lnTo>
                  <a:pt x="349630" y="35305"/>
                </a:lnTo>
                <a:lnTo>
                  <a:pt x="352044" y="36322"/>
                </a:lnTo>
                <a:lnTo>
                  <a:pt x="358624" y="40802"/>
                </a:lnTo>
                <a:lnTo>
                  <a:pt x="362877" y="47244"/>
                </a:lnTo>
                <a:lnTo>
                  <a:pt x="364402" y="54717"/>
                </a:lnTo>
                <a:lnTo>
                  <a:pt x="362825" y="62515"/>
                </a:lnTo>
                <a:lnTo>
                  <a:pt x="360806" y="67437"/>
                </a:lnTo>
                <a:lnTo>
                  <a:pt x="356997" y="71374"/>
                </a:lnTo>
                <a:lnTo>
                  <a:pt x="352044" y="73405"/>
                </a:lnTo>
                <a:lnTo>
                  <a:pt x="349630" y="74422"/>
                </a:lnTo>
                <a:lnTo>
                  <a:pt x="346964" y="74929"/>
                </a:lnTo>
                <a:lnTo>
                  <a:pt x="395924" y="74929"/>
                </a:lnTo>
                <a:lnTo>
                  <a:pt x="399288" y="66801"/>
                </a:lnTo>
                <a:lnTo>
                  <a:pt x="383794" y="60451"/>
                </a:lnTo>
                <a:lnTo>
                  <a:pt x="384407" y="56769"/>
                </a:lnTo>
                <a:lnTo>
                  <a:pt x="384301" y="52959"/>
                </a:lnTo>
                <a:lnTo>
                  <a:pt x="383794" y="49275"/>
                </a:lnTo>
                <a:lnTo>
                  <a:pt x="399288" y="42925"/>
                </a:lnTo>
                <a:lnTo>
                  <a:pt x="395924" y="34798"/>
                </a:lnTo>
                <a:close/>
              </a:path>
              <a:path w="399415" h="109855">
                <a:moveTo>
                  <a:pt x="332358" y="0"/>
                </a:moveTo>
                <a:lnTo>
                  <a:pt x="314071" y="7620"/>
                </a:lnTo>
                <a:lnTo>
                  <a:pt x="320421" y="22987"/>
                </a:lnTo>
                <a:lnTo>
                  <a:pt x="317500" y="25273"/>
                </a:lnTo>
                <a:lnTo>
                  <a:pt x="314832" y="27939"/>
                </a:lnTo>
                <a:lnTo>
                  <a:pt x="312547" y="30987"/>
                </a:lnTo>
                <a:lnTo>
                  <a:pt x="376174" y="30987"/>
                </a:lnTo>
                <a:lnTo>
                  <a:pt x="374015" y="27939"/>
                </a:lnTo>
                <a:lnTo>
                  <a:pt x="371348" y="25273"/>
                </a:lnTo>
                <a:lnTo>
                  <a:pt x="368300" y="22987"/>
                </a:lnTo>
                <a:lnTo>
                  <a:pt x="371458" y="15494"/>
                </a:lnTo>
                <a:lnTo>
                  <a:pt x="338835" y="15494"/>
                </a:lnTo>
                <a:lnTo>
                  <a:pt x="332358" y="0"/>
                </a:lnTo>
                <a:close/>
              </a:path>
              <a:path w="399415" h="109855">
                <a:moveTo>
                  <a:pt x="391668" y="24511"/>
                </a:moveTo>
                <a:lnTo>
                  <a:pt x="376174" y="30987"/>
                </a:lnTo>
                <a:lnTo>
                  <a:pt x="394348" y="30987"/>
                </a:lnTo>
                <a:lnTo>
                  <a:pt x="391668" y="24511"/>
                </a:lnTo>
                <a:close/>
              </a:path>
              <a:path w="399415" h="109855">
                <a:moveTo>
                  <a:pt x="346201" y="14986"/>
                </a:moveTo>
                <a:lnTo>
                  <a:pt x="342519" y="14986"/>
                </a:lnTo>
                <a:lnTo>
                  <a:pt x="340614" y="15112"/>
                </a:lnTo>
                <a:lnTo>
                  <a:pt x="338835" y="15494"/>
                </a:lnTo>
                <a:lnTo>
                  <a:pt x="350012" y="15494"/>
                </a:lnTo>
                <a:lnTo>
                  <a:pt x="348106" y="15112"/>
                </a:lnTo>
                <a:lnTo>
                  <a:pt x="346201" y="14986"/>
                </a:lnTo>
                <a:close/>
              </a:path>
              <a:path w="399415" h="109855">
                <a:moveTo>
                  <a:pt x="356362" y="0"/>
                </a:moveTo>
                <a:lnTo>
                  <a:pt x="350012" y="15494"/>
                </a:lnTo>
                <a:lnTo>
                  <a:pt x="371458" y="15494"/>
                </a:lnTo>
                <a:lnTo>
                  <a:pt x="374776" y="7620"/>
                </a:lnTo>
                <a:lnTo>
                  <a:pt x="356362" y="0"/>
                </a:lnTo>
                <a:close/>
              </a:path>
              <a:path w="399415" h="109855">
                <a:moveTo>
                  <a:pt x="86741" y="78739"/>
                </a:moveTo>
                <a:lnTo>
                  <a:pt x="23113" y="78739"/>
                </a:lnTo>
                <a:lnTo>
                  <a:pt x="25273" y="81787"/>
                </a:lnTo>
                <a:lnTo>
                  <a:pt x="27940" y="84454"/>
                </a:lnTo>
                <a:lnTo>
                  <a:pt x="30988" y="86740"/>
                </a:lnTo>
                <a:lnTo>
                  <a:pt x="24511" y="102108"/>
                </a:lnTo>
                <a:lnTo>
                  <a:pt x="42925" y="109727"/>
                </a:lnTo>
                <a:lnTo>
                  <a:pt x="49275" y="94361"/>
                </a:lnTo>
                <a:lnTo>
                  <a:pt x="82015" y="94361"/>
                </a:lnTo>
                <a:lnTo>
                  <a:pt x="78867" y="86740"/>
                </a:lnTo>
                <a:lnTo>
                  <a:pt x="81788" y="84454"/>
                </a:lnTo>
                <a:lnTo>
                  <a:pt x="84454" y="81787"/>
                </a:lnTo>
                <a:lnTo>
                  <a:pt x="86741" y="78739"/>
                </a:lnTo>
                <a:close/>
              </a:path>
              <a:path w="399415" h="109855">
                <a:moveTo>
                  <a:pt x="82015" y="94361"/>
                </a:moveTo>
                <a:lnTo>
                  <a:pt x="60451" y="94361"/>
                </a:lnTo>
                <a:lnTo>
                  <a:pt x="66928" y="109727"/>
                </a:lnTo>
                <a:lnTo>
                  <a:pt x="85217" y="102108"/>
                </a:lnTo>
                <a:lnTo>
                  <a:pt x="82015" y="94361"/>
                </a:lnTo>
                <a:close/>
              </a:path>
              <a:path w="399415" h="109855">
                <a:moveTo>
                  <a:pt x="60451" y="94361"/>
                </a:moveTo>
                <a:lnTo>
                  <a:pt x="49275" y="94361"/>
                </a:lnTo>
                <a:lnTo>
                  <a:pt x="51180" y="94614"/>
                </a:lnTo>
                <a:lnTo>
                  <a:pt x="52958" y="94741"/>
                </a:lnTo>
                <a:lnTo>
                  <a:pt x="56769" y="94741"/>
                </a:lnTo>
                <a:lnTo>
                  <a:pt x="58674" y="94614"/>
                </a:lnTo>
                <a:lnTo>
                  <a:pt x="60451" y="94361"/>
                </a:lnTo>
                <a:close/>
              </a:path>
              <a:path w="399415" h="109855">
                <a:moveTo>
                  <a:pt x="7620" y="24511"/>
                </a:moveTo>
                <a:lnTo>
                  <a:pt x="0" y="42925"/>
                </a:lnTo>
                <a:lnTo>
                  <a:pt x="15494" y="49275"/>
                </a:lnTo>
                <a:lnTo>
                  <a:pt x="14880" y="52959"/>
                </a:lnTo>
                <a:lnTo>
                  <a:pt x="14986" y="56769"/>
                </a:lnTo>
                <a:lnTo>
                  <a:pt x="15494" y="60451"/>
                </a:lnTo>
                <a:lnTo>
                  <a:pt x="0" y="66801"/>
                </a:lnTo>
                <a:lnTo>
                  <a:pt x="7620" y="85216"/>
                </a:lnTo>
                <a:lnTo>
                  <a:pt x="23113" y="78739"/>
                </a:lnTo>
                <a:lnTo>
                  <a:pt x="104870" y="78739"/>
                </a:lnTo>
                <a:lnTo>
                  <a:pt x="106420" y="74929"/>
                </a:lnTo>
                <a:lnTo>
                  <a:pt x="52324" y="74929"/>
                </a:lnTo>
                <a:lnTo>
                  <a:pt x="49656" y="74422"/>
                </a:lnTo>
                <a:lnTo>
                  <a:pt x="47244" y="73405"/>
                </a:lnTo>
                <a:lnTo>
                  <a:pt x="40663" y="68925"/>
                </a:lnTo>
                <a:lnTo>
                  <a:pt x="36410" y="62484"/>
                </a:lnTo>
                <a:lnTo>
                  <a:pt x="34885" y="55010"/>
                </a:lnTo>
                <a:lnTo>
                  <a:pt x="36462" y="47212"/>
                </a:lnTo>
                <a:lnTo>
                  <a:pt x="52324" y="34798"/>
                </a:lnTo>
                <a:lnTo>
                  <a:pt x="106420" y="34798"/>
                </a:lnTo>
                <a:lnTo>
                  <a:pt x="104870" y="30987"/>
                </a:lnTo>
                <a:lnTo>
                  <a:pt x="22987" y="30987"/>
                </a:lnTo>
                <a:lnTo>
                  <a:pt x="7620" y="24511"/>
                </a:lnTo>
                <a:close/>
              </a:path>
              <a:path w="399415" h="109855">
                <a:moveTo>
                  <a:pt x="104870" y="78739"/>
                </a:moveTo>
                <a:lnTo>
                  <a:pt x="86741" y="78739"/>
                </a:lnTo>
                <a:lnTo>
                  <a:pt x="102234" y="85216"/>
                </a:lnTo>
                <a:lnTo>
                  <a:pt x="104870" y="78739"/>
                </a:lnTo>
                <a:close/>
              </a:path>
              <a:path w="399415" h="109855">
                <a:moveTo>
                  <a:pt x="106420" y="34798"/>
                </a:moveTo>
                <a:lnTo>
                  <a:pt x="57530" y="34798"/>
                </a:lnTo>
                <a:lnTo>
                  <a:pt x="60071" y="35305"/>
                </a:lnTo>
                <a:lnTo>
                  <a:pt x="62610" y="36322"/>
                </a:lnTo>
                <a:lnTo>
                  <a:pt x="69173" y="40802"/>
                </a:lnTo>
                <a:lnTo>
                  <a:pt x="73396" y="47244"/>
                </a:lnTo>
                <a:lnTo>
                  <a:pt x="74916" y="54717"/>
                </a:lnTo>
                <a:lnTo>
                  <a:pt x="73392" y="62515"/>
                </a:lnTo>
                <a:lnTo>
                  <a:pt x="57530" y="74929"/>
                </a:lnTo>
                <a:lnTo>
                  <a:pt x="106420" y="74929"/>
                </a:lnTo>
                <a:lnTo>
                  <a:pt x="109727" y="66801"/>
                </a:lnTo>
                <a:lnTo>
                  <a:pt x="94360" y="60451"/>
                </a:lnTo>
                <a:lnTo>
                  <a:pt x="94852" y="56769"/>
                </a:lnTo>
                <a:lnTo>
                  <a:pt x="94869" y="52959"/>
                </a:lnTo>
                <a:lnTo>
                  <a:pt x="94360" y="49275"/>
                </a:lnTo>
                <a:lnTo>
                  <a:pt x="109727" y="42925"/>
                </a:lnTo>
                <a:lnTo>
                  <a:pt x="106420" y="34798"/>
                </a:lnTo>
                <a:close/>
              </a:path>
              <a:path w="399415" h="109855">
                <a:moveTo>
                  <a:pt x="42925" y="0"/>
                </a:moveTo>
                <a:lnTo>
                  <a:pt x="24511" y="7620"/>
                </a:lnTo>
                <a:lnTo>
                  <a:pt x="30988" y="22987"/>
                </a:lnTo>
                <a:lnTo>
                  <a:pt x="27940" y="25273"/>
                </a:lnTo>
                <a:lnTo>
                  <a:pt x="25273" y="27939"/>
                </a:lnTo>
                <a:lnTo>
                  <a:pt x="22987" y="30987"/>
                </a:lnTo>
                <a:lnTo>
                  <a:pt x="86741" y="30987"/>
                </a:lnTo>
                <a:lnTo>
                  <a:pt x="84454" y="27939"/>
                </a:lnTo>
                <a:lnTo>
                  <a:pt x="81915" y="25273"/>
                </a:lnTo>
                <a:lnTo>
                  <a:pt x="78867" y="22987"/>
                </a:lnTo>
                <a:lnTo>
                  <a:pt x="82015" y="15366"/>
                </a:lnTo>
                <a:lnTo>
                  <a:pt x="49275" y="15366"/>
                </a:lnTo>
                <a:lnTo>
                  <a:pt x="42925" y="0"/>
                </a:lnTo>
                <a:close/>
              </a:path>
              <a:path w="399415" h="109855">
                <a:moveTo>
                  <a:pt x="102234" y="24511"/>
                </a:moveTo>
                <a:lnTo>
                  <a:pt x="86741" y="30987"/>
                </a:lnTo>
                <a:lnTo>
                  <a:pt x="104870" y="30987"/>
                </a:lnTo>
                <a:lnTo>
                  <a:pt x="102234" y="24511"/>
                </a:lnTo>
                <a:close/>
              </a:path>
              <a:path w="399415" h="109855">
                <a:moveTo>
                  <a:pt x="56769" y="14986"/>
                </a:moveTo>
                <a:lnTo>
                  <a:pt x="53085" y="14986"/>
                </a:lnTo>
                <a:lnTo>
                  <a:pt x="51180" y="15112"/>
                </a:lnTo>
                <a:lnTo>
                  <a:pt x="49275" y="15366"/>
                </a:lnTo>
                <a:lnTo>
                  <a:pt x="60451" y="15366"/>
                </a:lnTo>
                <a:lnTo>
                  <a:pt x="58674" y="15112"/>
                </a:lnTo>
                <a:lnTo>
                  <a:pt x="56769" y="14986"/>
                </a:lnTo>
                <a:close/>
              </a:path>
              <a:path w="399415" h="109855">
                <a:moveTo>
                  <a:pt x="66928" y="0"/>
                </a:moveTo>
                <a:lnTo>
                  <a:pt x="60451" y="15366"/>
                </a:lnTo>
                <a:lnTo>
                  <a:pt x="82015" y="15366"/>
                </a:lnTo>
                <a:lnTo>
                  <a:pt x="85217" y="7620"/>
                </a:lnTo>
                <a:lnTo>
                  <a:pt x="66928" y="0"/>
                </a:lnTo>
                <a:close/>
              </a:path>
              <a:path w="399415" h="109855">
                <a:moveTo>
                  <a:pt x="158750" y="8127"/>
                </a:moveTo>
                <a:lnTo>
                  <a:pt x="112014" y="54863"/>
                </a:lnTo>
                <a:lnTo>
                  <a:pt x="158750" y="101600"/>
                </a:lnTo>
                <a:lnTo>
                  <a:pt x="172847" y="87629"/>
                </a:lnTo>
                <a:lnTo>
                  <a:pt x="150114" y="64770"/>
                </a:lnTo>
                <a:lnTo>
                  <a:pt x="277849" y="64770"/>
                </a:lnTo>
                <a:lnTo>
                  <a:pt x="287781" y="54863"/>
                </a:lnTo>
                <a:lnTo>
                  <a:pt x="277849" y="44958"/>
                </a:lnTo>
                <a:lnTo>
                  <a:pt x="150114" y="44958"/>
                </a:lnTo>
                <a:lnTo>
                  <a:pt x="172847" y="22225"/>
                </a:lnTo>
                <a:lnTo>
                  <a:pt x="158750" y="8127"/>
                </a:lnTo>
                <a:close/>
              </a:path>
              <a:path w="399415" h="109855">
                <a:moveTo>
                  <a:pt x="277849" y="64770"/>
                </a:moveTo>
                <a:lnTo>
                  <a:pt x="249681" y="64770"/>
                </a:lnTo>
                <a:lnTo>
                  <a:pt x="226949" y="87629"/>
                </a:lnTo>
                <a:lnTo>
                  <a:pt x="240919" y="101600"/>
                </a:lnTo>
                <a:lnTo>
                  <a:pt x="277849" y="64770"/>
                </a:lnTo>
                <a:close/>
              </a:path>
              <a:path w="399415" h="109855">
                <a:moveTo>
                  <a:pt x="240919" y="8127"/>
                </a:moveTo>
                <a:lnTo>
                  <a:pt x="226949" y="22225"/>
                </a:lnTo>
                <a:lnTo>
                  <a:pt x="249681" y="44958"/>
                </a:lnTo>
                <a:lnTo>
                  <a:pt x="277849" y="44958"/>
                </a:lnTo>
                <a:lnTo>
                  <a:pt x="240919" y="8127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783579" y="2653283"/>
            <a:ext cx="287020" cy="265430"/>
          </a:xfrm>
          <a:custGeom>
            <a:avLst/>
            <a:gdLst/>
            <a:ahLst/>
            <a:cxnLst/>
            <a:rect l="l" t="t" r="r" b="b"/>
            <a:pathLst>
              <a:path w="287020" h="265430">
                <a:moveTo>
                  <a:pt x="53848" y="194182"/>
                </a:moveTo>
                <a:lnTo>
                  <a:pt x="36703" y="194182"/>
                </a:lnTo>
                <a:lnTo>
                  <a:pt x="36703" y="263905"/>
                </a:lnTo>
                <a:lnTo>
                  <a:pt x="133477" y="263905"/>
                </a:lnTo>
                <a:lnTo>
                  <a:pt x="133477" y="246633"/>
                </a:lnTo>
                <a:lnTo>
                  <a:pt x="53848" y="246633"/>
                </a:lnTo>
                <a:lnTo>
                  <a:pt x="53848" y="194182"/>
                </a:lnTo>
                <a:close/>
              </a:path>
              <a:path w="287020" h="265430">
                <a:moveTo>
                  <a:pt x="45212" y="161543"/>
                </a:moveTo>
                <a:lnTo>
                  <a:pt x="0" y="206120"/>
                </a:lnTo>
                <a:lnTo>
                  <a:pt x="12065" y="218439"/>
                </a:lnTo>
                <a:lnTo>
                  <a:pt x="36703" y="194182"/>
                </a:lnTo>
                <a:lnTo>
                  <a:pt x="78315" y="194182"/>
                </a:lnTo>
                <a:lnTo>
                  <a:pt x="70200" y="186181"/>
                </a:lnTo>
                <a:lnTo>
                  <a:pt x="44704" y="186181"/>
                </a:lnTo>
                <a:lnTo>
                  <a:pt x="45212" y="185674"/>
                </a:lnTo>
                <a:lnTo>
                  <a:pt x="69685" y="185674"/>
                </a:lnTo>
                <a:lnTo>
                  <a:pt x="45212" y="161543"/>
                </a:lnTo>
                <a:close/>
              </a:path>
              <a:path w="287020" h="265430">
                <a:moveTo>
                  <a:pt x="78315" y="194182"/>
                </a:moveTo>
                <a:lnTo>
                  <a:pt x="53848" y="194182"/>
                </a:lnTo>
                <a:lnTo>
                  <a:pt x="78486" y="218439"/>
                </a:lnTo>
                <a:lnTo>
                  <a:pt x="90424" y="206120"/>
                </a:lnTo>
                <a:lnTo>
                  <a:pt x="78315" y="194182"/>
                </a:lnTo>
                <a:close/>
              </a:path>
              <a:path w="287020" h="265430">
                <a:moveTo>
                  <a:pt x="69685" y="185674"/>
                </a:moveTo>
                <a:lnTo>
                  <a:pt x="45212" y="185674"/>
                </a:lnTo>
                <a:lnTo>
                  <a:pt x="45720" y="186181"/>
                </a:lnTo>
                <a:lnTo>
                  <a:pt x="70200" y="186181"/>
                </a:lnTo>
                <a:lnTo>
                  <a:pt x="69685" y="185674"/>
                </a:lnTo>
                <a:close/>
              </a:path>
              <a:path w="287020" h="265430">
                <a:moveTo>
                  <a:pt x="269494" y="202818"/>
                </a:moveTo>
                <a:lnTo>
                  <a:pt x="154305" y="202818"/>
                </a:lnTo>
                <a:lnTo>
                  <a:pt x="154305" y="265175"/>
                </a:lnTo>
                <a:lnTo>
                  <a:pt x="171450" y="265175"/>
                </a:lnTo>
                <a:lnTo>
                  <a:pt x="171450" y="220090"/>
                </a:lnTo>
                <a:lnTo>
                  <a:pt x="269494" y="220090"/>
                </a:lnTo>
                <a:lnTo>
                  <a:pt x="269494" y="202818"/>
                </a:lnTo>
                <a:close/>
              </a:path>
              <a:path w="287020" h="265430">
                <a:moveTo>
                  <a:pt x="269494" y="220090"/>
                </a:moveTo>
                <a:lnTo>
                  <a:pt x="252349" y="220090"/>
                </a:lnTo>
                <a:lnTo>
                  <a:pt x="252349" y="265175"/>
                </a:lnTo>
                <a:lnTo>
                  <a:pt x="269494" y="265175"/>
                </a:lnTo>
                <a:lnTo>
                  <a:pt x="269494" y="220090"/>
                </a:lnTo>
                <a:close/>
              </a:path>
              <a:path w="287020" h="265430">
                <a:moveTo>
                  <a:pt x="211836" y="122808"/>
                </a:moveTo>
                <a:lnTo>
                  <a:pt x="194363" y="126374"/>
                </a:lnTo>
                <a:lnTo>
                  <a:pt x="180070" y="136096"/>
                </a:lnTo>
                <a:lnTo>
                  <a:pt x="170420" y="150508"/>
                </a:lnTo>
                <a:lnTo>
                  <a:pt x="166878" y="168148"/>
                </a:lnTo>
                <a:lnTo>
                  <a:pt x="168005" y="178226"/>
                </a:lnTo>
                <a:lnTo>
                  <a:pt x="171227" y="187531"/>
                </a:lnTo>
                <a:lnTo>
                  <a:pt x="176307" y="195812"/>
                </a:lnTo>
                <a:lnTo>
                  <a:pt x="183007" y="202818"/>
                </a:lnTo>
                <a:lnTo>
                  <a:pt x="240792" y="202818"/>
                </a:lnTo>
                <a:lnTo>
                  <a:pt x="247055" y="196214"/>
                </a:lnTo>
                <a:lnTo>
                  <a:pt x="211836" y="196214"/>
                </a:lnTo>
                <a:lnTo>
                  <a:pt x="201060" y="194008"/>
                </a:lnTo>
                <a:lnTo>
                  <a:pt x="192214" y="187991"/>
                </a:lnTo>
                <a:lnTo>
                  <a:pt x="186225" y="179070"/>
                </a:lnTo>
                <a:lnTo>
                  <a:pt x="184023" y="168148"/>
                </a:lnTo>
                <a:lnTo>
                  <a:pt x="186225" y="157225"/>
                </a:lnTo>
                <a:lnTo>
                  <a:pt x="192214" y="148304"/>
                </a:lnTo>
                <a:lnTo>
                  <a:pt x="201060" y="142287"/>
                </a:lnTo>
                <a:lnTo>
                  <a:pt x="211836" y="140080"/>
                </a:lnTo>
                <a:lnTo>
                  <a:pt x="246384" y="140080"/>
                </a:lnTo>
                <a:lnTo>
                  <a:pt x="243713" y="136096"/>
                </a:lnTo>
                <a:lnTo>
                  <a:pt x="229381" y="126374"/>
                </a:lnTo>
                <a:lnTo>
                  <a:pt x="211836" y="122808"/>
                </a:lnTo>
                <a:close/>
              </a:path>
              <a:path w="287020" h="265430">
                <a:moveTo>
                  <a:pt x="246384" y="140080"/>
                </a:moveTo>
                <a:lnTo>
                  <a:pt x="211836" y="140080"/>
                </a:lnTo>
                <a:lnTo>
                  <a:pt x="222684" y="142287"/>
                </a:lnTo>
                <a:lnTo>
                  <a:pt x="231568" y="148304"/>
                </a:lnTo>
                <a:lnTo>
                  <a:pt x="237571" y="157225"/>
                </a:lnTo>
                <a:lnTo>
                  <a:pt x="239775" y="168148"/>
                </a:lnTo>
                <a:lnTo>
                  <a:pt x="237571" y="179070"/>
                </a:lnTo>
                <a:lnTo>
                  <a:pt x="231568" y="187991"/>
                </a:lnTo>
                <a:lnTo>
                  <a:pt x="222684" y="194008"/>
                </a:lnTo>
                <a:lnTo>
                  <a:pt x="211836" y="196214"/>
                </a:lnTo>
                <a:lnTo>
                  <a:pt x="247055" y="196214"/>
                </a:lnTo>
                <a:lnTo>
                  <a:pt x="247437" y="195812"/>
                </a:lnTo>
                <a:lnTo>
                  <a:pt x="252523" y="187531"/>
                </a:lnTo>
                <a:lnTo>
                  <a:pt x="255776" y="178226"/>
                </a:lnTo>
                <a:lnTo>
                  <a:pt x="256921" y="168148"/>
                </a:lnTo>
                <a:lnTo>
                  <a:pt x="253376" y="150508"/>
                </a:lnTo>
                <a:lnTo>
                  <a:pt x="246384" y="140080"/>
                </a:lnTo>
                <a:close/>
              </a:path>
              <a:path w="287020" h="265430">
                <a:moveTo>
                  <a:pt x="208153" y="50418"/>
                </a:moveTo>
                <a:lnTo>
                  <a:pt x="196087" y="62737"/>
                </a:lnTo>
                <a:lnTo>
                  <a:pt x="241300" y="107314"/>
                </a:lnTo>
                <a:lnTo>
                  <a:pt x="265773" y="83185"/>
                </a:lnTo>
                <a:lnTo>
                  <a:pt x="241300" y="83185"/>
                </a:lnTo>
                <a:lnTo>
                  <a:pt x="240792" y="82676"/>
                </a:lnTo>
                <a:lnTo>
                  <a:pt x="266288" y="82676"/>
                </a:lnTo>
                <a:lnTo>
                  <a:pt x="274403" y="74675"/>
                </a:lnTo>
                <a:lnTo>
                  <a:pt x="232664" y="74675"/>
                </a:lnTo>
                <a:lnTo>
                  <a:pt x="208153" y="50418"/>
                </a:lnTo>
                <a:close/>
              </a:path>
              <a:path w="287020" h="265430">
                <a:moveTo>
                  <a:pt x="266288" y="82676"/>
                </a:moveTo>
                <a:lnTo>
                  <a:pt x="241808" y="82676"/>
                </a:lnTo>
                <a:lnTo>
                  <a:pt x="241300" y="83185"/>
                </a:lnTo>
                <a:lnTo>
                  <a:pt x="265773" y="83185"/>
                </a:lnTo>
                <a:lnTo>
                  <a:pt x="266288" y="82676"/>
                </a:lnTo>
                <a:close/>
              </a:path>
              <a:path w="287020" h="265430">
                <a:moveTo>
                  <a:pt x="249936" y="0"/>
                </a:moveTo>
                <a:lnTo>
                  <a:pt x="153035" y="0"/>
                </a:lnTo>
                <a:lnTo>
                  <a:pt x="153035" y="17271"/>
                </a:lnTo>
                <a:lnTo>
                  <a:pt x="232664" y="17271"/>
                </a:lnTo>
                <a:lnTo>
                  <a:pt x="232664" y="74675"/>
                </a:lnTo>
                <a:lnTo>
                  <a:pt x="249936" y="74675"/>
                </a:lnTo>
                <a:lnTo>
                  <a:pt x="249936" y="0"/>
                </a:lnTo>
                <a:close/>
              </a:path>
              <a:path w="287020" h="265430">
                <a:moveTo>
                  <a:pt x="274447" y="50418"/>
                </a:moveTo>
                <a:lnTo>
                  <a:pt x="249936" y="74675"/>
                </a:lnTo>
                <a:lnTo>
                  <a:pt x="274403" y="74675"/>
                </a:lnTo>
                <a:lnTo>
                  <a:pt x="286512" y="62737"/>
                </a:lnTo>
                <a:lnTo>
                  <a:pt x="274447" y="50418"/>
                </a:lnTo>
                <a:close/>
              </a:path>
              <a:path w="287020" h="265430">
                <a:moveTo>
                  <a:pt x="132207" y="79882"/>
                </a:moveTo>
                <a:lnTo>
                  <a:pt x="17018" y="79882"/>
                </a:lnTo>
                <a:lnTo>
                  <a:pt x="17018" y="142239"/>
                </a:lnTo>
                <a:lnTo>
                  <a:pt x="34162" y="142239"/>
                </a:lnTo>
                <a:lnTo>
                  <a:pt x="34162" y="97154"/>
                </a:lnTo>
                <a:lnTo>
                  <a:pt x="132207" y="97154"/>
                </a:lnTo>
                <a:lnTo>
                  <a:pt x="132207" y="79882"/>
                </a:lnTo>
                <a:close/>
              </a:path>
              <a:path w="287020" h="265430">
                <a:moveTo>
                  <a:pt x="132207" y="97154"/>
                </a:moveTo>
                <a:lnTo>
                  <a:pt x="115062" y="97154"/>
                </a:lnTo>
                <a:lnTo>
                  <a:pt x="115062" y="142239"/>
                </a:lnTo>
                <a:lnTo>
                  <a:pt x="132207" y="142239"/>
                </a:lnTo>
                <a:lnTo>
                  <a:pt x="132207" y="97154"/>
                </a:lnTo>
                <a:close/>
              </a:path>
              <a:path w="287020" h="265430">
                <a:moveTo>
                  <a:pt x="75184" y="0"/>
                </a:moveTo>
                <a:lnTo>
                  <a:pt x="74041" y="0"/>
                </a:lnTo>
                <a:lnTo>
                  <a:pt x="56755" y="3690"/>
                </a:lnTo>
                <a:lnTo>
                  <a:pt x="42624" y="13430"/>
                </a:lnTo>
                <a:lnTo>
                  <a:pt x="33089" y="27789"/>
                </a:lnTo>
                <a:lnTo>
                  <a:pt x="29591" y="45338"/>
                </a:lnTo>
                <a:lnTo>
                  <a:pt x="30735" y="55415"/>
                </a:lnTo>
                <a:lnTo>
                  <a:pt x="33988" y="64706"/>
                </a:lnTo>
                <a:lnTo>
                  <a:pt x="39074" y="72949"/>
                </a:lnTo>
                <a:lnTo>
                  <a:pt x="45720" y="79882"/>
                </a:lnTo>
                <a:lnTo>
                  <a:pt x="103505" y="79882"/>
                </a:lnTo>
                <a:lnTo>
                  <a:pt x="109885" y="73278"/>
                </a:lnTo>
                <a:lnTo>
                  <a:pt x="74675" y="73278"/>
                </a:lnTo>
                <a:lnTo>
                  <a:pt x="63827" y="71074"/>
                </a:lnTo>
                <a:lnTo>
                  <a:pt x="54943" y="65071"/>
                </a:lnTo>
                <a:lnTo>
                  <a:pt x="48940" y="56187"/>
                </a:lnTo>
                <a:lnTo>
                  <a:pt x="46736" y="45338"/>
                </a:lnTo>
                <a:lnTo>
                  <a:pt x="48940" y="34416"/>
                </a:lnTo>
                <a:lnTo>
                  <a:pt x="54943" y="25495"/>
                </a:lnTo>
                <a:lnTo>
                  <a:pt x="63827" y="19478"/>
                </a:lnTo>
                <a:lnTo>
                  <a:pt x="74675" y="17271"/>
                </a:lnTo>
                <a:lnTo>
                  <a:pt x="109151" y="17271"/>
                </a:lnTo>
                <a:lnTo>
                  <a:pt x="106600" y="13430"/>
                </a:lnTo>
                <a:lnTo>
                  <a:pt x="92469" y="3690"/>
                </a:lnTo>
                <a:lnTo>
                  <a:pt x="75184" y="0"/>
                </a:lnTo>
                <a:close/>
              </a:path>
              <a:path w="287020" h="265430">
                <a:moveTo>
                  <a:pt x="109151" y="17271"/>
                </a:moveTo>
                <a:lnTo>
                  <a:pt x="74675" y="17271"/>
                </a:lnTo>
                <a:lnTo>
                  <a:pt x="85504" y="19478"/>
                </a:lnTo>
                <a:lnTo>
                  <a:pt x="94345" y="25495"/>
                </a:lnTo>
                <a:lnTo>
                  <a:pt x="100304" y="34416"/>
                </a:lnTo>
                <a:lnTo>
                  <a:pt x="102489" y="45338"/>
                </a:lnTo>
                <a:lnTo>
                  <a:pt x="100304" y="56187"/>
                </a:lnTo>
                <a:lnTo>
                  <a:pt x="94345" y="65071"/>
                </a:lnTo>
                <a:lnTo>
                  <a:pt x="85504" y="71074"/>
                </a:lnTo>
                <a:lnTo>
                  <a:pt x="74675" y="73278"/>
                </a:lnTo>
                <a:lnTo>
                  <a:pt x="109885" y="73278"/>
                </a:lnTo>
                <a:lnTo>
                  <a:pt x="110204" y="72949"/>
                </a:lnTo>
                <a:lnTo>
                  <a:pt x="115284" y="64706"/>
                </a:lnTo>
                <a:lnTo>
                  <a:pt x="118506" y="55415"/>
                </a:lnTo>
                <a:lnTo>
                  <a:pt x="119634" y="45338"/>
                </a:lnTo>
                <a:lnTo>
                  <a:pt x="116135" y="27789"/>
                </a:lnTo>
                <a:lnTo>
                  <a:pt x="109151" y="17271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125211" y="2653283"/>
            <a:ext cx="253365" cy="262255"/>
          </a:xfrm>
          <a:custGeom>
            <a:avLst/>
            <a:gdLst/>
            <a:ahLst/>
            <a:cxnLst/>
            <a:rect l="l" t="t" r="r" b="b"/>
            <a:pathLst>
              <a:path w="253364" h="262255">
                <a:moveTo>
                  <a:pt x="137795" y="177418"/>
                </a:moveTo>
                <a:lnTo>
                  <a:pt x="95123" y="219837"/>
                </a:lnTo>
                <a:lnTo>
                  <a:pt x="137795" y="262127"/>
                </a:lnTo>
                <a:lnTo>
                  <a:pt x="152908" y="246887"/>
                </a:lnTo>
                <a:lnTo>
                  <a:pt x="135000" y="229107"/>
                </a:lnTo>
                <a:lnTo>
                  <a:pt x="201040" y="229107"/>
                </a:lnTo>
                <a:lnTo>
                  <a:pt x="199136" y="227202"/>
                </a:lnTo>
                <a:lnTo>
                  <a:pt x="199136" y="209423"/>
                </a:lnTo>
                <a:lnTo>
                  <a:pt x="201041" y="207517"/>
                </a:lnTo>
                <a:lnTo>
                  <a:pt x="137922" y="207517"/>
                </a:lnTo>
                <a:lnTo>
                  <a:pt x="152908" y="192658"/>
                </a:lnTo>
                <a:lnTo>
                  <a:pt x="137795" y="177418"/>
                </a:lnTo>
                <a:close/>
              </a:path>
              <a:path w="253364" h="262255">
                <a:moveTo>
                  <a:pt x="37718" y="180720"/>
                </a:moveTo>
                <a:lnTo>
                  <a:pt x="23038" y="183683"/>
                </a:lnTo>
                <a:lnTo>
                  <a:pt x="11049" y="191754"/>
                </a:lnTo>
                <a:lnTo>
                  <a:pt x="2964" y="203706"/>
                </a:lnTo>
                <a:lnTo>
                  <a:pt x="0" y="218312"/>
                </a:lnTo>
                <a:lnTo>
                  <a:pt x="2964" y="232919"/>
                </a:lnTo>
                <a:lnTo>
                  <a:pt x="11048" y="244871"/>
                </a:lnTo>
                <a:lnTo>
                  <a:pt x="23038" y="252942"/>
                </a:lnTo>
                <a:lnTo>
                  <a:pt x="37718" y="255904"/>
                </a:lnTo>
                <a:lnTo>
                  <a:pt x="52325" y="252942"/>
                </a:lnTo>
                <a:lnTo>
                  <a:pt x="64277" y="244871"/>
                </a:lnTo>
                <a:lnTo>
                  <a:pt x="71320" y="234441"/>
                </a:lnTo>
                <a:lnTo>
                  <a:pt x="28828" y="234441"/>
                </a:lnTo>
                <a:lnTo>
                  <a:pt x="21589" y="227202"/>
                </a:lnTo>
                <a:lnTo>
                  <a:pt x="21589" y="209423"/>
                </a:lnTo>
                <a:lnTo>
                  <a:pt x="28828" y="202183"/>
                </a:lnTo>
                <a:lnTo>
                  <a:pt x="71320" y="202183"/>
                </a:lnTo>
                <a:lnTo>
                  <a:pt x="64254" y="191738"/>
                </a:lnTo>
                <a:lnTo>
                  <a:pt x="52325" y="183683"/>
                </a:lnTo>
                <a:lnTo>
                  <a:pt x="37718" y="180720"/>
                </a:lnTo>
                <a:close/>
              </a:path>
              <a:path w="253364" h="262255">
                <a:moveTo>
                  <a:pt x="201040" y="229107"/>
                </a:moveTo>
                <a:lnTo>
                  <a:pt x="179197" y="229107"/>
                </a:lnTo>
                <a:lnTo>
                  <a:pt x="184421" y="239831"/>
                </a:lnTo>
                <a:lnTo>
                  <a:pt x="192611" y="248316"/>
                </a:lnTo>
                <a:lnTo>
                  <a:pt x="203110" y="253896"/>
                </a:lnTo>
                <a:lnTo>
                  <a:pt x="215264" y="255904"/>
                </a:lnTo>
                <a:lnTo>
                  <a:pt x="229945" y="252942"/>
                </a:lnTo>
                <a:lnTo>
                  <a:pt x="241935" y="244871"/>
                </a:lnTo>
                <a:lnTo>
                  <a:pt x="248989" y="234441"/>
                </a:lnTo>
                <a:lnTo>
                  <a:pt x="206375" y="234441"/>
                </a:lnTo>
                <a:lnTo>
                  <a:pt x="201040" y="229107"/>
                </a:lnTo>
                <a:close/>
              </a:path>
              <a:path w="253364" h="262255">
                <a:moveTo>
                  <a:pt x="71320" y="202183"/>
                </a:moveTo>
                <a:lnTo>
                  <a:pt x="46609" y="202183"/>
                </a:lnTo>
                <a:lnTo>
                  <a:pt x="53848" y="209423"/>
                </a:lnTo>
                <a:lnTo>
                  <a:pt x="53848" y="227202"/>
                </a:lnTo>
                <a:lnTo>
                  <a:pt x="46609" y="234441"/>
                </a:lnTo>
                <a:lnTo>
                  <a:pt x="71320" y="234441"/>
                </a:lnTo>
                <a:lnTo>
                  <a:pt x="72348" y="232919"/>
                </a:lnTo>
                <a:lnTo>
                  <a:pt x="75311" y="218312"/>
                </a:lnTo>
                <a:lnTo>
                  <a:pt x="72348" y="203706"/>
                </a:lnTo>
                <a:lnTo>
                  <a:pt x="71320" y="202183"/>
                </a:lnTo>
                <a:close/>
              </a:path>
              <a:path w="253364" h="262255">
                <a:moveTo>
                  <a:pt x="248856" y="202183"/>
                </a:moveTo>
                <a:lnTo>
                  <a:pt x="224154" y="202183"/>
                </a:lnTo>
                <a:lnTo>
                  <a:pt x="231393" y="209423"/>
                </a:lnTo>
                <a:lnTo>
                  <a:pt x="231393" y="227202"/>
                </a:lnTo>
                <a:lnTo>
                  <a:pt x="224154" y="234441"/>
                </a:lnTo>
                <a:lnTo>
                  <a:pt x="248989" y="234441"/>
                </a:lnTo>
                <a:lnTo>
                  <a:pt x="250019" y="232919"/>
                </a:lnTo>
                <a:lnTo>
                  <a:pt x="252984" y="218312"/>
                </a:lnTo>
                <a:lnTo>
                  <a:pt x="250973" y="206158"/>
                </a:lnTo>
                <a:lnTo>
                  <a:pt x="248856" y="202183"/>
                </a:lnTo>
                <a:close/>
              </a:path>
              <a:path w="253364" h="262255">
                <a:moveTo>
                  <a:pt x="37718" y="3301"/>
                </a:moveTo>
                <a:lnTo>
                  <a:pt x="23038" y="6264"/>
                </a:lnTo>
                <a:lnTo>
                  <a:pt x="11049" y="14335"/>
                </a:lnTo>
                <a:lnTo>
                  <a:pt x="2964" y="26287"/>
                </a:lnTo>
                <a:lnTo>
                  <a:pt x="0" y="40893"/>
                </a:lnTo>
                <a:lnTo>
                  <a:pt x="2010" y="53048"/>
                </a:lnTo>
                <a:lnTo>
                  <a:pt x="7604" y="63547"/>
                </a:lnTo>
                <a:lnTo>
                  <a:pt x="16127" y="71737"/>
                </a:lnTo>
                <a:lnTo>
                  <a:pt x="26924" y="76962"/>
                </a:lnTo>
                <a:lnTo>
                  <a:pt x="26924" y="143001"/>
                </a:lnTo>
                <a:lnTo>
                  <a:pt x="204597" y="143001"/>
                </a:lnTo>
                <a:lnTo>
                  <a:pt x="204597" y="182244"/>
                </a:lnTo>
                <a:lnTo>
                  <a:pt x="196002" y="186051"/>
                </a:lnTo>
                <a:lnTo>
                  <a:pt x="188693" y="191754"/>
                </a:lnTo>
                <a:lnTo>
                  <a:pt x="183005" y="198997"/>
                </a:lnTo>
                <a:lnTo>
                  <a:pt x="179197" y="207517"/>
                </a:lnTo>
                <a:lnTo>
                  <a:pt x="201041" y="207517"/>
                </a:lnTo>
                <a:lnTo>
                  <a:pt x="206375" y="202183"/>
                </a:lnTo>
                <a:lnTo>
                  <a:pt x="248856" y="202183"/>
                </a:lnTo>
                <a:lnTo>
                  <a:pt x="245379" y="195659"/>
                </a:lnTo>
                <a:lnTo>
                  <a:pt x="236856" y="187469"/>
                </a:lnTo>
                <a:lnTo>
                  <a:pt x="226060" y="182244"/>
                </a:lnTo>
                <a:lnTo>
                  <a:pt x="226060" y="121538"/>
                </a:lnTo>
                <a:lnTo>
                  <a:pt x="48387" y="121538"/>
                </a:lnTo>
                <a:lnTo>
                  <a:pt x="48387" y="76962"/>
                </a:lnTo>
                <a:lnTo>
                  <a:pt x="59183" y="71737"/>
                </a:lnTo>
                <a:lnTo>
                  <a:pt x="67706" y="63547"/>
                </a:lnTo>
                <a:lnTo>
                  <a:pt x="71183" y="57023"/>
                </a:lnTo>
                <a:lnTo>
                  <a:pt x="28828" y="57023"/>
                </a:lnTo>
                <a:lnTo>
                  <a:pt x="21589" y="49783"/>
                </a:lnTo>
                <a:lnTo>
                  <a:pt x="21589" y="32003"/>
                </a:lnTo>
                <a:lnTo>
                  <a:pt x="28828" y="24764"/>
                </a:lnTo>
                <a:lnTo>
                  <a:pt x="71320" y="24764"/>
                </a:lnTo>
                <a:lnTo>
                  <a:pt x="64277" y="14335"/>
                </a:lnTo>
                <a:lnTo>
                  <a:pt x="52325" y="6264"/>
                </a:lnTo>
                <a:lnTo>
                  <a:pt x="37718" y="3301"/>
                </a:lnTo>
                <a:close/>
              </a:path>
              <a:path w="253364" h="262255">
                <a:moveTo>
                  <a:pt x="132207" y="143001"/>
                </a:moveTo>
                <a:lnTo>
                  <a:pt x="101600" y="143001"/>
                </a:lnTo>
                <a:lnTo>
                  <a:pt x="82168" y="162305"/>
                </a:lnTo>
                <a:lnTo>
                  <a:pt x="97409" y="177545"/>
                </a:lnTo>
                <a:lnTo>
                  <a:pt x="132207" y="143001"/>
                </a:lnTo>
                <a:close/>
              </a:path>
              <a:path w="253364" h="262255">
                <a:moveTo>
                  <a:pt x="97409" y="86994"/>
                </a:moveTo>
                <a:lnTo>
                  <a:pt x="82168" y="102235"/>
                </a:lnTo>
                <a:lnTo>
                  <a:pt x="101600" y="121538"/>
                </a:lnTo>
                <a:lnTo>
                  <a:pt x="132207" y="121538"/>
                </a:lnTo>
                <a:lnTo>
                  <a:pt x="97409" y="86994"/>
                </a:lnTo>
                <a:close/>
              </a:path>
              <a:path w="253364" h="262255">
                <a:moveTo>
                  <a:pt x="137795" y="0"/>
                </a:moveTo>
                <a:lnTo>
                  <a:pt x="95123" y="42417"/>
                </a:lnTo>
                <a:lnTo>
                  <a:pt x="137795" y="84708"/>
                </a:lnTo>
                <a:lnTo>
                  <a:pt x="152908" y="69468"/>
                </a:lnTo>
                <a:lnTo>
                  <a:pt x="135000" y="51688"/>
                </a:lnTo>
                <a:lnTo>
                  <a:pt x="201041" y="51688"/>
                </a:lnTo>
                <a:lnTo>
                  <a:pt x="199136" y="49783"/>
                </a:lnTo>
                <a:lnTo>
                  <a:pt x="199136" y="32003"/>
                </a:lnTo>
                <a:lnTo>
                  <a:pt x="201040" y="30099"/>
                </a:lnTo>
                <a:lnTo>
                  <a:pt x="137922" y="30099"/>
                </a:lnTo>
                <a:lnTo>
                  <a:pt x="152908" y="15239"/>
                </a:lnTo>
                <a:lnTo>
                  <a:pt x="137795" y="0"/>
                </a:lnTo>
                <a:close/>
              </a:path>
              <a:path w="253364" h="262255">
                <a:moveTo>
                  <a:pt x="201041" y="51688"/>
                </a:moveTo>
                <a:lnTo>
                  <a:pt x="179197" y="51688"/>
                </a:lnTo>
                <a:lnTo>
                  <a:pt x="184421" y="62412"/>
                </a:lnTo>
                <a:lnTo>
                  <a:pt x="192611" y="70897"/>
                </a:lnTo>
                <a:lnTo>
                  <a:pt x="203110" y="76477"/>
                </a:lnTo>
                <a:lnTo>
                  <a:pt x="215264" y="78486"/>
                </a:lnTo>
                <a:lnTo>
                  <a:pt x="229945" y="75523"/>
                </a:lnTo>
                <a:lnTo>
                  <a:pt x="241935" y="67452"/>
                </a:lnTo>
                <a:lnTo>
                  <a:pt x="248989" y="57023"/>
                </a:lnTo>
                <a:lnTo>
                  <a:pt x="206375" y="57023"/>
                </a:lnTo>
                <a:lnTo>
                  <a:pt x="201041" y="51688"/>
                </a:lnTo>
                <a:close/>
              </a:path>
              <a:path w="253364" h="262255">
                <a:moveTo>
                  <a:pt x="71320" y="24764"/>
                </a:moveTo>
                <a:lnTo>
                  <a:pt x="46609" y="24764"/>
                </a:lnTo>
                <a:lnTo>
                  <a:pt x="53848" y="32003"/>
                </a:lnTo>
                <a:lnTo>
                  <a:pt x="53848" y="49783"/>
                </a:lnTo>
                <a:lnTo>
                  <a:pt x="46609" y="57023"/>
                </a:lnTo>
                <a:lnTo>
                  <a:pt x="71183" y="57023"/>
                </a:lnTo>
                <a:lnTo>
                  <a:pt x="73300" y="53048"/>
                </a:lnTo>
                <a:lnTo>
                  <a:pt x="75311" y="40893"/>
                </a:lnTo>
                <a:lnTo>
                  <a:pt x="72348" y="26287"/>
                </a:lnTo>
                <a:lnTo>
                  <a:pt x="71320" y="24764"/>
                </a:lnTo>
                <a:close/>
              </a:path>
              <a:path w="253364" h="262255">
                <a:moveTo>
                  <a:pt x="248989" y="24764"/>
                </a:moveTo>
                <a:lnTo>
                  <a:pt x="224154" y="24764"/>
                </a:lnTo>
                <a:lnTo>
                  <a:pt x="231393" y="32003"/>
                </a:lnTo>
                <a:lnTo>
                  <a:pt x="231393" y="49783"/>
                </a:lnTo>
                <a:lnTo>
                  <a:pt x="224154" y="57023"/>
                </a:lnTo>
                <a:lnTo>
                  <a:pt x="248989" y="57023"/>
                </a:lnTo>
                <a:lnTo>
                  <a:pt x="250019" y="55500"/>
                </a:lnTo>
                <a:lnTo>
                  <a:pt x="252984" y="40893"/>
                </a:lnTo>
                <a:lnTo>
                  <a:pt x="250019" y="26287"/>
                </a:lnTo>
                <a:lnTo>
                  <a:pt x="248989" y="24764"/>
                </a:lnTo>
                <a:close/>
              </a:path>
              <a:path w="253364" h="262255">
                <a:moveTo>
                  <a:pt x="215264" y="3301"/>
                </a:moveTo>
                <a:lnTo>
                  <a:pt x="203110" y="5310"/>
                </a:lnTo>
                <a:lnTo>
                  <a:pt x="192611" y="10890"/>
                </a:lnTo>
                <a:lnTo>
                  <a:pt x="184421" y="19375"/>
                </a:lnTo>
                <a:lnTo>
                  <a:pt x="179197" y="30099"/>
                </a:lnTo>
                <a:lnTo>
                  <a:pt x="201040" y="30099"/>
                </a:lnTo>
                <a:lnTo>
                  <a:pt x="206375" y="24764"/>
                </a:lnTo>
                <a:lnTo>
                  <a:pt x="248989" y="24764"/>
                </a:lnTo>
                <a:lnTo>
                  <a:pt x="241935" y="14335"/>
                </a:lnTo>
                <a:lnTo>
                  <a:pt x="229945" y="6264"/>
                </a:lnTo>
                <a:lnTo>
                  <a:pt x="215264" y="3301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798820" y="1214627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4">
                <a:moveTo>
                  <a:pt x="215264" y="249174"/>
                </a:moveTo>
                <a:lnTo>
                  <a:pt x="199824" y="258020"/>
                </a:lnTo>
                <a:lnTo>
                  <a:pt x="183372" y="264509"/>
                </a:lnTo>
                <a:lnTo>
                  <a:pt x="166133" y="268569"/>
                </a:lnTo>
                <a:lnTo>
                  <a:pt x="148335" y="270129"/>
                </a:lnTo>
                <a:lnTo>
                  <a:pt x="148716" y="292608"/>
                </a:lnTo>
                <a:lnTo>
                  <a:pt x="169741" y="290738"/>
                </a:lnTo>
                <a:lnTo>
                  <a:pt x="190134" y="285940"/>
                </a:lnTo>
                <a:lnTo>
                  <a:pt x="209599" y="278284"/>
                </a:lnTo>
                <a:lnTo>
                  <a:pt x="227837" y="267843"/>
                </a:lnTo>
                <a:lnTo>
                  <a:pt x="215264" y="249174"/>
                </a:lnTo>
                <a:close/>
              </a:path>
              <a:path w="292735" h="292734">
                <a:moveTo>
                  <a:pt x="32638" y="195325"/>
                </a:moveTo>
                <a:lnTo>
                  <a:pt x="12064" y="204216"/>
                </a:lnTo>
                <a:lnTo>
                  <a:pt x="30079" y="235059"/>
                </a:lnTo>
                <a:lnTo>
                  <a:pt x="54546" y="260270"/>
                </a:lnTo>
                <a:lnTo>
                  <a:pt x="84252" y="278886"/>
                </a:lnTo>
                <a:lnTo>
                  <a:pt x="117982" y="289941"/>
                </a:lnTo>
                <a:lnTo>
                  <a:pt x="122300" y="267970"/>
                </a:lnTo>
                <a:lnTo>
                  <a:pt x="93753" y="258583"/>
                </a:lnTo>
                <a:lnTo>
                  <a:pt x="68611" y="242792"/>
                </a:lnTo>
                <a:lnTo>
                  <a:pt x="47898" y="221428"/>
                </a:lnTo>
                <a:lnTo>
                  <a:pt x="32638" y="195325"/>
                </a:lnTo>
                <a:close/>
              </a:path>
              <a:path w="292735" h="292734">
                <a:moveTo>
                  <a:pt x="78993" y="140208"/>
                </a:moveTo>
                <a:lnTo>
                  <a:pt x="56514" y="140208"/>
                </a:lnTo>
                <a:lnTo>
                  <a:pt x="56514" y="201930"/>
                </a:lnTo>
                <a:lnTo>
                  <a:pt x="78993" y="201930"/>
                </a:lnTo>
                <a:lnTo>
                  <a:pt x="78993" y="140208"/>
                </a:lnTo>
                <a:close/>
              </a:path>
              <a:path w="292735" h="292734">
                <a:moveTo>
                  <a:pt x="118237" y="67310"/>
                </a:moveTo>
                <a:lnTo>
                  <a:pt x="95757" y="67310"/>
                </a:lnTo>
                <a:lnTo>
                  <a:pt x="95757" y="201930"/>
                </a:lnTo>
                <a:lnTo>
                  <a:pt x="118237" y="201930"/>
                </a:lnTo>
                <a:lnTo>
                  <a:pt x="118237" y="67310"/>
                </a:lnTo>
                <a:close/>
              </a:path>
              <a:path w="292735" h="292734">
                <a:moveTo>
                  <a:pt x="130937" y="0"/>
                </a:moveTo>
                <a:lnTo>
                  <a:pt x="88643" y="10969"/>
                </a:lnTo>
                <a:lnTo>
                  <a:pt x="52587" y="33076"/>
                </a:lnTo>
                <a:lnTo>
                  <a:pt x="24583" y="64291"/>
                </a:lnTo>
                <a:lnTo>
                  <a:pt x="6448" y="102583"/>
                </a:lnTo>
                <a:lnTo>
                  <a:pt x="0" y="145923"/>
                </a:lnTo>
                <a:lnTo>
                  <a:pt x="188" y="153160"/>
                </a:lnTo>
                <a:lnTo>
                  <a:pt x="746" y="160385"/>
                </a:lnTo>
                <a:lnTo>
                  <a:pt x="1660" y="167586"/>
                </a:lnTo>
                <a:lnTo>
                  <a:pt x="2920" y="174751"/>
                </a:lnTo>
                <a:lnTo>
                  <a:pt x="24891" y="170434"/>
                </a:lnTo>
                <a:lnTo>
                  <a:pt x="23240" y="162306"/>
                </a:lnTo>
                <a:lnTo>
                  <a:pt x="22478" y="154050"/>
                </a:lnTo>
                <a:lnTo>
                  <a:pt x="22478" y="145923"/>
                </a:lnTo>
                <a:lnTo>
                  <a:pt x="30906" y="100593"/>
                </a:lnTo>
                <a:lnTo>
                  <a:pt x="54181" y="62658"/>
                </a:lnTo>
                <a:lnTo>
                  <a:pt x="89290" y="35462"/>
                </a:lnTo>
                <a:lnTo>
                  <a:pt x="133222" y="22351"/>
                </a:lnTo>
                <a:lnTo>
                  <a:pt x="130937" y="0"/>
                </a:lnTo>
                <a:close/>
              </a:path>
              <a:path w="292735" h="292734">
                <a:moveTo>
                  <a:pt x="290067" y="119252"/>
                </a:moveTo>
                <a:lnTo>
                  <a:pt x="267969" y="123317"/>
                </a:lnTo>
                <a:lnTo>
                  <a:pt x="269493" y="131191"/>
                </a:lnTo>
                <a:lnTo>
                  <a:pt x="270128" y="138557"/>
                </a:lnTo>
                <a:lnTo>
                  <a:pt x="270128" y="145923"/>
                </a:lnTo>
                <a:lnTo>
                  <a:pt x="267833" y="169812"/>
                </a:lnTo>
                <a:lnTo>
                  <a:pt x="261096" y="192547"/>
                </a:lnTo>
                <a:lnTo>
                  <a:pt x="250144" y="213592"/>
                </a:lnTo>
                <a:lnTo>
                  <a:pt x="235203" y="232410"/>
                </a:lnTo>
                <a:lnTo>
                  <a:pt x="251332" y="247904"/>
                </a:lnTo>
                <a:lnTo>
                  <a:pt x="269033" y="225718"/>
                </a:lnTo>
                <a:lnTo>
                  <a:pt x="281971" y="200914"/>
                </a:lnTo>
                <a:lnTo>
                  <a:pt x="289909" y="174109"/>
                </a:lnTo>
                <a:lnTo>
                  <a:pt x="292607" y="145923"/>
                </a:lnTo>
                <a:lnTo>
                  <a:pt x="292443" y="139416"/>
                </a:lnTo>
                <a:lnTo>
                  <a:pt x="291957" y="132826"/>
                </a:lnTo>
                <a:lnTo>
                  <a:pt x="291161" y="126116"/>
                </a:lnTo>
                <a:lnTo>
                  <a:pt x="290067" y="119252"/>
                </a:lnTo>
                <a:close/>
              </a:path>
              <a:path w="292735" h="292734">
                <a:moveTo>
                  <a:pt x="236092" y="129032"/>
                </a:moveTo>
                <a:lnTo>
                  <a:pt x="213613" y="129032"/>
                </a:lnTo>
                <a:lnTo>
                  <a:pt x="213613" y="201930"/>
                </a:lnTo>
                <a:lnTo>
                  <a:pt x="236092" y="201930"/>
                </a:lnTo>
                <a:lnTo>
                  <a:pt x="236092" y="129032"/>
                </a:lnTo>
                <a:close/>
              </a:path>
              <a:path w="292735" h="292734">
                <a:moveTo>
                  <a:pt x="157479" y="117729"/>
                </a:moveTo>
                <a:lnTo>
                  <a:pt x="135127" y="117729"/>
                </a:lnTo>
                <a:lnTo>
                  <a:pt x="135127" y="201930"/>
                </a:lnTo>
                <a:lnTo>
                  <a:pt x="157479" y="201930"/>
                </a:lnTo>
                <a:lnTo>
                  <a:pt x="157479" y="117729"/>
                </a:lnTo>
                <a:close/>
              </a:path>
              <a:path w="292735" h="292734">
                <a:moveTo>
                  <a:pt x="196850" y="89788"/>
                </a:moveTo>
                <a:lnTo>
                  <a:pt x="174370" y="89788"/>
                </a:lnTo>
                <a:lnTo>
                  <a:pt x="174370" y="201930"/>
                </a:lnTo>
                <a:lnTo>
                  <a:pt x="196850" y="201930"/>
                </a:lnTo>
                <a:lnTo>
                  <a:pt x="196850" y="89788"/>
                </a:lnTo>
                <a:close/>
              </a:path>
              <a:path w="292735" h="292734">
                <a:moveTo>
                  <a:pt x="161670" y="0"/>
                </a:moveTo>
                <a:lnTo>
                  <a:pt x="159384" y="22351"/>
                </a:lnTo>
                <a:lnTo>
                  <a:pt x="191720" y="30269"/>
                </a:lnTo>
                <a:lnTo>
                  <a:pt x="220329" y="46259"/>
                </a:lnTo>
                <a:lnTo>
                  <a:pt x="243770" y="69250"/>
                </a:lnTo>
                <a:lnTo>
                  <a:pt x="260603" y="98171"/>
                </a:lnTo>
                <a:lnTo>
                  <a:pt x="281431" y="89535"/>
                </a:lnTo>
                <a:lnTo>
                  <a:pt x="261469" y="55381"/>
                </a:lnTo>
                <a:lnTo>
                  <a:pt x="233743" y="28241"/>
                </a:lnTo>
                <a:lnTo>
                  <a:pt x="199921" y="9364"/>
                </a:lnTo>
                <a:lnTo>
                  <a:pt x="161670" y="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91300" y="5289803"/>
            <a:ext cx="399415" cy="109855"/>
          </a:xfrm>
          <a:custGeom>
            <a:avLst/>
            <a:gdLst/>
            <a:ahLst/>
            <a:cxnLst/>
            <a:rect l="l" t="t" r="r" b="b"/>
            <a:pathLst>
              <a:path w="399415" h="109854">
                <a:moveTo>
                  <a:pt x="376300" y="78867"/>
                </a:moveTo>
                <a:lnTo>
                  <a:pt x="312547" y="78867"/>
                </a:lnTo>
                <a:lnTo>
                  <a:pt x="314832" y="81788"/>
                </a:lnTo>
                <a:lnTo>
                  <a:pt x="317373" y="84455"/>
                </a:lnTo>
                <a:lnTo>
                  <a:pt x="320421" y="86741"/>
                </a:lnTo>
                <a:lnTo>
                  <a:pt x="314071" y="102108"/>
                </a:lnTo>
                <a:lnTo>
                  <a:pt x="332358" y="109728"/>
                </a:lnTo>
                <a:lnTo>
                  <a:pt x="338835" y="94361"/>
                </a:lnTo>
                <a:lnTo>
                  <a:pt x="371511" y="94361"/>
                </a:lnTo>
                <a:lnTo>
                  <a:pt x="368300" y="86741"/>
                </a:lnTo>
                <a:lnTo>
                  <a:pt x="371348" y="84455"/>
                </a:lnTo>
                <a:lnTo>
                  <a:pt x="374015" y="81788"/>
                </a:lnTo>
                <a:lnTo>
                  <a:pt x="376300" y="78867"/>
                </a:lnTo>
                <a:close/>
              </a:path>
              <a:path w="399415" h="109854">
                <a:moveTo>
                  <a:pt x="371511" y="94361"/>
                </a:moveTo>
                <a:lnTo>
                  <a:pt x="350011" y="94361"/>
                </a:lnTo>
                <a:lnTo>
                  <a:pt x="356361" y="109728"/>
                </a:lnTo>
                <a:lnTo>
                  <a:pt x="374776" y="102108"/>
                </a:lnTo>
                <a:lnTo>
                  <a:pt x="371511" y="94361"/>
                </a:lnTo>
                <a:close/>
              </a:path>
              <a:path w="399415" h="109854">
                <a:moveTo>
                  <a:pt x="350011" y="94361"/>
                </a:moveTo>
                <a:lnTo>
                  <a:pt x="338835" y="94361"/>
                </a:lnTo>
                <a:lnTo>
                  <a:pt x="340614" y="94615"/>
                </a:lnTo>
                <a:lnTo>
                  <a:pt x="342519" y="94742"/>
                </a:lnTo>
                <a:lnTo>
                  <a:pt x="346201" y="94742"/>
                </a:lnTo>
                <a:lnTo>
                  <a:pt x="348106" y="94615"/>
                </a:lnTo>
                <a:lnTo>
                  <a:pt x="350011" y="94361"/>
                </a:lnTo>
                <a:close/>
              </a:path>
              <a:path w="399415" h="109854">
                <a:moveTo>
                  <a:pt x="297052" y="24511"/>
                </a:moveTo>
                <a:lnTo>
                  <a:pt x="289559" y="42926"/>
                </a:lnTo>
                <a:lnTo>
                  <a:pt x="304926" y="49276"/>
                </a:lnTo>
                <a:lnTo>
                  <a:pt x="304435" y="52959"/>
                </a:lnTo>
                <a:lnTo>
                  <a:pt x="304419" y="56769"/>
                </a:lnTo>
                <a:lnTo>
                  <a:pt x="304926" y="60452"/>
                </a:lnTo>
                <a:lnTo>
                  <a:pt x="289559" y="66802"/>
                </a:lnTo>
                <a:lnTo>
                  <a:pt x="297052" y="85217"/>
                </a:lnTo>
                <a:lnTo>
                  <a:pt x="312547" y="78867"/>
                </a:lnTo>
                <a:lnTo>
                  <a:pt x="394295" y="78867"/>
                </a:lnTo>
                <a:lnTo>
                  <a:pt x="395924" y="74930"/>
                </a:lnTo>
                <a:lnTo>
                  <a:pt x="341756" y="74930"/>
                </a:lnTo>
                <a:lnTo>
                  <a:pt x="339217" y="74422"/>
                </a:lnTo>
                <a:lnTo>
                  <a:pt x="336676" y="73406"/>
                </a:lnTo>
                <a:lnTo>
                  <a:pt x="330114" y="68925"/>
                </a:lnTo>
                <a:lnTo>
                  <a:pt x="325891" y="62484"/>
                </a:lnTo>
                <a:lnTo>
                  <a:pt x="324371" y="55010"/>
                </a:lnTo>
                <a:lnTo>
                  <a:pt x="325895" y="47212"/>
                </a:lnTo>
                <a:lnTo>
                  <a:pt x="341756" y="34798"/>
                </a:lnTo>
                <a:lnTo>
                  <a:pt x="395924" y="34798"/>
                </a:lnTo>
                <a:lnTo>
                  <a:pt x="394348" y="30988"/>
                </a:lnTo>
                <a:lnTo>
                  <a:pt x="312547" y="30988"/>
                </a:lnTo>
                <a:lnTo>
                  <a:pt x="297052" y="24511"/>
                </a:lnTo>
                <a:close/>
              </a:path>
              <a:path w="399415" h="109854">
                <a:moveTo>
                  <a:pt x="394295" y="78867"/>
                </a:moveTo>
                <a:lnTo>
                  <a:pt x="376300" y="78867"/>
                </a:lnTo>
                <a:lnTo>
                  <a:pt x="391668" y="85217"/>
                </a:lnTo>
                <a:lnTo>
                  <a:pt x="394295" y="78867"/>
                </a:lnTo>
                <a:close/>
              </a:path>
              <a:path w="399415" h="109854">
                <a:moveTo>
                  <a:pt x="395924" y="34798"/>
                </a:moveTo>
                <a:lnTo>
                  <a:pt x="346964" y="34798"/>
                </a:lnTo>
                <a:lnTo>
                  <a:pt x="349630" y="35306"/>
                </a:lnTo>
                <a:lnTo>
                  <a:pt x="352044" y="36322"/>
                </a:lnTo>
                <a:lnTo>
                  <a:pt x="358624" y="40802"/>
                </a:lnTo>
                <a:lnTo>
                  <a:pt x="362877" y="47244"/>
                </a:lnTo>
                <a:lnTo>
                  <a:pt x="364402" y="54717"/>
                </a:lnTo>
                <a:lnTo>
                  <a:pt x="362825" y="62515"/>
                </a:lnTo>
                <a:lnTo>
                  <a:pt x="360806" y="67437"/>
                </a:lnTo>
                <a:lnTo>
                  <a:pt x="356997" y="71374"/>
                </a:lnTo>
                <a:lnTo>
                  <a:pt x="352044" y="73406"/>
                </a:lnTo>
                <a:lnTo>
                  <a:pt x="349630" y="74422"/>
                </a:lnTo>
                <a:lnTo>
                  <a:pt x="346964" y="74930"/>
                </a:lnTo>
                <a:lnTo>
                  <a:pt x="395924" y="74930"/>
                </a:lnTo>
                <a:lnTo>
                  <a:pt x="399288" y="66802"/>
                </a:lnTo>
                <a:lnTo>
                  <a:pt x="383794" y="60452"/>
                </a:lnTo>
                <a:lnTo>
                  <a:pt x="384407" y="56769"/>
                </a:lnTo>
                <a:lnTo>
                  <a:pt x="384301" y="52959"/>
                </a:lnTo>
                <a:lnTo>
                  <a:pt x="383794" y="49276"/>
                </a:lnTo>
                <a:lnTo>
                  <a:pt x="399288" y="42926"/>
                </a:lnTo>
                <a:lnTo>
                  <a:pt x="395924" y="34798"/>
                </a:lnTo>
                <a:close/>
              </a:path>
              <a:path w="399415" h="109854">
                <a:moveTo>
                  <a:pt x="332358" y="0"/>
                </a:moveTo>
                <a:lnTo>
                  <a:pt x="314071" y="7620"/>
                </a:lnTo>
                <a:lnTo>
                  <a:pt x="320421" y="22987"/>
                </a:lnTo>
                <a:lnTo>
                  <a:pt x="317500" y="25273"/>
                </a:lnTo>
                <a:lnTo>
                  <a:pt x="314832" y="27940"/>
                </a:lnTo>
                <a:lnTo>
                  <a:pt x="312547" y="30988"/>
                </a:lnTo>
                <a:lnTo>
                  <a:pt x="376174" y="30988"/>
                </a:lnTo>
                <a:lnTo>
                  <a:pt x="374015" y="27940"/>
                </a:lnTo>
                <a:lnTo>
                  <a:pt x="371348" y="25273"/>
                </a:lnTo>
                <a:lnTo>
                  <a:pt x="368300" y="22987"/>
                </a:lnTo>
                <a:lnTo>
                  <a:pt x="371458" y="15494"/>
                </a:lnTo>
                <a:lnTo>
                  <a:pt x="338835" y="15494"/>
                </a:lnTo>
                <a:lnTo>
                  <a:pt x="332358" y="0"/>
                </a:lnTo>
                <a:close/>
              </a:path>
              <a:path w="399415" h="109854">
                <a:moveTo>
                  <a:pt x="391668" y="24511"/>
                </a:moveTo>
                <a:lnTo>
                  <a:pt x="376174" y="30988"/>
                </a:lnTo>
                <a:lnTo>
                  <a:pt x="394348" y="30988"/>
                </a:lnTo>
                <a:lnTo>
                  <a:pt x="391668" y="24511"/>
                </a:lnTo>
                <a:close/>
              </a:path>
              <a:path w="399415" h="109854">
                <a:moveTo>
                  <a:pt x="346201" y="14986"/>
                </a:moveTo>
                <a:lnTo>
                  <a:pt x="342519" y="14986"/>
                </a:lnTo>
                <a:lnTo>
                  <a:pt x="340614" y="15113"/>
                </a:lnTo>
                <a:lnTo>
                  <a:pt x="338835" y="15494"/>
                </a:lnTo>
                <a:lnTo>
                  <a:pt x="350011" y="15494"/>
                </a:lnTo>
                <a:lnTo>
                  <a:pt x="348106" y="15113"/>
                </a:lnTo>
                <a:lnTo>
                  <a:pt x="346201" y="14986"/>
                </a:lnTo>
                <a:close/>
              </a:path>
              <a:path w="399415" h="109854">
                <a:moveTo>
                  <a:pt x="356361" y="0"/>
                </a:moveTo>
                <a:lnTo>
                  <a:pt x="350011" y="15494"/>
                </a:lnTo>
                <a:lnTo>
                  <a:pt x="371458" y="15494"/>
                </a:lnTo>
                <a:lnTo>
                  <a:pt x="374776" y="7620"/>
                </a:lnTo>
                <a:lnTo>
                  <a:pt x="356361" y="0"/>
                </a:lnTo>
                <a:close/>
              </a:path>
              <a:path w="399415" h="109854">
                <a:moveTo>
                  <a:pt x="86741" y="78867"/>
                </a:moveTo>
                <a:lnTo>
                  <a:pt x="23114" y="78867"/>
                </a:lnTo>
                <a:lnTo>
                  <a:pt x="25273" y="81788"/>
                </a:lnTo>
                <a:lnTo>
                  <a:pt x="27940" y="84455"/>
                </a:lnTo>
                <a:lnTo>
                  <a:pt x="30988" y="86741"/>
                </a:lnTo>
                <a:lnTo>
                  <a:pt x="24510" y="102108"/>
                </a:lnTo>
                <a:lnTo>
                  <a:pt x="42925" y="109728"/>
                </a:lnTo>
                <a:lnTo>
                  <a:pt x="49275" y="94361"/>
                </a:lnTo>
                <a:lnTo>
                  <a:pt x="82015" y="94361"/>
                </a:lnTo>
                <a:lnTo>
                  <a:pt x="78867" y="86741"/>
                </a:lnTo>
                <a:lnTo>
                  <a:pt x="81788" y="84455"/>
                </a:lnTo>
                <a:lnTo>
                  <a:pt x="84454" y="81788"/>
                </a:lnTo>
                <a:lnTo>
                  <a:pt x="86741" y="78867"/>
                </a:lnTo>
                <a:close/>
              </a:path>
              <a:path w="399415" h="109854">
                <a:moveTo>
                  <a:pt x="82015" y="94361"/>
                </a:moveTo>
                <a:lnTo>
                  <a:pt x="60451" y="94361"/>
                </a:lnTo>
                <a:lnTo>
                  <a:pt x="66928" y="109728"/>
                </a:lnTo>
                <a:lnTo>
                  <a:pt x="85217" y="102108"/>
                </a:lnTo>
                <a:lnTo>
                  <a:pt x="82015" y="94361"/>
                </a:lnTo>
                <a:close/>
              </a:path>
              <a:path w="399415" h="109854">
                <a:moveTo>
                  <a:pt x="60451" y="94361"/>
                </a:moveTo>
                <a:lnTo>
                  <a:pt x="49275" y="94361"/>
                </a:lnTo>
                <a:lnTo>
                  <a:pt x="51180" y="94615"/>
                </a:lnTo>
                <a:lnTo>
                  <a:pt x="52958" y="94742"/>
                </a:lnTo>
                <a:lnTo>
                  <a:pt x="56769" y="94742"/>
                </a:lnTo>
                <a:lnTo>
                  <a:pt x="58674" y="94615"/>
                </a:lnTo>
                <a:lnTo>
                  <a:pt x="60451" y="94361"/>
                </a:lnTo>
                <a:close/>
              </a:path>
              <a:path w="399415" h="109854">
                <a:moveTo>
                  <a:pt x="7620" y="24511"/>
                </a:moveTo>
                <a:lnTo>
                  <a:pt x="0" y="42926"/>
                </a:lnTo>
                <a:lnTo>
                  <a:pt x="15494" y="49276"/>
                </a:lnTo>
                <a:lnTo>
                  <a:pt x="14880" y="52959"/>
                </a:lnTo>
                <a:lnTo>
                  <a:pt x="14985" y="56769"/>
                </a:lnTo>
                <a:lnTo>
                  <a:pt x="15494" y="60452"/>
                </a:lnTo>
                <a:lnTo>
                  <a:pt x="0" y="66802"/>
                </a:lnTo>
                <a:lnTo>
                  <a:pt x="7620" y="85217"/>
                </a:lnTo>
                <a:lnTo>
                  <a:pt x="23114" y="78867"/>
                </a:lnTo>
                <a:lnTo>
                  <a:pt x="104818" y="78867"/>
                </a:lnTo>
                <a:lnTo>
                  <a:pt x="106420" y="74930"/>
                </a:lnTo>
                <a:lnTo>
                  <a:pt x="52324" y="74930"/>
                </a:lnTo>
                <a:lnTo>
                  <a:pt x="49656" y="74422"/>
                </a:lnTo>
                <a:lnTo>
                  <a:pt x="47244" y="73406"/>
                </a:lnTo>
                <a:lnTo>
                  <a:pt x="40663" y="68925"/>
                </a:lnTo>
                <a:lnTo>
                  <a:pt x="36410" y="62484"/>
                </a:lnTo>
                <a:lnTo>
                  <a:pt x="34885" y="55010"/>
                </a:lnTo>
                <a:lnTo>
                  <a:pt x="36462" y="47212"/>
                </a:lnTo>
                <a:lnTo>
                  <a:pt x="52324" y="34798"/>
                </a:lnTo>
                <a:lnTo>
                  <a:pt x="106420" y="34798"/>
                </a:lnTo>
                <a:lnTo>
                  <a:pt x="104870" y="30988"/>
                </a:lnTo>
                <a:lnTo>
                  <a:pt x="22986" y="30988"/>
                </a:lnTo>
                <a:lnTo>
                  <a:pt x="7620" y="24511"/>
                </a:lnTo>
                <a:close/>
              </a:path>
              <a:path w="399415" h="109854">
                <a:moveTo>
                  <a:pt x="104818" y="78867"/>
                </a:moveTo>
                <a:lnTo>
                  <a:pt x="86741" y="78867"/>
                </a:lnTo>
                <a:lnTo>
                  <a:pt x="102234" y="85217"/>
                </a:lnTo>
                <a:lnTo>
                  <a:pt x="104818" y="78867"/>
                </a:lnTo>
                <a:close/>
              </a:path>
              <a:path w="399415" h="109854">
                <a:moveTo>
                  <a:pt x="106420" y="34798"/>
                </a:moveTo>
                <a:lnTo>
                  <a:pt x="57530" y="34798"/>
                </a:lnTo>
                <a:lnTo>
                  <a:pt x="60071" y="35306"/>
                </a:lnTo>
                <a:lnTo>
                  <a:pt x="62610" y="36322"/>
                </a:lnTo>
                <a:lnTo>
                  <a:pt x="69173" y="40802"/>
                </a:lnTo>
                <a:lnTo>
                  <a:pt x="73396" y="47244"/>
                </a:lnTo>
                <a:lnTo>
                  <a:pt x="74916" y="54717"/>
                </a:lnTo>
                <a:lnTo>
                  <a:pt x="73392" y="62515"/>
                </a:lnTo>
                <a:lnTo>
                  <a:pt x="57530" y="74930"/>
                </a:lnTo>
                <a:lnTo>
                  <a:pt x="106420" y="74930"/>
                </a:lnTo>
                <a:lnTo>
                  <a:pt x="109727" y="66802"/>
                </a:lnTo>
                <a:lnTo>
                  <a:pt x="94360" y="60452"/>
                </a:lnTo>
                <a:lnTo>
                  <a:pt x="94852" y="56769"/>
                </a:lnTo>
                <a:lnTo>
                  <a:pt x="94869" y="52959"/>
                </a:lnTo>
                <a:lnTo>
                  <a:pt x="94360" y="49276"/>
                </a:lnTo>
                <a:lnTo>
                  <a:pt x="109727" y="42926"/>
                </a:lnTo>
                <a:lnTo>
                  <a:pt x="106420" y="34798"/>
                </a:lnTo>
                <a:close/>
              </a:path>
              <a:path w="399415" h="109854">
                <a:moveTo>
                  <a:pt x="42925" y="0"/>
                </a:moveTo>
                <a:lnTo>
                  <a:pt x="24510" y="7620"/>
                </a:lnTo>
                <a:lnTo>
                  <a:pt x="30988" y="22987"/>
                </a:lnTo>
                <a:lnTo>
                  <a:pt x="27940" y="25273"/>
                </a:lnTo>
                <a:lnTo>
                  <a:pt x="25273" y="27940"/>
                </a:lnTo>
                <a:lnTo>
                  <a:pt x="22986" y="30988"/>
                </a:lnTo>
                <a:lnTo>
                  <a:pt x="86741" y="30988"/>
                </a:lnTo>
                <a:lnTo>
                  <a:pt x="84454" y="27940"/>
                </a:lnTo>
                <a:lnTo>
                  <a:pt x="81915" y="25273"/>
                </a:lnTo>
                <a:lnTo>
                  <a:pt x="78867" y="22987"/>
                </a:lnTo>
                <a:lnTo>
                  <a:pt x="82015" y="15367"/>
                </a:lnTo>
                <a:lnTo>
                  <a:pt x="49275" y="15367"/>
                </a:lnTo>
                <a:lnTo>
                  <a:pt x="42925" y="0"/>
                </a:lnTo>
                <a:close/>
              </a:path>
              <a:path w="399415" h="109854">
                <a:moveTo>
                  <a:pt x="102234" y="24511"/>
                </a:moveTo>
                <a:lnTo>
                  <a:pt x="86741" y="30988"/>
                </a:lnTo>
                <a:lnTo>
                  <a:pt x="104870" y="30988"/>
                </a:lnTo>
                <a:lnTo>
                  <a:pt x="102234" y="24511"/>
                </a:lnTo>
                <a:close/>
              </a:path>
              <a:path w="399415" h="109854">
                <a:moveTo>
                  <a:pt x="56769" y="14986"/>
                </a:moveTo>
                <a:lnTo>
                  <a:pt x="53085" y="14986"/>
                </a:lnTo>
                <a:lnTo>
                  <a:pt x="51180" y="15113"/>
                </a:lnTo>
                <a:lnTo>
                  <a:pt x="49275" y="15367"/>
                </a:lnTo>
                <a:lnTo>
                  <a:pt x="60451" y="15367"/>
                </a:lnTo>
                <a:lnTo>
                  <a:pt x="58674" y="15113"/>
                </a:lnTo>
                <a:lnTo>
                  <a:pt x="56769" y="14986"/>
                </a:lnTo>
                <a:close/>
              </a:path>
              <a:path w="399415" h="109854">
                <a:moveTo>
                  <a:pt x="66928" y="0"/>
                </a:moveTo>
                <a:lnTo>
                  <a:pt x="60451" y="15367"/>
                </a:lnTo>
                <a:lnTo>
                  <a:pt x="82015" y="15367"/>
                </a:lnTo>
                <a:lnTo>
                  <a:pt x="85217" y="7620"/>
                </a:lnTo>
                <a:lnTo>
                  <a:pt x="66928" y="0"/>
                </a:lnTo>
                <a:close/>
              </a:path>
              <a:path w="399415" h="109854">
                <a:moveTo>
                  <a:pt x="158750" y="8128"/>
                </a:moveTo>
                <a:lnTo>
                  <a:pt x="112014" y="54864"/>
                </a:lnTo>
                <a:lnTo>
                  <a:pt x="158750" y="101600"/>
                </a:lnTo>
                <a:lnTo>
                  <a:pt x="172847" y="87630"/>
                </a:lnTo>
                <a:lnTo>
                  <a:pt x="150114" y="64770"/>
                </a:lnTo>
                <a:lnTo>
                  <a:pt x="277849" y="64770"/>
                </a:lnTo>
                <a:lnTo>
                  <a:pt x="287781" y="54864"/>
                </a:lnTo>
                <a:lnTo>
                  <a:pt x="277849" y="44958"/>
                </a:lnTo>
                <a:lnTo>
                  <a:pt x="150114" y="44958"/>
                </a:lnTo>
                <a:lnTo>
                  <a:pt x="172847" y="22225"/>
                </a:lnTo>
                <a:lnTo>
                  <a:pt x="158750" y="8128"/>
                </a:lnTo>
                <a:close/>
              </a:path>
              <a:path w="399415" h="109854">
                <a:moveTo>
                  <a:pt x="277849" y="64770"/>
                </a:moveTo>
                <a:lnTo>
                  <a:pt x="249681" y="64770"/>
                </a:lnTo>
                <a:lnTo>
                  <a:pt x="226949" y="87630"/>
                </a:lnTo>
                <a:lnTo>
                  <a:pt x="240919" y="101600"/>
                </a:lnTo>
                <a:lnTo>
                  <a:pt x="277849" y="64770"/>
                </a:lnTo>
                <a:close/>
              </a:path>
              <a:path w="399415" h="109854">
                <a:moveTo>
                  <a:pt x="240919" y="8128"/>
                </a:moveTo>
                <a:lnTo>
                  <a:pt x="226949" y="22225"/>
                </a:lnTo>
                <a:lnTo>
                  <a:pt x="249681" y="44958"/>
                </a:lnTo>
                <a:lnTo>
                  <a:pt x="277849" y="44958"/>
                </a:lnTo>
                <a:lnTo>
                  <a:pt x="240919" y="8128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228844" y="5187696"/>
            <a:ext cx="253365" cy="264160"/>
          </a:xfrm>
          <a:custGeom>
            <a:avLst/>
            <a:gdLst/>
            <a:ahLst/>
            <a:cxnLst/>
            <a:rect l="l" t="t" r="r" b="b"/>
            <a:pathLst>
              <a:path w="253364" h="264160">
                <a:moveTo>
                  <a:pt x="137794" y="178434"/>
                </a:moveTo>
                <a:lnTo>
                  <a:pt x="95122" y="221106"/>
                </a:lnTo>
                <a:lnTo>
                  <a:pt x="137794" y="263651"/>
                </a:lnTo>
                <a:lnTo>
                  <a:pt x="152907" y="248284"/>
                </a:lnTo>
                <a:lnTo>
                  <a:pt x="135000" y="230377"/>
                </a:lnTo>
                <a:lnTo>
                  <a:pt x="200913" y="230377"/>
                </a:lnTo>
                <a:lnTo>
                  <a:pt x="199135" y="228599"/>
                </a:lnTo>
                <a:lnTo>
                  <a:pt x="199135" y="210692"/>
                </a:lnTo>
                <a:lnTo>
                  <a:pt x="201008" y="208787"/>
                </a:lnTo>
                <a:lnTo>
                  <a:pt x="137921" y="208787"/>
                </a:lnTo>
                <a:lnTo>
                  <a:pt x="152907" y="193801"/>
                </a:lnTo>
                <a:lnTo>
                  <a:pt x="137794" y="178434"/>
                </a:lnTo>
                <a:close/>
              </a:path>
              <a:path w="253364" h="264160">
                <a:moveTo>
                  <a:pt x="37718" y="181736"/>
                </a:moveTo>
                <a:lnTo>
                  <a:pt x="23038" y="184721"/>
                </a:lnTo>
                <a:lnTo>
                  <a:pt x="11048" y="192849"/>
                </a:lnTo>
                <a:lnTo>
                  <a:pt x="2964" y="204882"/>
                </a:lnTo>
                <a:lnTo>
                  <a:pt x="0" y="219582"/>
                </a:lnTo>
                <a:lnTo>
                  <a:pt x="2964" y="234283"/>
                </a:lnTo>
                <a:lnTo>
                  <a:pt x="11049" y="246316"/>
                </a:lnTo>
                <a:lnTo>
                  <a:pt x="23038" y="254444"/>
                </a:lnTo>
                <a:lnTo>
                  <a:pt x="37718" y="257428"/>
                </a:lnTo>
                <a:lnTo>
                  <a:pt x="52325" y="254444"/>
                </a:lnTo>
                <a:lnTo>
                  <a:pt x="64277" y="246316"/>
                </a:lnTo>
                <a:lnTo>
                  <a:pt x="71304" y="235838"/>
                </a:lnTo>
                <a:lnTo>
                  <a:pt x="28828" y="235838"/>
                </a:lnTo>
                <a:lnTo>
                  <a:pt x="21589" y="228599"/>
                </a:lnTo>
                <a:lnTo>
                  <a:pt x="21589" y="210692"/>
                </a:lnTo>
                <a:lnTo>
                  <a:pt x="28828" y="203326"/>
                </a:lnTo>
                <a:lnTo>
                  <a:pt x="71304" y="203326"/>
                </a:lnTo>
                <a:lnTo>
                  <a:pt x="64277" y="192849"/>
                </a:lnTo>
                <a:lnTo>
                  <a:pt x="52325" y="184721"/>
                </a:lnTo>
                <a:lnTo>
                  <a:pt x="37718" y="181736"/>
                </a:lnTo>
                <a:close/>
              </a:path>
              <a:path w="253364" h="264160">
                <a:moveTo>
                  <a:pt x="200913" y="230377"/>
                </a:moveTo>
                <a:lnTo>
                  <a:pt x="179196" y="230377"/>
                </a:lnTo>
                <a:lnTo>
                  <a:pt x="184421" y="241194"/>
                </a:lnTo>
                <a:lnTo>
                  <a:pt x="192611" y="249761"/>
                </a:lnTo>
                <a:lnTo>
                  <a:pt x="203110" y="255398"/>
                </a:lnTo>
                <a:lnTo>
                  <a:pt x="215264" y="257428"/>
                </a:lnTo>
                <a:lnTo>
                  <a:pt x="229945" y="254444"/>
                </a:lnTo>
                <a:lnTo>
                  <a:pt x="241935" y="246316"/>
                </a:lnTo>
                <a:lnTo>
                  <a:pt x="248974" y="235838"/>
                </a:lnTo>
                <a:lnTo>
                  <a:pt x="206375" y="235838"/>
                </a:lnTo>
                <a:lnTo>
                  <a:pt x="200913" y="230377"/>
                </a:lnTo>
                <a:close/>
              </a:path>
              <a:path w="253364" h="264160">
                <a:moveTo>
                  <a:pt x="71304" y="203326"/>
                </a:moveTo>
                <a:lnTo>
                  <a:pt x="46608" y="203326"/>
                </a:lnTo>
                <a:lnTo>
                  <a:pt x="53847" y="210692"/>
                </a:lnTo>
                <a:lnTo>
                  <a:pt x="53847" y="228599"/>
                </a:lnTo>
                <a:lnTo>
                  <a:pt x="46608" y="235838"/>
                </a:lnTo>
                <a:lnTo>
                  <a:pt x="71304" y="235838"/>
                </a:lnTo>
                <a:lnTo>
                  <a:pt x="72348" y="234283"/>
                </a:lnTo>
                <a:lnTo>
                  <a:pt x="75310" y="219582"/>
                </a:lnTo>
                <a:lnTo>
                  <a:pt x="72348" y="204882"/>
                </a:lnTo>
                <a:lnTo>
                  <a:pt x="71304" y="203326"/>
                </a:lnTo>
                <a:close/>
              </a:path>
              <a:path w="253364" h="264160">
                <a:moveTo>
                  <a:pt x="248850" y="203326"/>
                </a:moveTo>
                <a:lnTo>
                  <a:pt x="224154" y="203326"/>
                </a:lnTo>
                <a:lnTo>
                  <a:pt x="231393" y="210692"/>
                </a:lnTo>
                <a:lnTo>
                  <a:pt x="231393" y="228599"/>
                </a:lnTo>
                <a:lnTo>
                  <a:pt x="224154" y="235838"/>
                </a:lnTo>
                <a:lnTo>
                  <a:pt x="248974" y="235838"/>
                </a:lnTo>
                <a:lnTo>
                  <a:pt x="250019" y="234283"/>
                </a:lnTo>
                <a:lnTo>
                  <a:pt x="252983" y="219582"/>
                </a:lnTo>
                <a:lnTo>
                  <a:pt x="250973" y="207337"/>
                </a:lnTo>
                <a:lnTo>
                  <a:pt x="248850" y="203326"/>
                </a:lnTo>
                <a:close/>
              </a:path>
              <a:path w="253364" h="264160">
                <a:moveTo>
                  <a:pt x="37718" y="3301"/>
                </a:moveTo>
                <a:lnTo>
                  <a:pt x="23038" y="6286"/>
                </a:lnTo>
                <a:lnTo>
                  <a:pt x="11048" y="14414"/>
                </a:lnTo>
                <a:lnTo>
                  <a:pt x="2964" y="26447"/>
                </a:lnTo>
                <a:lnTo>
                  <a:pt x="0" y="41147"/>
                </a:lnTo>
                <a:lnTo>
                  <a:pt x="2010" y="53393"/>
                </a:lnTo>
                <a:lnTo>
                  <a:pt x="7604" y="63960"/>
                </a:lnTo>
                <a:lnTo>
                  <a:pt x="16127" y="72169"/>
                </a:lnTo>
                <a:lnTo>
                  <a:pt x="26923" y="77342"/>
                </a:lnTo>
                <a:lnTo>
                  <a:pt x="26923" y="143890"/>
                </a:lnTo>
                <a:lnTo>
                  <a:pt x="204596" y="143890"/>
                </a:lnTo>
                <a:lnTo>
                  <a:pt x="204596" y="183387"/>
                </a:lnTo>
                <a:lnTo>
                  <a:pt x="196002" y="187142"/>
                </a:lnTo>
                <a:lnTo>
                  <a:pt x="188706" y="192849"/>
                </a:lnTo>
                <a:lnTo>
                  <a:pt x="183005" y="200175"/>
                </a:lnTo>
                <a:lnTo>
                  <a:pt x="179196" y="208787"/>
                </a:lnTo>
                <a:lnTo>
                  <a:pt x="201008" y="208787"/>
                </a:lnTo>
                <a:lnTo>
                  <a:pt x="206375" y="203326"/>
                </a:lnTo>
                <a:lnTo>
                  <a:pt x="248850" y="203326"/>
                </a:lnTo>
                <a:lnTo>
                  <a:pt x="245379" y="196770"/>
                </a:lnTo>
                <a:lnTo>
                  <a:pt x="236856" y="188561"/>
                </a:lnTo>
                <a:lnTo>
                  <a:pt x="226059" y="183387"/>
                </a:lnTo>
                <a:lnTo>
                  <a:pt x="226059" y="122300"/>
                </a:lnTo>
                <a:lnTo>
                  <a:pt x="48386" y="122300"/>
                </a:lnTo>
                <a:lnTo>
                  <a:pt x="48386" y="77342"/>
                </a:lnTo>
                <a:lnTo>
                  <a:pt x="59183" y="72169"/>
                </a:lnTo>
                <a:lnTo>
                  <a:pt x="67706" y="63960"/>
                </a:lnTo>
                <a:lnTo>
                  <a:pt x="71177" y="57403"/>
                </a:lnTo>
                <a:lnTo>
                  <a:pt x="28828" y="57403"/>
                </a:lnTo>
                <a:lnTo>
                  <a:pt x="21589" y="50037"/>
                </a:lnTo>
                <a:lnTo>
                  <a:pt x="21589" y="32130"/>
                </a:lnTo>
                <a:lnTo>
                  <a:pt x="28828" y="24891"/>
                </a:lnTo>
                <a:lnTo>
                  <a:pt x="71304" y="24891"/>
                </a:lnTo>
                <a:lnTo>
                  <a:pt x="64277" y="14414"/>
                </a:lnTo>
                <a:lnTo>
                  <a:pt x="52325" y="6286"/>
                </a:lnTo>
                <a:lnTo>
                  <a:pt x="37718" y="3301"/>
                </a:lnTo>
                <a:close/>
              </a:path>
              <a:path w="253364" h="264160">
                <a:moveTo>
                  <a:pt x="132206" y="143890"/>
                </a:moveTo>
                <a:lnTo>
                  <a:pt x="101600" y="143890"/>
                </a:lnTo>
                <a:lnTo>
                  <a:pt x="82168" y="163194"/>
                </a:lnTo>
                <a:lnTo>
                  <a:pt x="97408" y="178561"/>
                </a:lnTo>
                <a:lnTo>
                  <a:pt x="132206" y="143890"/>
                </a:lnTo>
                <a:close/>
              </a:path>
              <a:path w="253364" h="264160">
                <a:moveTo>
                  <a:pt x="97408" y="87502"/>
                </a:moveTo>
                <a:lnTo>
                  <a:pt x="82168" y="102869"/>
                </a:lnTo>
                <a:lnTo>
                  <a:pt x="101600" y="122300"/>
                </a:lnTo>
                <a:lnTo>
                  <a:pt x="132206" y="122300"/>
                </a:lnTo>
                <a:lnTo>
                  <a:pt x="97408" y="87502"/>
                </a:lnTo>
                <a:close/>
              </a:path>
              <a:path w="253364" h="264160">
                <a:moveTo>
                  <a:pt x="137794" y="0"/>
                </a:moveTo>
                <a:lnTo>
                  <a:pt x="95122" y="42544"/>
                </a:lnTo>
                <a:lnTo>
                  <a:pt x="137794" y="85216"/>
                </a:lnTo>
                <a:lnTo>
                  <a:pt x="152907" y="69849"/>
                </a:lnTo>
                <a:lnTo>
                  <a:pt x="135000" y="51942"/>
                </a:lnTo>
                <a:lnTo>
                  <a:pt x="201008" y="51942"/>
                </a:lnTo>
                <a:lnTo>
                  <a:pt x="199135" y="50037"/>
                </a:lnTo>
                <a:lnTo>
                  <a:pt x="199135" y="32130"/>
                </a:lnTo>
                <a:lnTo>
                  <a:pt x="200913" y="30352"/>
                </a:lnTo>
                <a:lnTo>
                  <a:pt x="137921" y="30352"/>
                </a:lnTo>
                <a:lnTo>
                  <a:pt x="152907" y="15366"/>
                </a:lnTo>
                <a:lnTo>
                  <a:pt x="137794" y="0"/>
                </a:lnTo>
                <a:close/>
              </a:path>
              <a:path w="253364" h="264160">
                <a:moveTo>
                  <a:pt x="201008" y="51942"/>
                </a:moveTo>
                <a:lnTo>
                  <a:pt x="179196" y="51942"/>
                </a:lnTo>
                <a:lnTo>
                  <a:pt x="184421" y="62759"/>
                </a:lnTo>
                <a:lnTo>
                  <a:pt x="192611" y="71326"/>
                </a:lnTo>
                <a:lnTo>
                  <a:pt x="203110" y="76963"/>
                </a:lnTo>
                <a:lnTo>
                  <a:pt x="215264" y="78993"/>
                </a:lnTo>
                <a:lnTo>
                  <a:pt x="229945" y="76009"/>
                </a:lnTo>
                <a:lnTo>
                  <a:pt x="241935" y="67881"/>
                </a:lnTo>
                <a:lnTo>
                  <a:pt x="248974" y="57403"/>
                </a:lnTo>
                <a:lnTo>
                  <a:pt x="206375" y="57403"/>
                </a:lnTo>
                <a:lnTo>
                  <a:pt x="201008" y="51942"/>
                </a:lnTo>
                <a:close/>
              </a:path>
              <a:path w="253364" h="264160">
                <a:moveTo>
                  <a:pt x="71304" y="24891"/>
                </a:moveTo>
                <a:lnTo>
                  <a:pt x="46608" y="24891"/>
                </a:lnTo>
                <a:lnTo>
                  <a:pt x="53847" y="32130"/>
                </a:lnTo>
                <a:lnTo>
                  <a:pt x="53847" y="50037"/>
                </a:lnTo>
                <a:lnTo>
                  <a:pt x="46608" y="57403"/>
                </a:lnTo>
                <a:lnTo>
                  <a:pt x="71177" y="57403"/>
                </a:lnTo>
                <a:lnTo>
                  <a:pt x="73300" y="53393"/>
                </a:lnTo>
                <a:lnTo>
                  <a:pt x="75310" y="41147"/>
                </a:lnTo>
                <a:lnTo>
                  <a:pt x="72348" y="26447"/>
                </a:lnTo>
                <a:lnTo>
                  <a:pt x="71304" y="24891"/>
                </a:lnTo>
                <a:close/>
              </a:path>
              <a:path w="253364" h="264160">
                <a:moveTo>
                  <a:pt x="248974" y="24891"/>
                </a:moveTo>
                <a:lnTo>
                  <a:pt x="224154" y="24891"/>
                </a:lnTo>
                <a:lnTo>
                  <a:pt x="231393" y="32130"/>
                </a:lnTo>
                <a:lnTo>
                  <a:pt x="231393" y="50037"/>
                </a:lnTo>
                <a:lnTo>
                  <a:pt x="224154" y="57403"/>
                </a:lnTo>
                <a:lnTo>
                  <a:pt x="248974" y="57403"/>
                </a:lnTo>
                <a:lnTo>
                  <a:pt x="250019" y="55848"/>
                </a:lnTo>
                <a:lnTo>
                  <a:pt x="252983" y="41147"/>
                </a:lnTo>
                <a:lnTo>
                  <a:pt x="250019" y="26447"/>
                </a:lnTo>
                <a:lnTo>
                  <a:pt x="248974" y="24891"/>
                </a:lnTo>
                <a:close/>
              </a:path>
              <a:path w="253364" h="264160">
                <a:moveTo>
                  <a:pt x="215264" y="3301"/>
                </a:moveTo>
                <a:lnTo>
                  <a:pt x="203110" y="5332"/>
                </a:lnTo>
                <a:lnTo>
                  <a:pt x="192611" y="10969"/>
                </a:lnTo>
                <a:lnTo>
                  <a:pt x="184421" y="19536"/>
                </a:lnTo>
                <a:lnTo>
                  <a:pt x="179196" y="30352"/>
                </a:lnTo>
                <a:lnTo>
                  <a:pt x="200913" y="30352"/>
                </a:lnTo>
                <a:lnTo>
                  <a:pt x="206375" y="24891"/>
                </a:lnTo>
                <a:lnTo>
                  <a:pt x="248974" y="24891"/>
                </a:lnTo>
                <a:lnTo>
                  <a:pt x="241934" y="14414"/>
                </a:lnTo>
                <a:lnTo>
                  <a:pt x="229945" y="6286"/>
                </a:lnTo>
                <a:lnTo>
                  <a:pt x="215264" y="3301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821679" y="3744467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215265" y="249173"/>
                </a:moveTo>
                <a:lnTo>
                  <a:pt x="199824" y="258020"/>
                </a:lnTo>
                <a:lnTo>
                  <a:pt x="183372" y="264509"/>
                </a:lnTo>
                <a:lnTo>
                  <a:pt x="166133" y="268569"/>
                </a:lnTo>
                <a:lnTo>
                  <a:pt x="148336" y="270128"/>
                </a:lnTo>
                <a:lnTo>
                  <a:pt x="148717" y="292607"/>
                </a:lnTo>
                <a:lnTo>
                  <a:pt x="169741" y="290738"/>
                </a:lnTo>
                <a:lnTo>
                  <a:pt x="190134" y="285940"/>
                </a:lnTo>
                <a:lnTo>
                  <a:pt x="209599" y="278284"/>
                </a:lnTo>
                <a:lnTo>
                  <a:pt x="227837" y="267842"/>
                </a:lnTo>
                <a:lnTo>
                  <a:pt x="215265" y="249173"/>
                </a:lnTo>
                <a:close/>
              </a:path>
              <a:path w="292735" h="292735">
                <a:moveTo>
                  <a:pt x="32639" y="195325"/>
                </a:moveTo>
                <a:lnTo>
                  <a:pt x="12065" y="204215"/>
                </a:lnTo>
                <a:lnTo>
                  <a:pt x="30079" y="235059"/>
                </a:lnTo>
                <a:lnTo>
                  <a:pt x="54546" y="260270"/>
                </a:lnTo>
                <a:lnTo>
                  <a:pt x="84252" y="278886"/>
                </a:lnTo>
                <a:lnTo>
                  <a:pt x="117983" y="289940"/>
                </a:lnTo>
                <a:lnTo>
                  <a:pt x="122300" y="267842"/>
                </a:lnTo>
                <a:lnTo>
                  <a:pt x="93753" y="258530"/>
                </a:lnTo>
                <a:lnTo>
                  <a:pt x="68611" y="242776"/>
                </a:lnTo>
                <a:lnTo>
                  <a:pt x="47898" y="221426"/>
                </a:lnTo>
                <a:lnTo>
                  <a:pt x="32639" y="195325"/>
                </a:lnTo>
                <a:close/>
              </a:path>
              <a:path w="292735" h="292735">
                <a:moveTo>
                  <a:pt x="78994" y="140207"/>
                </a:moveTo>
                <a:lnTo>
                  <a:pt x="56515" y="140207"/>
                </a:lnTo>
                <a:lnTo>
                  <a:pt x="56515" y="201929"/>
                </a:lnTo>
                <a:lnTo>
                  <a:pt x="78994" y="201929"/>
                </a:lnTo>
                <a:lnTo>
                  <a:pt x="78994" y="140207"/>
                </a:lnTo>
                <a:close/>
              </a:path>
              <a:path w="292735" h="292735">
                <a:moveTo>
                  <a:pt x="118237" y="67309"/>
                </a:moveTo>
                <a:lnTo>
                  <a:pt x="95758" y="67309"/>
                </a:lnTo>
                <a:lnTo>
                  <a:pt x="95758" y="201929"/>
                </a:lnTo>
                <a:lnTo>
                  <a:pt x="118237" y="201929"/>
                </a:lnTo>
                <a:lnTo>
                  <a:pt x="118237" y="67309"/>
                </a:lnTo>
                <a:close/>
              </a:path>
              <a:path w="292735" h="292735">
                <a:moveTo>
                  <a:pt x="130937" y="0"/>
                </a:moveTo>
                <a:lnTo>
                  <a:pt x="88643" y="10969"/>
                </a:lnTo>
                <a:lnTo>
                  <a:pt x="52587" y="33076"/>
                </a:lnTo>
                <a:lnTo>
                  <a:pt x="24583" y="64291"/>
                </a:lnTo>
                <a:lnTo>
                  <a:pt x="6448" y="102583"/>
                </a:lnTo>
                <a:lnTo>
                  <a:pt x="0" y="145922"/>
                </a:lnTo>
                <a:lnTo>
                  <a:pt x="188" y="153160"/>
                </a:lnTo>
                <a:lnTo>
                  <a:pt x="746" y="160385"/>
                </a:lnTo>
                <a:lnTo>
                  <a:pt x="1660" y="167586"/>
                </a:lnTo>
                <a:lnTo>
                  <a:pt x="2921" y="174751"/>
                </a:lnTo>
                <a:lnTo>
                  <a:pt x="24892" y="170433"/>
                </a:lnTo>
                <a:lnTo>
                  <a:pt x="23241" y="162305"/>
                </a:lnTo>
                <a:lnTo>
                  <a:pt x="22479" y="154050"/>
                </a:lnTo>
                <a:lnTo>
                  <a:pt x="22479" y="145922"/>
                </a:lnTo>
                <a:lnTo>
                  <a:pt x="30906" y="100593"/>
                </a:lnTo>
                <a:lnTo>
                  <a:pt x="54181" y="62658"/>
                </a:lnTo>
                <a:lnTo>
                  <a:pt x="89290" y="35462"/>
                </a:lnTo>
                <a:lnTo>
                  <a:pt x="133223" y="22351"/>
                </a:lnTo>
                <a:lnTo>
                  <a:pt x="130937" y="0"/>
                </a:lnTo>
                <a:close/>
              </a:path>
              <a:path w="292735" h="292735">
                <a:moveTo>
                  <a:pt x="290068" y="119252"/>
                </a:moveTo>
                <a:lnTo>
                  <a:pt x="267970" y="123316"/>
                </a:lnTo>
                <a:lnTo>
                  <a:pt x="269494" y="131190"/>
                </a:lnTo>
                <a:lnTo>
                  <a:pt x="270129" y="138556"/>
                </a:lnTo>
                <a:lnTo>
                  <a:pt x="270129" y="145922"/>
                </a:lnTo>
                <a:lnTo>
                  <a:pt x="267833" y="169812"/>
                </a:lnTo>
                <a:lnTo>
                  <a:pt x="261096" y="192547"/>
                </a:lnTo>
                <a:lnTo>
                  <a:pt x="250144" y="213592"/>
                </a:lnTo>
                <a:lnTo>
                  <a:pt x="235204" y="232409"/>
                </a:lnTo>
                <a:lnTo>
                  <a:pt x="251333" y="247903"/>
                </a:lnTo>
                <a:lnTo>
                  <a:pt x="269033" y="225718"/>
                </a:lnTo>
                <a:lnTo>
                  <a:pt x="281971" y="200913"/>
                </a:lnTo>
                <a:lnTo>
                  <a:pt x="289909" y="174109"/>
                </a:lnTo>
                <a:lnTo>
                  <a:pt x="292608" y="145922"/>
                </a:lnTo>
                <a:lnTo>
                  <a:pt x="292443" y="139362"/>
                </a:lnTo>
                <a:lnTo>
                  <a:pt x="291957" y="132778"/>
                </a:lnTo>
                <a:lnTo>
                  <a:pt x="291161" y="126099"/>
                </a:lnTo>
                <a:lnTo>
                  <a:pt x="290068" y="119252"/>
                </a:lnTo>
                <a:close/>
              </a:path>
              <a:path w="292735" h="292735">
                <a:moveTo>
                  <a:pt x="236093" y="129031"/>
                </a:moveTo>
                <a:lnTo>
                  <a:pt x="213614" y="129031"/>
                </a:lnTo>
                <a:lnTo>
                  <a:pt x="213614" y="201929"/>
                </a:lnTo>
                <a:lnTo>
                  <a:pt x="236093" y="201929"/>
                </a:lnTo>
                <a:lnTo>
                  <a:pt x="236093" y="129031"/>
                </a:lnTo>
                <a:close/>
              </a:path>
              <a:path w="292735" h="292735">
                <a:moveTo>
                  <a:pt x="157480" y="117728"/>
                </a:moveTo>
                <a:lnTo>
                  <a:pt x="135128" y="117728"/>
                </a:lnTo>
                <a:lnTo>
                  <a:pt x="135128" y="201929"/>
                </a:lnTo>
                <a:lnTo>
                  <a:pt x="157480" y="201929"/>
                </a:lnTo>
                <a:lnTo>
                  <a:pt x="157480" y="117728"/>
                </a:lnTo>
                <a:close/>
              </a:path>
              <a:path w="292735" h="292735">
                <a:moveTo>
                  <a:pt x="196850" y="89661"/>
                </a:moveTo>
                <a:lnTo>
                  <a:pt x="174371" y="89661"/>
                </a:lnTo>
                <a:lnTo>
                  <a:pt x="174371" y="201929"/>
                </a:lnTo>
                <a:lnTo>
                  <a:pt x="196850" y="201929"/>
                </a:lnTo>
                <a:lnTo>
                  <a:pt x="196850" y="89661"/>
                </a:lnTo>
                <a:close/>
              </a:path>
              <a:path w="292735" h="292735">
                <a:moveTo>
                  <a:pt x="161671" y="0"/>
                </a:moveTo>
                <a:lnTo>
                  <a:pt x="159385" y="22351"/>
                </a:lnTo>
                <a:lnTo>
                  <a:pt x="191720" y="30269"/>
                </a:lnTo>
                <a:lnTo>
                  <a:pt x="220329" y="46259"/>
                </a:lnTo>
                <a:lnTo>
                  <a:pt x="243770" y="69250"/>
                </a:lnTo>
                <a:lnTo>
                  <a:pt x="260604" y="98170"/>
                </a:lnTo>
                <a:lnTo>
                  <a:pt x="281432" y="89534"/>
                </a:lnTo>
                <a:lnTo>
                  <a:pt x="261469" y="55381"/>
                </a:lnTo>
                <a:lnTo>
                  <a:pt x="233743" y="28241"/>
                </a:lnTo>
                <a:lnTo>
                  <a:pt x="199921" y="9364"/>
                </a:lnTo>
                <a:lnTo>
                  <a:pt x="161671" y="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621279" y="2205227"/>
            <a:ext cx="169545" cy="339090"/>
          </a:xfrm>
          <a:custGeom>
            <a:avLst/>
            <a:gdLst/>
            <a:ahLst/>
            <a:cxnLst/>
            <a:rect l="l" t="t" r="r" b="b"/>
            <a:pathLst>
              <a:path w="169544" h="339089">
                <a:moveTo>
                  <a:pt x="0" y="339089"/>
                </a:moveTo>
                <a:lnTo>
                  <a:pt x="169163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583179" y="2519172"/>
            <a:ext cx="81280" cy="62865"/>
          </a:xfrm>
          <a:custGeom>
            <a:avLst/>
            <a:gdLst/>
            <a:ahLst/>
            <a:cxnLst/>
            <a:rect l="l" t="t" r="r" b="b"/>
            <a:pathLst>
              <a:path w="81280" h="62864">
                <a:moveTo>
                  <a:pt x="0" y="0"/>
                </a:moveTo>
                <a:lnTo>
                  <a:pt x="18668" y="62483"/>
                </a:lnTo>
                <a:lnTo>
                  <a:pt x="80771" y="39624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747772" y="2167127"/>
            <a:ext cx="79375" cy="62865"/>
          </a:xfrm>
          <a:custGeom>
            <a:avLst/>
            <a:gdLst/>
            <a:ahLst/>
            <a:cxnLst/>
            <a:rect l="l" t="t" r="r" b="b"/>
            <a:pathLst>
              <a:path w="79375" h="62864">
                <a:moveTo>
                  <a:pt x="60832" y="0"/>
                </a:moveTo>
                <a:lnTo>
                  <a:pt x="0" y="22860"/>
                </a:lnTo>
                <a:lnTo>
                  <a:pt x="79247" y="62484"/>
                </a:lnTo>
                <a:lnTo>
                  <a:pt x="60832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2013012" y="1796232"/>
            <a:ext cx="206375" cy="7359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5" b="1">
                <a:latin typeface="Arial"/>
                <a:cs typeface="Arial"/>
              </a:rPr>
              <a:t>System</a:t>
            </a:r>
            <a:r>
              <a:rPr dirty="0" sz="1250" spc="-25" b="1">
                <a:latin typeface="Arial"/>
                <a:cs typeface="Arial"/>
              </a:rPr>
              <a:t> </a:t>
            </a:r>
            <a:r>
              <a:rPr dirty="0" sz="1250" spc="10" b="1"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692208" y="4338244"/>
            <a:ext cx="206375" cy="7626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5" b="1">
                <a:latin typeface="Arial"/>
                <a:cs typeface="Arial"/>
              </a:rPr>
              <a:t>System</a:t>
            </a:r>
            <a:r>
              <a:rPr dirty="0" sz="1250" spc="-30" b="1">
                <a:latin typeface="Arial"/>
                <a:cs typeface="Arial"/>
              </a:rPr>
              <a:t> </a:t>
            </a:r>
            <a:r>
              <a:rPr dirty="0" sz="1250" spc="15" b="1">
                <a:latin typeface="Arial"/>
                <a:cs typeface="Arial"/>
              </a:rPr>
              <a:t>N</a:t>
            </a:r>
            <a:endParaRPr sz="12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992627" y="3511422"/>
            <a:ext cx="4616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Arial"/>
                <a:cs typeface="Arial"/>
              </a:rPr>
              <a:t>Edge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221992" y="932688"/>
            <a:ext cx="1668780" cy="24644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80"/>
              </a:spcBef>
            </a:pPr>
            <a:r>
              <a:rPr dirty="0" sz="1000" spc="-5" b="1">
                <a:latin typeface="Arial"/>
                <a:cs typeface="Arial"/>
              </a:rPr>
              <a:t>Edge</a:t>
            </a:r>
            <a:r>
              <a:rPr dirty="0" sz="1000" spc="-1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110489" marR="1101725" indent="-6413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In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Arial"/>
                <a:cs typeface="Arial"/>
              </a:rPr>
              <a:t>us</a:t>
            </a:r>
            <a:r>
              <a:rPr dirty="0" sz="1000" spc="-5">
                <a:latin typeface="Arial"/>
                <a:cs typeface="Arial"/>
              </a:rPr>
              <a:t>tr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al  </a:t>
            </a:r>
            <a:r>
              <a:rPr dirty="0" sz="1000" spc="-5">
                <a:latin typeface="Arial"/>
                <a:cs typeface="Arial"/>
              </a:rPr>
              <a:t>Device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543560" marR="10160" indent="69850">
              <a:lnSpc>
                <a:spcPct val="100000"/>
              </a:lnSpc>
              <a:spcBef>
                <a:spcPts val="635"/>
              </a:spcBef>
              <a:tabLst>
                <a:tab pos="1152525" algn="l"/>
                <a:tab pos="1251585" algn="l"/>
              </a:tabLst>
            </a:pPr>
            <a:r>
              <a:rPr dirty="0" sz="1000" spc="-5">
                <a:latin typeface="Arial"/>
                <a:cs typeface="Arial"/>
              </a:rPr>
              <a:t>Local		Edge  </a:t>
            </a:r>
            <a:r>
              <a:rPr dirty="0" sz="1000" spc="-5">
                <a:latin typeface="Arial"/>
                <a:cs typeface="Arial"/>
              </a:rPr>
              <a:t>Co</a:t>
            </a:r>
            <a:r>
              <a:rPr dirty="0" sz="1000" spc="15">
                <a:latin typeface="Arial"/>
                <a:cs typeface="Arial"/>
              </a:rPr>
              <a:t>m</a:t>
            </a:r>
            <a:r>
              <a:rPr dirty="0" sz="1000" spc="15">
                <a:latin typeface="Arial"/>
                <a:cs typeface="Arial"/>
              </a:rPr>
              <a:t>m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	</a:t>
            </a:r>
            <a:r>
              <a:rPr dirty="0" sz="1000" spc="-5">
                <a:latin typeface="Arial"/>
                <a:cs typeface="Arial"/>
              </a:rPr>
              <a:t>G</a:t>
            </a:r>
            <a:r>
              <a:rPr dirty="0" sz="1000" spc="-5">
                <a:latin typeface="Arial"/>
                <a:cs typeface="Arial"/>
              </a:rPr>
              <a:t>at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20">
                <a:latin typeface="Arial"/>
                <a:cs typeface="Arial"/>
              </a:rPr>
              <a:t>w</a:t>
            </a:r>
            <a:r>
              <a:rPr dirty="0" sz="1000" spc="-5">
                <a:latin typeface="Arial"/>
                <a:cs typeface="Arial"/>
              </a:rPr>
              <a:t>ay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46355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Industrial</a:t>
            </a:r>
            <a:endParaRPr sz="100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Device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345051" y="930655"/>
            <a:ext cx="644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Arial"/>
                <a:cs typeface="Arial"/>
              </a:rPr>
              <a:t>Platform</a:t>
            </a:r>
            <a:r>
              <a:rPr dirty="0" sz="1000" spc="-6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346194" y="3511422"/>
            <a:ext cx="6654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Arial"/>
                <a:cs typeface="Arial"/>
              </a:rPr>
              <a:t>Platform</a:t>
            </a:r>
            <a:r>
              <a:rPr dirty="0" sz="1000" spc="-6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103876" y="3739896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79">
                <a:moveTo>
                  <a:pt x="149987" y="0"/>
                </a:moveTo>
                <a:lnTo>
                  <a:pt x="145669" y="0"/>
                </a:lnTo>
                <a:lnTo>
                  <a:pt x="0" y="62737"/>
                </a:lnTo>
                <a:lnTo>
                  <a:pt x="0" y="229615"/>
                </a:lnTo>
                <a:lnTo>
                  <a:pt x="145541" y="297179"/>
                </a:lnTo>
                <a:lnTo>
                  <a:pt x="150113" y="297179"/>
                </a:lnTo>
                <a:lnTo>
                  <a:pt x="208659" y="270001"/>
                </a:lnTo>
                <a:lnTo>
                  <a:pt x="137287" y="270001"/>
                </a:lnTo>
                <a:lnTo>
                  <a:pt x="21082" y="216026"/>
                </a:lnTo>
                <a:lnTo>
                  <a:pt x="21082" y="93979"/>
                </a:lnTo>
                <a:lnTo>
                  <a:pt x="70135" y="93979"/>
                </a:lnTo>
                <a:lnTo>
                  <a:pt x="28066" y="73786"/>
                </a:lnTo>
                <a:lnTo>
                  <a:pt x="137287" y="26669"/>
                </a:lnTo>
                <a:lnTo>
                  <a:pt x="211911" y="26669"/>
                </a:lnTo>
                <a:lnTo>
                  <a:pt x="149987" y="0"/>
                </a:lnTo>
                <a:close/>
              </a:path>
              <a:path w="295910" h="297179">
                <a:moveTo>
                  <a:pt x="70135" y="93979"/>
                </a:moveTo>
                <a:lnTo>
                  <a:pt x="21082" y="93979"/>
                </a:lnTo>
                <a:lnTo>
                  <a:pt x="63373" y="114299"/>
                </a:lnTo>
                <a:lnTo>
                  <a:pt x="63373" y="197992"/>
                </a:lnTo>
                <a:lnTo>
                  <a:pt x="137287" y="229869"/>
                </a:lnTo>
                <a:lnTo>
                  <a:pt x="137287" y="270001"/>
                </a:lnTo>
                <a:lnTo>
                  <a:pt x="158369" y="270001"/>
                </a:lnTo>
                <a:lnTo>
                  <a:pt x="158369" y="229869"/>
                </a:lnTo>
                <a:lnTo>
                  <a:pt x="211964" y="206755"/>
                </a:lnTo>
                <a:lnTo>
                  <a:pt x="137287" y="206755"/>
                </a:lnTo>
                <a:lnTo>
                  <a:pt x="84454" y="184022"/>
                </a:lnTo>
                <a:lnTo>
                  <a:pt x="84454" y="124459"/>
                </a:lnTo>
                <a:lnTo>
                  <a:pt x="133253" y="124459"/>
                </a:lnTo>
                <a:lnTo>
                  <a:pt x="97789" y="107314"/>
                </a:lnTo>
                <a:lnTo>
                  <a:pt x="126213" y="95122"/>
                </a:lnTo>
                <a:lnTo>
                  <a:pt x="72516" y="95122"/>
                </a:lnTo>
                <a:lnTo>
                  <a:pt x="70135" y="93979"/>
                </a:lnTo>
                <a:close/>
              </a:path>
              <a:path w="295910" h="297179">
                <a:moveTo>
                  <a:pt x="295656" y="91439"/>
                </a:moveTo>
                <a:lnTo>
                  <a:pt x="274574" y="91439"/>
                </a:lnTo>
                <a:lnTo>
                  <a:pt x="274574" y="216026"/>
                </a:lnTo>
                <a:lnTo>
                  <a:pt x="158369" y="270001"/>
                </a:lnTo>
                <a:lnTo>
                  <a:pt x="208659" y="270001"/>
                </a:lnTo>
                <a:lnTo>
                  <a:pt x="295656" y="229615"/>
                </a:lnTo>
                <a:lnTo>
                  <a:pt x="295656" y="91439"/>
                </a:lnTo>
                <a:close/>
              </a:path>
              <a:path w="295910" h="297179">
                <a:moveTo>
                  <a:pt x="133253" y="124459"/>
                </a:moveTo>
                <a:lnTo>
                  <a:pt x="84454" y="124459"/>
                </a:lnTo>
                <a:lnTo>
                  <a:pt x="137287" y="149986"/>
                </a:lnTo>
                <a:lnTo>
                  <a:pt x="137287" y="206755"/>
                </a:lnTo>
                <a:lnTo>
                  <a:pt x="158369" y="206755"/>
                </a:lnTo>
                <a:lnTo>
                  <a:pt x="158369" y="149859"/>
                </a:lnTo>
                <a:lnTo>
                  <a:pt x="195022" y="131444"/>
                </a:lnTo>
                <a:lnTo>
                  <a:pt x="147700" y="131444"/>
                </a:lnTo>
                <a:lnTo>
                  <a:pt x="133253" y="124459"/>
                </a:lnTo>
                <a:close/>
              </a:path>
              <a:path w="295910" h="297179">
                <a:moveTo>
                  <a:pt x="232283" y="123316"/>
                </a:moveTo>
                <a:lnTo>
                  <a:pt x="211200" y="123316"/>
                </a:lnTo>
                <a:lnTo>
                  <a:pt x="211200" y="184022"/>
                </a:lnTo>
                <a:lnTo>
                  <a:pt x="158369" y="206755"/>
                </a:lnTo>
                <a:lnTo>
                  <a:pt x="211964" y="206755"/>
                </a:lnTo>
                <a:lnTo>
                  <a:pt x="232283" y="197992"/>
                </a:lnTo>
                <a:lnTo>
                  <a:pt x="232283" y="123316"/>
                </a:lnTo>
                <a:close/>
              </a:path>
              <a:path w="295910" h="297179">
                <a:moveTo>
                  <a:pt x="201344" y="85851"/>
                </a:moveTo>
                <a:lnTo>
                  <a:pt x="147827" y="85851"/>
                </a:lnTo>
                <a:lnTo>
                  <a:pt x="196596" y="106806"/>
                </a:lnTo>
                <a:lnTo>
                  <a:pt x="147700" y="131444"/>
                </a:lnTo>
                <a:lnTo>
                  <a:pt x="195022" y="131444"/>
                </a:lnTo>
                <a:lnTo>
                  <a:pt x="211200" y="123316"/>
                </a:lnTo>
                <a:lnTo>
                  <a:pt x="232283" y="123316"/>
                </a:lnTo>
                <a:lnTo>
                  <a:pt x="232283" y="112648"/>
                </a:lnTo>
                <a:lnTo>
                  <a:pt x="268496" y="94487"/>
                </a:lnTo>
                <a:lnTo>
                  <a:pt x="221361" y="94487"/>
                </a:lnTo>
                <a:lnTo>
                  <a:pt x="201344" y="85851"/>
                </a:lnTo>
                <a:close/>
              </a:path>
              <a:path w="295910" h="297179">
                <a:moveTo>
                  <a:pt x="158369" y="26669"/>
                </a:moveTo>
                <a:lnTo>
                  <a:pt x="137287" y="26669"/>
                </a:lnTo>
                <a:lnTo>
                  <a:pt x="137287" y="67309"/>
                </a:lnTo>
                <a:lnTo>
                  <a:pt x="72516" y="95122"/>
                </a:lnTo>
                <a:lnTo>
                  <a:pt x="126213" y="95122"/>
                </a:lnTo>
                <a:lnTo>
                  <a:pt x="147827" y="85851"/>
                </a:lnTo>
                <a:lnTo>
                  <a:pt x="201344" y="85851"/>
                </a:lnTo>
                <a:lnTo>
                  <a:pt x="158369" y="67309"/>
                </a:lnTo>
                <a:lnTo>
                  <a:pt x="158369" y="26669"/>
                </a:lnTo>
                <a:close/>
              </a:path>
              <a:path w="295910" h="297179">
                <a:moveTo>
                  <a:pt x="211911" y="26669"/>
                </a:moveTo>
                <a:lnTo>
                  <a:pt x="158369" y="26669"/>
                </a:lnTo>
                <a:lnTo>
                  <a:pt x="264922" y="72643"/>
                </a:lnTo>
                <a:lnTo>
                  <a:pt x="221361" y="94487"/>
                </a:lnTo>
                <a:lnTo>
                  <a:pt x="268496" y="94487"/>
                </a:lnTo>
                <a:lnTo>
                  <a:pt x="274574" y="91439"/>
                </a:lnTo>
                <a:lnTo>
                  <a:pt x="295656" y="91439"/>
                </a:lnTo>
                <a:lnTo>
                  <a:pt x="295656" y="62737"/>
                </a:lnTo>
                <a:lnTo>
                  <a:pt x="211911" y="26669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103876" y="1213103"/>
            <a:ext cx="295910" cy="295910"/>
          </a:xfrm>
          <a:custGeom>
            <a:avLst/>
            <a:gdLst/>
            <a:ahLst/>
            <a:cxnLst/>
            <a:rect l="l" t="t" r="r" b="b"/>
            <a:pathLst>
              <a:path w="295910" h="295909">
                <a:moveTo>
                  <a:pt x="149987" y="0"/>
                </a:moveTo>
                <a:lnTo>
                  <a:pt x="145669" y="0"/>
                </a:lnTo>
                <a:lnTo>
                  <a:pt x="0" y="62484"/>
                </a:lnTo>
                <a:lnTo>
                  <a:pt x="0" y="228473"/>
                </a:lnTo>
                <a:lnTo>
                  <a:pt x="145541" y="295656"/>
                </a:lnTo>
                <a:lnTo>
                  <a:pt x="150113" y="295656"/>
                </a:lnTo>
                <a:lnTo>
                  <a:pt x="208715" y="268605"/>
                </a:lnTo>
                <a:lnTo>
                  <a:pt x="137287" y="268605"/>
                </a:lnTo>
                <a:lnTo>
                  <a:pt x="21082" y="215011"/>
                </a:lnTo>
                <a:lnTo>
                  <a:pt x="21082" y="93472"/>
                </a:lnTo>
                <a:lnTo>
                  <a:pt x="69871" y="93472"/>
                </a:lnTo>
                <a:lnTo>
                  <a:pt x="28066" y="73406"/>
                </a:lnTo>
                <a:lnTo>
                  <a:pt x="137287" y="26543"/>
                </a:lnTo>
                <a:lnTo>
                  <a:pt x="211866" y="26543"/>
                </a:lnTo>
                <a:lnTo>
                  <a:pt x="149987" y="0"/>
                </a:lnTo>
                <a:close/>
              </a:path>
              <a:path w="295910" h="295909">
                <a:moveTo>
                  <a:pt x="69871" y="93472"/>
                </a:moveTo>
                <a:lnTo>
                  <a:pt x="21082" y="93472"/>
                </a:lnTo>
                <a:lnTo>
                  <a:pt x="63373" y="113665"/>
                </a:lnTo>
                <a:lnTo>
                  <a:pt x="63373" y="196976"/>
                </a:lnTo>
                <a:lnTo>
                  <a:pt x="137287" y="228726"/>
                </a:lnTo>
                <a:lnTo>
                  <a:pt x="137287" y="268605"/>
                </a:lnTo>
                <a:lnTo>
                  <a:pt x="158369" y="268605"/>
                </a:lnTo>
                <a:lnTo>
                  <a:pt x="158369" y="228726"/>
                </a:lnTo>
                <a:lnTo>
                  <a:pt x="211882" y="205740"/>
                </a:lnTo>
                <a:lnTo>
                  <a:pt x="137287" y="205740"/>
                </a:lnTo>
                <a:lnTo>
                  <a:pt x="84454" y="183134"/>
                </a:lnTo>
                <a:lnTo>
                  <a:pt x="84454" y="123825"/>
                </a:lnTo>
                <a:lnTo>
                  <a:pt x="133176" y="123825"/>
                </a:lnTo>
                <a:lnTo>
                  <a:pt x="97789" y="106807"/>
                </a:lnTo>
                <a:lnTo>
                  <a:pt x="126085" y="94742"/>
                </a:lnTo>
                <a:lnTo>
                  <a:pt x="72516" y="94742"/>
                </a:lnTo>
                <a:lnTo>
                  <a:pt x="69871" y="93472"/>
                </a:lnTo>
                <a:close/>
              </a:path>
              <a:path w="295910" h="295909">
                <a:moveTo>
                  <a:pt x="295656" y="91059"/>
                </a:moveTo>
                <a:lnTo>
                  <a:pt x="274574" y="91059"/>
                </a:lnTo>
                <a:lnTo>
                  <a:pt x="274574" y="215011"/>
                </a:lnTo>
                <a:lnTo>
                  <a:pt x="158369" y="268605"/>
                </a:lnTo>
                <a:lnTo>
                  <a:pt x="208715" y="268605"/>
                </a:lnTo>
                <a:lnTo>
                  <a:pt x="295656" y="228473"/>
                </a:lnTo>
                <a:lnTo>
                  <a:pt x="295656" y="91059"/>
                </a:lnTo>
                <a:close/>
              </a:path>
              <a:path w="295910" h="295909">
                <a:moveTo>
                  <a:pt x="133176" y="123825"/>
                </a:moveTo>
                <a:lnTo>
                  <a:pt x="84454" y="123825"/>
                </a:lnTo>
                <a:lnTo>
                  <a:pt x="137287" y="149225"/>
                </a:lnTo>
                <a:lnTo>
                  <a:pt x="137287" y="205740"/>
                </a:lnTo>
                <a:lnTo>
                  <a:pt x="158369" y="205740"/>
                </a:lnTo>
                <a:lnTo>
                  <a:pt x="158369" y="149098"/>
                </a:lnTo>
                <a:lnTo>
                  <a:pt x="194945" y="130810"/>
                </a:lnTo>
                <a:lnTo>
                  <a:pt x="147700" y="130810"/>
                </a:lnTo>
                <a:lnTo>
                  <a:pt x="133176" y="123825"/>
                </a:lnTo>
                <a:close/>
              </a:path>
              <a:path w="295910" h="295909">
                <a:moveTo>
                  <a:pt x="232283" y="122682"/>
                </a:moveTo>
                <a:lnTo>
                  <a:pt x="211200" y="122682"/>
                </a:lnTo>
                <a:lnTo>
                  <a:pt x="211200" y="183134"/>
                </a:lnTo>
                <a:lnTo>
                  <a:pt x="158369" y="205740"/>
                </a:lnTo>
                <a:lnTo>
                  <a:pt x="211882" y="205740"/>
                </a:lnTo>
                <a:lnTo>
                  <a:pt x="232283" y="196976"/>
                </a:lnTo>
                <a:lnTo>
                  <a:pt x="232283" y="122682"/>
                </a:lnTo>
                <a:close/>
              </a:path>
              <a:path w="295910" h="295909">
                <a:moveTo>
                  <a:pt x="201546" y="85471"/>
                </a:moveTo>
                <a:lnTo>
                  <a:pt x="147827" y="85471"/>
                </a:lnTo>
                <a:lnTo>
                  <a:pt x="196596" y="106299"/>
                </a:lnTo>
                <a:lnTo>
                  <a:pt x="147700" y="130810"/>
                </a:lnTo>
                <a:lnTo>
                  <a:pt x="194945" y="130810"/>
                </a:lnTo>
                <a:lnTo>
                  <a:pt x="211200" y="122682"/>
                </a:lnTo>
                <a:lnTo>
                  <a:pt x="232283" y="122682"/>
                </a:lnTo>
                <a:lnTo>
                  <a:pt x="232283" y="112141"/>
                </a:lnTo>
                <a:lnTo>
                  <a:pt x="268714" y="93980"/>
                </a:lnTo>
                <a:lnTo>
                  <a:pt x="221361" y="93980"/>
                </a:lnTo>
                <a:lnTo>
                  <a:pt x="201546" y="85471"/>
                </a:lnTo>
                <a:close/>
              </a:path>
              <a:path w="295910" h="295909">
                <a:moveTo>
                  <a:pt x="158369" y="26543"/>
                </a:moveTo>
                <a:lnTo>
                  <a:pt x="137287" y="26543"/>
                </a:lnTo>
                <a:lnTo>
                  <a:pt x="137287" y="66929"/>
                </a:lnTo>
                <a:lnTo>
                  <a:pt x="72516" y="94742"/>
                </a:lnTo>
                <a:lnTo>
                  <a:pt x="126085" y="94742"/>
                </a:lnTo>
                <a:lnTo>
                  <a:pt x="147827" y="85471"/>
                </a:lnTo>
                <a:lnTo>
                  <a:pt x="201546" y="85471"/>
                </a:lnTo>
                <a:lnTo>
                  <a:pt x="158369" y="66929"/>
                </a:lnTo>
                <a:lnTo>
                  <a:pt x="158369" y="26543"/>
                </a:lnTo>
                <a:close/>
              </a:path>
              <a:path w="295910" h="295909">
                <a:moveTo>
                  <a:pt x="211866" y="26543"/>
                </a:moveTo>
                <a:lnTo>
                  <a:pt x="158369" y="26543"/>
                </a:lnTo>
                <a:lnTo>
                  <a:pt x="264922" y="72262"/>
                </a:lnTo>
                <a:lnTo>
                  <a:pt x="221361" y="93980"/>
                </a:lnTo>
                <a:lnTo>
                  <a:pt x="268714" y="93980"/>
                </a:lnTo>
                <a:lnTo>
                  <a:pt x="274574" y="91059"/>
                </a:lnTo>
                <a:lnTo>
                  <a:pt x="295656" y="91059"/>
                </a:lnTo>
                <a:lnTo>
                  <a:pt x="295656" y="62484"/>
                </a:lnTo>
                <a:lnTo>
                  <a:pt x="211866" y="26543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548628" y="3753611"/>
            <a:ext cx="307975" cy="283845"/>
          </a:xfrm>
          <a:custGeom>
            <a:avLst/>
            <a:gdLst/>
            <a:ahLst/>
            <a:cxnLst/>
            <a:rect l="l" t="t" r="r" b="b"/>
            <a:pathLst>
              <a:path w="307975" h="283845">
                <a:moveTo>
                  <a:pt x="211708" y="257682"/>
                </a:moveTo>
                <a:lnTo>
                  <a:pt x="96266" y="257682"/>
                </a:lnTo>
                <a:lnTo>
                  <a:pt x="96266" y="283463"/>
                </a:lnTo>
                <a:lnTo>
                  <a:pt x="211708" y="283463"/>
                </a:lnTo>
                <a:lnTo>
                  <a:pt x="211708" y="257682"/>
                </a:lnTo>
                <a:close/>
              </a:path>
              <a:path w="307975" h="283845">
                <a:moveTo>
                  <a:pt x="166750" y="219075"/>
                </a:moveTo>
                <a:lnTo>
                  <a:pt x="141097" y="219075"/>
                </a:lnTo>
                <a:lnTo>
                  <a:pt x="141097" y="257682"/>
                </a:lnTo>
                <a:lnTo>
                  <a:pt x="166750" y="257682"/>
                </a:lnTo>
                <a:lnTo>
                  <a:pt x="166750" y="219075"/>
                </a:lnTo>
                <a:close/>
              </a:path>
              <a:path w="307975" h="283845">
                <a:moveTo>
                  <a:pt x="307848" y="0"/>
                </a:moveTo>
                <a:lnTo>
                  <a:pt x="0" y="0"/>
                </a:lnTo>
                <a:lnTo>
                  <a:pt x="0" y="219075"/>
                </a:lnTo>
                <a:lnTo>
                  <a:pt x="307848" y="219075"/>
                </a:lnTo>
                <a:lnTo>
                  <a:pt x="307848" y="193294"/>
                </a:lnTo>
                <a:lnTo>
                  <a:pt x="25653" y="193294"/>
                </a:lnTo>
                <a:lnTo>
                  <a:pt x="25653" y="25781"/>
                </a:lnTo>
                <a:lnTo>
                  <a:pt x="307848" y="25781"/>
                </a:lnTo>
                <a:lnTo>
                  <a:pt x="307848" y="0"/>
                </a:lnTo>
                <a:close/>
              </a:path>
              <a:path w="307975" h="283845">
                <a:moveTo>
                  <a:pt x="307848" y="25781"/>
                </a:moveTo>
                <a:lnTo>
                  <a:pt x="282194" y="25781"/>
                </a:lnTo>
                <a:lnTo>
                  <a:pt x="282194" y="193294"/>
                </a:lnTo>
                <a:lnTo>
                  <a:pt x="307848" y="193294"/>
                </a:lnTo>
                <a:lnTo>
                  <a:pt x="307848" y="25781"/>
                </a:lnTo>
                <a:close/>
              </a:path>
              <a:path w="307975" h="283845">
                <a:moveTo>
                  <a:pt x="130555" y="100456"/>
                </a:moveTo>
                <a:lnTo>
                  <a:pt x="113029" y="117982"/>
                </a:lnTo>
                <a:lnTo>
                  <a:pt x="133730" y="138811"/>
                </a:lnTo>
                <a:lnTo>
                  <a:pt x="131891" y="147242"/>
                </a:lnTo>
                <a:lnTo>
                  <a:pt x="153416" y="178562"/>
                </a:lnTo>
                <a:lnTo>
                  <a:pt x="155067" y="179069"/>
                </a:lnTo>
                <a:lnTo>
                  <a:pt x="156845" y="179450"/>
                </a:lnTo>
                <a:lnTo>
                  <a:pt x="160147" y="179831"/>
                </a:lnTo>
                <a:lnTo>
                  <a:pt x="163956" y="179831"/>
                </a:lnTo>
                <a:lnTo>
                  <a:pt x="173354" y="177545"/>
                </a:lnTo>
                <a:lnTo>
                  <a:pt x="176149" y="176530"/>
                </a:lnTo>
                <a:lnTo>
                  <a:pt x="178689" y="174879"/>
                </a:lnTo>
                <a:lnTo>
                  <a:pt x="180975" y="172974"/>
                </a:lnTo>
                <a:lnTo>
                  <a:pt x="181864" y="172338"/>
                </a:lnTo>
                <a:lnTo>
                  <a:pt x="182625" y="171704"/>
                </a:lnTo>
                <a:lnTo>
                  <a:pt x="183261" y="170942"/>
                </a:lnTo>
                <a:lnTo>
                  <a:pt x="189904" y="160932"/>
                </a:lnTo>
                <a:lnTo>
                  <a:pt x="192119" y="149542"/>
                </a:lnTo>
                <a:lnTo>
                  <a:pt x="189904" y="138152"/>
                </a:lnTo>
                <a:lnTo>
                  <a:pt x="183261" y="128143"/>
                </a:lnTo>
                <a:lnTo>
                  <a:pt x="182625" y="127381"/>
                </a:lnTo>
                <a:lnTo>
                  <a:pt x="181864" y="126618"/>
                </a:lnTo>
                <a:lnTo>
                  <a:pt x="180975" y="125983"/>
                </a:lnTo>
                <a:lnTo>
                  <a:pt x="178689" y="124079"/>
                </a:lnTo>
                <a:lnTo>
                  <a:pt x="176022" y="122555"/>
                </a:lnTo>
                <a:lnTo>
                  <a:pt x="173354" y="121412"/>
                </a:lnTo>
                <a:lnTo>
                  <a:pt x="172685" y="121157"/>
                </a:lnTo>
                <a:lnTo>
                  <a:pt x="151256" y="121157"/>
                </a:lnTo>
                <a:lnTo>
                  <a:pt x="130555" y="100456"/>
                </a:lnTo>
                <a:close/>
              </a:path>
              <a:path w="307975" h="283845">
                <a:moveTo>
                  <a:pt x="153924" y="37464"/>
                </a:moveTo>
                <a:lnTo>
                  <a:pt x="119092" y="44549"/>
                </a:lnTo>
                <a:lnTo>
                  <a:pt x="90630" y="63849"/>
                </a:lnTo>
                <a:lnTo>
                  <a:pt x="71431" y="92436"/>
                </a:lnTo>
                <a:lnTo>
                  <a:pt x="64389" y="127381"/>
                </a:lnTo>
                <a:lnTo>
                  <a:pt x="64389" y="133857"/>
                </a:lnTo>
                <a:lnTo>
                  <a:pt x="89026" y="133857"/>
                </a:lnTo>
                <a:lnTo>
                  <a:pt x="89026" y="127381"/>
                </a:lnTo>
                <a:lnTo>
                  <a:pt x="94148" y="102038"/>
                </a:lnTo>
                <a:lnTo>
                  <a:pt x="108092" y="81327"/>
                </a:lnTo>
                <a:lnTo>
                  <a:pt x="128728" y="67355"/>
                </a:lnTo>
                <a:lnTo>
                  <a:pt x="153924" y="62230"/>
                </a:lnTo>
                <a:lnTo>
                  <a:pt x="214829" y="62230"/>
                </a:lnTo>
                <a:lnTo>
                  <a:pt x="188755" y="44549"/>
                </a:lnTo>
                <a:lnTo>
                  <a:pt x="153924" y="37464"/>
                </a:lnTo>
                <a:close/>
              </a:path>
              <a:path w="307975" h="283845">
                <a:moveTo>
                  <a:pt x="214829" y="62230"/>
                </a:moveTo>
                <a:lnTo>
                  <a:pt x="153924" y="62230"/>
                </a:lnTo>
                <a:lnTo>
                  <a:pt x="179173" y="67355"/>
                </a:lnTo>
                <a:lnTo>
                  <a:pt x="199802" y="81327"/>
                </a:lnTo>
                <a:lnTo>
                  <a:pt x="213717" y="102038"/>
                </a:lnTo>
                <a:lnTo>
                  <a:pt x="218821" y="127381"/>
                </a:lnTo>
                <a:lnTo>
                  <a:pt x="218821" y="133857"/>
                </a:lnTo>
                <a:lnTo>
                  <a:pt x="243458" y="133857"/>
                </a:lnTo>
                <a:lnTo>
                  <a:pt x="243458" y="127381"/>
                </a:lnTo>
                <a:lnTo>
                  <a:pt x="236416" y="92436"/>
                </a:lnTo>
                <a:lnTo>
                  <a:pt x="217217" y="63849"/>
                </a:lnTo>
                <a:lnTo>
                  <a:pt x="214829" y="62230"/>
                </a:lnTo>
                <a:close/>
              </a:path>
              <a:path w="307975" h="283845">
                <a:moveTo>
                  <a:pt x="165862" y="119252"/>
                </a:moveTo>
                <a:lnTo>
                  <a:pt x="160020" y="119252"/>
                </a:lnTo>
                <a:lnTo>
                  <a:pt x="158115" y="119380"/>
                </a:lnTo>
                <a:lnTo>
                  <a:pt x="156210" y="119761"/>
                </a:lnTo>
                <a:lnTo>
                  <a:pt x="155321" y="120014"/>
                </a:lnTo>
                <a:lnTo>
                  <a:pt x="154304" y="120142"/>
                </a:lnTo>
                <a:lnTo>
                  <a:pt x="153416" y="120523"/>
                </a:lnTo>
                <a:lnTo>
                  <a:pt x="152653" y="120650"/>
                </a:lnTo>
                <a:lnTo>
                  <a:pt x="151892" y="120904"/>
                </a:lnTo>
                <a:lnTo>
                  <a:pt x="151256" y="121157"/>
                </a:lnTo>
                <a:lnTo>
                  <a:pt x="172685" y="121157"/>
                </a:lnTo>
                <a:lnTo>
                  <a:pt x="169672" y="120014"/>
                </a:lnTo>
                <a:lnTo>
                  <a:pt x="165862" y="119252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548628" y="1219200"/>
            <a:ext cx="307975" cy="283845"/>
          </a:xfrm>
          <a:custGeom>
            <a:avLst/>
            <a:gdLst/>
            <a:ahLst/>
            <a:cxnLst/>
            <a:rect l="l" t="t" r="r" b="b"/>
            <a:pathLst>
              <a:path w="307975" h="283844">
                <a:moveTo>
                  <a:pt x="211708" y="257683"/>
                </a:moveTo>
                <a:lnTo>
                  <a:pt x="96266" y="257683"/>
                </a:lnTo>
                <a:lnTo>
                  <a:pt x="96266" y="283463"/>
                </a:lnTo>
                <a:lnTo>
                  <a:pt x="211708" y="283463"/>
                </a:lnTo>
                <a:lnTo>
                  <a:pt x="211708" y="257683"/>
                </a:lnTo>
                <a:close/>
              </a:path>
              <a:path w="307975" h="283844">
                <a:moveTo>
                  <a:pt x="166750" y="219075"/>
                </a:moveTo>
                <a:lnTo>
                  <a:pt x="141097" y="219075"/>
                </a:lnTo>
                <a:lnTo>
                  <a:pt x="141097" y="257683"/>
                </a:lnTo>
                <a:lnTo>
                  <a:pt x="166750" y="257683"/>
                </a:lnTo>
                <a:lnTo>
                  <a:pt x="166750" y="219075"/>
                </a:lnTo>
                <a:close/>
              </a:path>
              <a:path w="307975" h="283844">
                <a:moveTo>
                  <a:pt x="307848" y="0"/>
                </a:moveTo>
                <a:lnTo>
                  <a:pt x="0" y="0"/>
                </a:lnTo>
                <a:lnTo>
                  <a:pt x="0" y="219075"/>
                </a:lnTo>
                <a:lnTo>
                  <a:pt x="307848" y="219075"/>
                </a:lnTo>
                <a:lnTo>
                  <a:pt x="307848" y="193294"/>
                </a:lnTo>
                <a:lnTo>
                  <a:pt x="25653" y="193294"/>
                </a:lnTo>
                <a:lnTo>
                  <a:pt x="25653" y="25780"/>
                </a:lnTo>
                <a:lnTo>
                  <a:pt x="307848" y="25780"/>
                </a:lnTo>
                <a:lnTo>
                  <a:pt x="307848" y="0"/>
                </a:lnTo>
                <a:close/>
              </a:path>
              <a:path w="307975" h="283844">
                <a:moveTo>
                  <a:pt x="307848" y="25780"/>
                </a:moveTo>
                <a:lnTo>
                  <a:pt x="282194" y="25780"/>
                </a:lnTo>
                <a:lnTo>
                  <a:pt x="282194" y="193294"/>
                </a:lnTo>
                <a:lnTo>
                  <a:pt x="307848" y="193294"/>
                </a:lnTo>
                <a:lnTo>
                  <a:pt x="307848" y="25780"/>
                </a:lnTo>
                <a:close/>
              </a:path>
              <a:path w="307975" h="283844">
                <a:moveTo>
                  <a:pt x="130555" y="100457"/>
                </a:moveTo>
                <a:lnTo>
                  <a:pt x="113029" y="117983"/>
                </a:lnTo>
                <a:lnTo>
                  <a:pt x="133730" y="138811"/>
                </a:lnTo>
                <a:lnTo>
                  <a:pt x="131891" y="147242"/>
                </a:lnTo>
                <a:lnTo>
                  <a:pt x="153416" y="178562"/>
                </a:lnTo>
                <a:lnTo>
                  <a:pt x="155067" y="179070"/>
                </a:lnTo>
                <a:lnTo>
                  <a:pt x="156845" y="179450"/>
                </a:lnTo>
                <a:lnTo>
                  <a:pt x="160147" y="179832"/>
                </a:lnTo>
                <a:lnTo>
                  <a:pt x="163956" y="179832"/>
                </a:lnTo>
                <a:lnTo>
                  <a:pt x="168655" y="179197"/>
                </a:lnTo>
                <a:lnTo>
                  <a:pt x="170561" y="178562"/>
                </a:lnTo>
                <a:lnTo>
                  <a:pt x="171450" y="178308"/>
                </a:lnTo>
                <a:lnTo>
                  <a:pt x="172466" y="177926"/>
                </a:lnTo>
                <a:lnTo>
                  <a:pt x="173354" y="177673"/>
                </a:lnTo>
                <a:lnTo>
                  <a:pt x="176149" y="176529"/>
                </a:lnTo>
                <a:lnTo>
                  <a:pt x="178689" y="174878"/>
                </a:lnTo>
                <a:lnTo>
                  <a:pt x="180975" y="172974"/>
                </a:lnTo>
                <a:lnTo>
                  <a:pt x="181864" y="172338"/>
                </a:lnTo>
                <a:lnTo>
                  <a:pt x="182625" y="171703"/>
                </a:lnTo>
                <a:lnTo>
                  <a:pt x="183261" y="170941"/>
                </a:lnTo>
                <a:lnTo>
                  <a:pt x="189904" y="160932"/>
                </a:lnTo>
                <a:lnTo>
                  <a:pt x="192119" y="149542"/>
                </a:lnTo>
                <a:lnTo>
                  <a:pt x="189904" y="138152"/>
                </a:lnTo>
                <a:lnTo>
                  <a:pt x="172685" y="121158"/>
                </a:lnTo>
                <a:lnTo>
                  <a:pt x="151256" y="121158"/>
                </a:lnTo>
                <a:lnTo>
                  <a:pt x="130555" y="100457"/>
                </a:lnTo>
                <a:close/>
              </a:path>
              <a:path w="307975" h="283844">
                <a:moveTo>
                  <a:pt x="153924" y="37464"/>
                </a:moveTo>
                <a:lnTo>
                  <a:pt x="119092" y="44549"/>
                </a:lnTo>
                <a:lnTo>
                  <a:pt x="90630" y="63849"/>
                </a:lnTo>
                <a:lnTo>
                  <a:pt x="71431" y="92436"/>
                </a:lnTo>
                <a:lnTo>
                  <a:pt x="64389" y="127380"/>
                </a:lnTo>
                <a:lnTo>
                  <a:pt x="64389" y="133858"/>
                </a:lnTo>
                <a:lnTo>
                  <a:pt x="89026" y="133858"/>
                </a:lnTo>
                <a:lnTo>
                  <a:pt x="89026" y="127380"/>
                </a:lnTo>
                <a:lnTo>
                  <a:pt x="94148" y="102038"/>
                </a:lnTo>
                <a:lnTo>
                  <a:pt x="108092" y="81327"/>
                </a:lnTo>
                <a:lnTo>
                  <a:pt x="128728" y="67355"/>
                </a:lnTo>
                <a:lnTo>
                  <a:pt x="153924" y="62229"/>
                </a:lnTo>
                <a:lnTo>
                  <a:pt x="214829" y="62229"/>
                </a:lnTo>
                <a:lnTo>
                  <a:pt x="188755" y="44549"/>
                </a:lnTo>
                <a:lnTo>
                  <a:pt x="153924" y="37464"/>
                </a:lnTo>
                <a:close/>
              </a:path>
              <a:path w="307975" h="283844">
                <a:moveTo>
                  <a:pt x="214829" y="62229"/>
                </a:moveTo>
                <a:lnTo>
                  <a:pt x="153924" y="62229"/>
                </a:lnTo>
                <a:lnTo>
                  <a:pt x="179173" y="67355"/>
                </a:lnTo>
                <a:lnTo>
                  <a:pt x="199802" y="81327"/>
                </a:lnTo>
                <a:lnTo>
                  <a:pt x="213717" y="102038"/>
                </a:lnTo>
                <a:lnTo>
                  <a:pt x="218821" y="127380"/>
                </a:lnTo>
                <a:lnTo>
                  <a:pt x="218821" y="133858"/>
                </a:lnTo>
                <a:lnTo>
                  <a:pt x="243458" y="133858"/>
                </a:lnTo>
                <a:lnTo>
                  <a:pt x="243458" y="127380"/>
                </a:lnTo>
                <a:lnTo>
                  <a:pt x="236416" y="92436"/>
                </a:lnTo>
                <a:lnTo>
                  <a:pt x="217217" y="63849"/>
                </a:lnTo>
                <a:lnTo>
                  <a:pt x="214829" y="62229"/>
                </a:lnTo>
                <a:close/>
              </a:path>
              <a:path w="307975" h="283844">
                <a:moveTo>
                  <a:pt x="165862" y="119252"/>
                </a:moveTo>
                <a:lnTo>
                  <a:pt x="160020" y="119252"/>
                </a:lnTo>
                <a:lnTo>
                  <a:pt x="158115" y="119379"/>
                </a:lnTo>
                <a:lnTo>
                  <a:pt x="156210" y="119761"/>
                </a:lnTo>
                <a:lnTo>
                  <a:pt x="155321" y="120014"/>
                </a:lnTo>
                <a:lnTo>
                  <a:pt x="154304" y="120141"/>
                </a:lnTo>
                <a:lnTo>
                  <a:pt x="153416" y="120523"/>
                </a:lnTo>
                <a:lnTo>
                  <a:pt x="152653" y="120650"/>
                </a:lnTo>
                <a:lnTo>
                  <a:pt x="151892" y="120903"/>
                </a:lnTo>
                <a:lnTo>
                  <a:pt x="151256" y="121158"/>
                </a:lnTo>
                <a:lnTo>
                  <a:pt x="172685" y="121158"/>
                </a:lnTo>
                <a:lnTo>
                  <a:pt x="169672" y="120014"/>
                </a:lnTo>
                <a:lnTo>
                  <a:pt x="165862" y="119252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206495" y="4640579"/>
            <a:ext cx="378460" cy="231775"/>
          </a:xfrm>
          <a:custGeom>
            <a:avLst/>
            <a:gdLst/>
            <a:ahLst/>
            <a:cxnLst/>
            <a:rect l="l" t="t" r="r" b="b"/>
            <a:pathLst>
              <a:path w="378460" h="231775">
                <a:moveTo>
                  <a:pt x="241807" y="147320"/>
                </a:moveTo>
                <a:lnTo>
                  <a:pt x="136144" y="147320"/>
                </a:lnTo>
                <a:lnTo>
                  <a:pt x="128087" y="148947"/>
                </a:lnTo>
                <a:lnTo>
                  <a:pt x="121507" y="153384"/>
                </a:lnTo>
                <a:lnTo>
                  <a:pt x="117070" y="159964"/>
                </a:lnTo>
                <a:lnTo>
                  <a:pt x="115443" y="168021"/>
                </a:lnTo>
                <a:lnTo>
                  <a:pt x="115443" y="210947"/>
                </a:lnTo>
                <a:lnTo>
                  <a:pt x="117024" y="218860"/>
                </a:lnTo>
                <a:lnTo>
                  <a:pt x="121332" y="225393"/>
                </a:lnTo>
                <a:lnTo>
                  <a:pt x="127712" y="229877"/>
                </a:lnTo>
                <a:lnTo>
                  <a:pt x="135508" y="231648"/>
                </a:lnTo>
                <a:lnTo>
                  <a:pt x="242443" y="231648"/>
                </a:lnTo>
                <a:lnTo>
                  <a:pt x="250239" y="229877"/>
                </a:lnTo>
                <a:lnTo>
                  <a:pt x="256619" y="225393"/>
                </a:lnTo>
                <a:lnTo>
                  <a:pt x="260927" y="218860"/>
                </a:lnTo>
                <a:lnTo>
                  <a:pt x="262508" y="210947"/>
                </a:lnTo>
                <a:lnTo>
                  <a:pt x="262508" y="210566"/>
                </a:lnTo>
                <a:lnTo>
                  <a:pt x="136525" y="210566"/>
                </a:lnTo>
                <a:lnTo>
                  <a:pt x="136525" y="168402"/>
                </a:lnTo>
                <a:lnTo>
                  <a:pt x="262508" y="168402"/>
                </a:lnTo>
                <a:lnTo>
                  <a:pt x="262508" y="168021"/>
                </a:lnTo>
                <a:lnTo>
                  <a:pt x="260881" y="159964"/>
                </a:lnTo>
                <a:lnTo>
                  <a:pt x="256444" y="153384"/>
                </a:lnTo>
                <a:lnTo>
                  <a:pt x="249864" y="148947"/>
                </a:lnTo>
                <a:lnTo>
                  <a:pt x="241807" y="147320"/>
                </a:lnTo>
                <a:close/>
              </a:path>
              <a:path w="378460" h="231775">
                <a:moveTo>
                  <a:pt x="262508" y="168402"/>
                </a:moveTo>
                <a:lnTo>
                  <a:pt x="241427" y="168402"/>
                </a:lnTo>
                <a:lnTo>
                  <a:pt x="241427" y="210566"/>
                </a:lnTo>
                <a:lnTo>
                  <a:pt x="262508" y="210566"/>
                </a:lnTo>
                <a:lnTo>
                  <a:pt x="262508" y="168402"/>
                </a:lnTo>
                <a:close/>
              </a:path>
              <a:path w="378460" h="231775">
                <a:moveTo>
                  <a:pt x="168529" y="178943"/>
                </a:moveTo>
                <a:lnTo>
                  <a:pt x="156971" y="178943"/>
                </a:lnTo>
                <a:lnTo>
                  <a:pt x="152273" y="183642"/>
                </a:lnTo>
                <a:lnTo>
                  <a:pt x="152273" y="195326"/>
                </a:lnTo>
                <a:lnTo>
                  <a:pt x="156971" y="200025"/>
                </a:lnTo>
                <a:lnTo>
                  <a:pt x="168529" y="200025"/>
                </a:lnTo>
                <a:lnTo>
                  <a:pt x="173228" y="195326"/>
                </a:lnTo>
                <a:lnTo>
                  <a:pt x="173228" y="183642"/>
                </a:lnTo>
                <a:lnTo>
                  <a:pt x="168529" y="178943"/>
                </a:lnTo>
                <a:close/>
              </a:path>
              <a:path w="378460" h="231775">
                <a:moveTo>
                  <a:pt x="199517" y="126238"/>
                </a:moveTo>
                <a:lnTo>
                  <a:pt x="178434" y="126238"/>
                </a:lnTo>
                <a:lnTo>
                  <a:pt x="178434" y="147320"/>
                </a:lnTo>
                <a:lnTo>
                  <a:pt x="199517" y="147320"/>
                </a:lnTo>
                <a:lnTo>
                  <a:pt x="199517" y="126238"/>
                </a:lnTo>
                <a:close/>
              </a:path>
              <a:path w="378460" h="231775">
                <a:moveTo>
                  <a:pt x="115443" y="84074"/>
                </a:moveTo>
                <a:lnTo>
                  <a:pt x="94488" y="84074"/>
                </a:lnTo>
                <a:lnTo>
                  <a:pt x="94488" y="85344"/>
                </a:lnTo>
                <a:lnTo>
                  <a:pt x="97228" y="101270"/>
                </a:lnTo>
                <a:lnTo>
                  <a:pt x="104695" y="114268"/>
                </a:lnTo>
                <a:lnTo>
                  <a:pt x="115758" y="123027"/>
                </a:lnTo>
                <a:lnTo>
                  <a:pt x="129286" y="126238"/>
                </a:lnTo>
                <a:lnTo>
                  <a:pt x="248666" y="126238"/>
                </a:lnTo>
                <a:lnTo>
                  <a:pt x="262193" y="123027"/>
                </a:lnTo>
                <a:lnTo>
                  <a:pt x="273256" y="114268"/>
                </a:lnTo>
                <a:lnTo>
                  <a:pt x="278491" y="105156"/>
                </a:lnTo>
                <a:lnTo>
                  <a:pt x="121793" y="105156"/>
                </a:lnTo>
                <a:lnTo>
                  <a:pt x="115443" y="96139"/>
                </a:lnTo>
                <a:lnTo>
                  <a:pt x="115443" y="84074"/>
                </a:lnTo>
                <a:close/>
              </a:path>
              <a:path w="378460" h="231775">
                <a:moveTo>
                  <a:pt x="83693" y="84328"/>
                </a:moveTo>
                <a:lnTo>
                  <a:pt x="42037" y="84328"/>
                </a:lnTo>
                <a:lnTo>
                  <a:pt x="43684" y="92457"/>
                </a:lnTo>
                <a:lnTo>
                  <a:pt x="48164" y="99075"/>
                </a:lnTo>
                <a:lnTo>
                  <a:pt x="54788" y="103526"/>
                </a:lnTo>
                <a:lnTo>
                  <a:pt x="62865" y="105156"/>
                </a:lnTo>
                <a:lnTo>
                  <a:pt x="70941" y="103526"/>
                </a:lnTo>
                <a:lnTo>
                  <a:pt x="77565" y="99075"/>
                </a:lnTo>
                <a:lnTo>
                  <a:pt x="82045" y="92457"/>
                </a:lnTo>
                <a:lnTo>
                  <a:pt x="83693" y="84328"/>
                </a:lnTo>
                <a:close/>
              </a:path>
              <a:path w="378460" h="231775">
                <a:moveTo>
                  <a:pt x="283464" y="84074"/>
                </a:moveTo>
                <a:lnTo>
                  <a:pt x="262508" y="84074"/>
                </a:lnTo>
                <a:lnTo>
                  <a:pt x="262508" y="96139"/>
                </a:lnTo>
                <a:lnTo>
                  <a:pt x="256158" y="105156"/>
                </a:lnTo>
                <a:lnTo>
                  <a:pt x="278491" y="105156"/>
                </a:lnTo>
                <a:lnTo>
                  <a:pt x="280723" y="101270"/>
                </a:lnTo>
                <a:lnTo>
                  <a:pt x="283464" y="85344"/>
                </a:lnTo>
                <a:lnTo>
                  <a:pt x="283464" y="84074"/>
                </a:lnTo>
                <a:close/>
              </a:path>
              <a:path w="378460" h="231775">
                <a:moveTo>
                  <a:pt x="335788" y="84074"/>
                </a:moveTo>
                <a:lnTo>
                  <a:pt x="294131" y="84074"/>
                </a:lnTo>
                <a:lnTo>
                  <a:pt x="295779" y="92223"/>
                </a:lnTo>
                <a:lnTo>
                  <a:pt x="300259" y="98885"/>
                </a:lnTo>
                <a:lnTo>
                  <a:pt x="306883" y="103379"/>
                </a:lnTo>
                <a:lnTo>
                  <a:pt x="314959" y="105029"/>
                </a:lnTo>
                <a:lnTo>
                  <a:pt x="323036" y="103379"/>
                </a:lnTo>
                <a:lnTo>
                  <a:pt x="329660" y="98885"/>
                </a:lnTo>
                <a:lnTo>
                  <a:pt x="334140" y="92223"/>
                </a:lnTo>
                <a:lnTo>
                  <a:pt x="335788" y="84074"/>
                </a:lnTo>
                <a:close/>
              </a:path>
              <a:path w="378460" h="231775">
                <a:moveTo>
                  <a:pt x="335915" y="62992"/>
                </a:moveTo>
                <a:lnTo>
                  <a:pt x="42037" y="62992"/>
                </a:lnTo>
                <a:lnTo>
                  <a:pt x="42037" y="84074"/>
                </a:lnTo>
                <a:lnTo>
                  <a:pt x="335915" y="84074"/>
                </a:lnTo>
                <a:lnTo>
                  <a:pt x="335915" y="62992"/>
                </a:lnTo>
                <a:close/>
              </a:path>
              <a:path w="378460" h="231775">
                <a:moveTo>
                  <a:pt x="115443" y="20828"/>
                </a:moveTo>
                <a:lnTo>
                  <a:pt x="0" y="20828"/>
                </a:lnTo>
                <a:lnTo>
                  <a:pt x="0" y="41910"/>
                </a:lnTo>
                <a:lnTo>
                  <a:pt x="115443" y="41910"/>
                </a:lnTo>
                <a:lnTo>
                  <a:pt x="115443" y="20828"/>
                </a:lnTo>
                <a:close/>
              </a:path>
              <a:path w="378460" h="231775">
                <a:moveTo>
                  <a:pt x="62865" y="0"/>
                </a:moveTo>
                <a:lnTo>
                  <a:pt x="54788" y="1647"/>
                </a:lnTo>
                <a:lnTo>
                  <a:pt x="48164" y="6127"/>
                </a:lnTo>
                <a:lnTo>
                  <a:pt x="43684" y="12751"/>
                </a:lnTo>
                <a:lnTo>
                  <a:pt x="42037" y="20828"/>
                </a:lnTo>
                <a:lnTo>
                  <a:pt x="83693" y="20828"/>
                </a:lnTo>
                <a:lnTo>
                  <a:pt x="82045" y="12751"/>
                </a:lnTo>
                <a:lnTo>
                  <a:pt x="77565" y="6127"/>
                </a:lnTo>
                <a:lnTo>
                  <a:pt x="70941" y="1647"/>
                </a:lnTo>
                <a:lnTo>
                  <a:pt x="62865" y="0"/>
                </a:lnTo>
                <a:close/>
              </a:path>
              <a:path w="378460" h="231775">
                <a:moveTo>
                  <a:pt x="377952" y="20828"/>
                </a:moveTo>
                <a:lnTo>
                  <a:pt x="262508" y="20828"/>
                </a:lnTo>
                <a:lnTo>
                  <a:pt x="262508" y="41910"/>
                </a:lnTo>
                <a:lnTo>
                  <a:pt x="377952" y="41910"/>
                </a:lnTo>
                <a:lnTo>
                  <a:pt x="377952" y="20828"/>
                </a:lnTo>
                <a:close/>
              </a:path>
              <a:path w="378460" h="231775">
                <a:moveTo>
                  <a:pt x="315087" y="0"/>
                </a:moveTo>
                <a:lnTo>
                  <a:pt x="306957" y="1647"/>
                </a:lnTo>
                <a:lnTo>
                  <a:pt x="300339" y="6127"/>
                </a:lnTo>
                <a:lnTo>
                  <a:pt x="295888" y="12751"/>
                </a:lnTo>
                <a:lnTo>
                  <a:pt x="294258" y="20828"/>
                </a:lnTo>
                <a:lnTo>
                  <a:pt x="335915" y="20828"/>
                </a:lnTo>
                <a:lnTo>
                  <a:pt x="334267" y="12751"/>
                </a:lnTo>
                <a:lnTo>
                  <a:pt x="329787" y="6127"/>
                </a:lnTo>
                <a:lnTo>
                  <a:pt x="323163" y="1647"/>
                </a:lnTo>
                <a:lnTo>
                  <a:pt x="315087" y="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195827" y="3753611"/>
            <a:ext cx="349250" cy="283845"/>
          </a:xfrm>
          <a:custGeom>
            <a:avLst/>
            <a:gdLst/>
            <a:ahLst/>
            <a:cxnLst/>
            <a:rect l="l" t="t" r="r" b="b"/>
            <a:pathLst>
              <a:path w="349250" h="283845">
                <a:moveTo>
                  <a:pt x="207899" y="231648"/>
                </a:moveTo>
                <a:lnTo>
                  <a:pt x="181991" y="231648"/>
                </a:lnTo>
                <a:lnTo>
                  <a:pt x="186005" y="251745"/>
                </a:lnTo>
                <a:lnTo>
                  <a:pt x="196961" y="268096"/>
                </a:lnTo>
                <a:lnTo>
                  <a:pt x="213227" y="279209"/>
                </a:lnTo>
                <a:lnTo>
                  <a:pt x="233172" y="283463"/>
                </a:lnTo>
                <a:lnTo>
                  <a:pt x="234314" y="283463"/>
                </a:lnTo>
                <a:lnTo>
                  <a:pt x="254206" y="279207"/>
                </a:lnTo>
                <a:lnTo>
                  <a:pt x="270478" y="268081"/>
                </a:lnTo>
                <a:lnTo>
                  <a:pt x="277533" y="257556"/>
                </a:lnTo>
                <a:lnTo>
                  <a:pt x="233680" y="257556"/>
                </a:lnTo>
                <a:lnTo>
                  <a:pt x="223597" y="255525"/>
                </a:lnTo>
                <a:lnTo>
                  <a:pt x="215407" y="249983"/>
                </a:lnTo>
                <a:lnTo>
                  <a:pt x="209909" y="241750"/>
                </a:lnTo>
                <a:lnTo>
                  <a:pt x="207899" y="231648"/>
                </a:lnTo>
                <a:close/>
              </a:path>
              <a:path w="349250" h="283845">
                <a:moveTo>
                  <a:pt x="233807" y="179958"/>
                </a:moveTo>
                <a:lnTo>
                  <a:pt x="78612" y="179958"/>
                </a:lnTo>
                <a:lnTo>
                  <a:pt x="78612" y="206756"/>
                </a:lnTo>
                <a:lnTo>
                  <a:pt x="233680" y="206756"/>
                </a:lnTo>
                <a:lnTo>
                  <a:pt x="243782" y="208645"/>
                </a:lnTo>
                <a:lnTo>
                  <a:pt x="252015" y="213868"/>
                </a:lnTo>
                <a:lnTo>
                  <a:pt x="257557" y="221757"/>
                </a:lnTo>
                <a:lnTo>
                  <a:pt x="259587" y="231648"/>
                </a:lnTo>
                <a:lnTo>
                  <a:pt x="257557" y="241804"/>
                </a:lnTo>
                <a:lnTo>
                  <a:pt x="252015" y="250031"/>
                </a:lnTo>
                <a:lnTo>
                  <a:pt x="243782" y="255543"/>
                </a:lnTo>
                <a:lnTo>
                  <a:pt x="233680" y="257556"/>
                </a:lnTo>
                <a:lnTo>
                  <a:pt x="277533" y="257556"/>
                </a:lnTo>
                <a:lnTo>
                  <a:pt x="281463" y="251692"/>
                </a:lnTo>
                <a:lnTo>
                  <a:pt x="285496" y="231648"/>
                </a:lnTo>
                <a:lnTo>
                  <a:pt x="281437" y="211570"/>
                </a:lnTo>
                <a:lnTo>
                  <a:pt x="270367" y="195135"/>
                </a:lnTo>
                <a:lnTo>
                  <a:pt x="253938" y="184034"/>
                </a:lnTo>
                <a:lnTo>
                  <a:pt x="233807" y="179958"/>
                </a:lnTo>
                <a:close/>
              </a:path>
              <a:path w="349250" h="283845">
                <a:moveTo>
                  <a:pt x="341016" y="77596"/>
                </a:moveTo>
                <a:lnTo>
                  <a:pt x="297307" y="77596"/>
                </a:lnTo>
                <a:lnTo>
                  <a:pt x="307362" y="79644"/>
                </a:lnTo>
                <a:lnTo>
                  <a:pt x="315531" y="85169"/>
                </a:lnTo>
                <a:lnTo>
                  <a:pt x="321059" y="93402"/>
                </a:lnTo>
                <a:lnTo>
                  <a:pt x="323088" y="103505"/>
                </a:lnTo>
                <a:lnTo>
                  <a:pt x="321077" y="113607"/>
                </a:lnTo>
                <a:lnTo>
                  <a:pt x="315579" y="121840"/>
                </a:lnTo>
                <a:lnTo>
                  <a:pt x="307389" y="127382"/>
                </a:lnTo>
                <a:lnTo>
                  <a:pt x="297307" y="129412"/>
                </a:lnTo>
                <a:lnTo>
                  <a:pt x="0" y="129412"/>
                </a:lnTo>
                <a:lnTo>
                  <a:pt x="0" y="155320"/>
                </a:lnTo>
                <a:lnTo>
                  <a:pt x="297307" y="155320"/>
                </a:lnTo>
                <a:lnTo>
                  <a:pt x="317438" y="151243"/>
                </a:lnTo>
                <a:lnTo>
                  <a:pt x="333867" y="140128"/>
                </a:lnTo>
                <a:lnTo>
                  <a:pt x="344937" y="123656"/>
                </a:lnTo>
                <a:lnTo>
                  <a:pt x="348996" y="103505"/>
                </a:lnTo>
                <a:lnTo>
                  <a:pt x="344920" y="83373"/>
                </a:lnTo>
                <a:lnTo>
                  <a:pt x="341016" y="77596"/>
                </a:lnTo>
                <a:close/>
              </a:path>
              <a:path w="349250" h="283845">
                <a:moveTo>
                  <a:pt x="224708" y="25907"/>
                </a:moveTo>
                <a:lnTo>
                  <a:pt x="180975" y="25907"/>
                </a:lnTo>
                <a:lnTo>
                  <a:pt x="191030" y="27938"/>
                </a:lnTo>
                <a:lnTo>
                  <a:pt x="199199" y="33432"/>
                </a:lnTo>
                <a:lnTo>
                  <a:pt x="204727" y="41659"/>
                </a:lnTo>
                <a:lnTo>
                  <a:pt x="206756" y="51815"/>
                </a:lnTo>
                <a:lnTo>
                  <a:pt x="204725" y="61706"/>
                </a:lnTo>
                <a:lnTo>
                  <a:pt x="199183" y="69595"/>
                </a:lnTo>
                <a:lnTo>
                  <a:pt x="190950" y="74818"/>
                </a:lnTo>
                <a:lnTo>
                  <a:pt x="180848" y="76707"/>
                </a:lnTo>
                <a:lnTo>
                  <a:pt x="25781" y="76707"/>
                </a:lnTo>
                <a:lnTo>
                  <a:pt x="25781" y="103505"/>
                </a:lnTo>
                <a:lnTo>
                  <a:pt x="180975" y="103505"/>
                </a:lnTo>
                <a:lnTo>
                  <a:pt x="201106" y="99429"/>
                </a:lnTo>
                <a:lnTo>
                  <a:pt x="217535" y="88328"/>
                </a:lnTo>
                <a:lnTo>
                  <a:pt x="228605" y="71893"/>
                </a:lnTo>
                <a:lnTo>
                  <a:pt x="232663" y="51815"/>
                </a:lnTo>
                <a:lnTo>
                  <a:pt x="228588" y="31664"/>
                </a:lnTo>
                <a:lnTo>
                  <a:pt x="224708" y="25907"/>
                </a:lnTo>
                <a:close/>
              </a:path>
              <a:path w="349250" h="283845">
                <a:moveTo>
                  <a:pt x="297307" y="51815"/>
                </a:moveTo>
                <a:lnTo>
                  <a:pt x="277175" y="55874"/>
                </a:lnTo>
                <a:lnTo>
                  <a:pt x="260746" y="66944"/>
                </a:lnTo>
                <a:lnTo>
                  <a:pt x="249676" y="83373"/>
                </a:lnTo>
                <a:lnTo>
                  <a:pt x="245618" y="103505"/>
                </a:lnTo>
                <a:lnTo>
                  <a:pt x="271399" y="103505"/>
                </a:lnTo>
                <a:lnTo>
                  <a:pt x="273429" y="93456"/>
                </a:lnTo>
                <a:lnTo>
                  <a:pt x="278971" y="85216"/>
                </a:lnTo>
                <a:lnTo>
                  <a:pt x="287204" y="79644"/>
                </a:lnTo>
                <a:lnTo>
                  <a:pt x="297307" y="77596"/>
                </a:lnTo>
                <a:lnTo>
                  <a:pt x="341016" y="77596"/>
                </a:lnTo>
                <a:lnTo>
                  <a:pt x="333819" y="66944"/>
                </a:lnTo>
                <a:lnTo>
                  <a:pt x="317384" y="55874"/>
                </a:lnTo>
                <a:lnTo>
                  <a:pt x="297307" y="51815"/>
                </a:lnTo>
                <a:close/>
              </a:path>
              <a:path w="349250" h="283845">
                <a:moveTo>
                  <a:pt x="180975" y="0"/>
                </a:moveTo>
                <a:lnTo>
                  <a:pt x="160843" y="4058"/>
                </a:lnTo>
                <a:lnTo>
                  <a:pt x="144414" y="15128"/>
                </a:lnTo>
                <a:lnTo>
                  <a:pt x="133344" y="31557"/>
                </a:lnTo>
                <a:lnTo>
                  <a:pt x="129286" y="51688"/>
                </a:lnTo>
                <a:lnTo>
                  <a:pt x="155067" y="51815"/>
                </a:lnTo>
                <a:lnTo>
                  <a:pt x="157097" y="41713"/>
                </a:lnTo>
                <a:lnTo>
                  <a:pt x="162639" y="33480"/>
                </a:lnTo>
                <a:lnTo>
                  <a:pt x="170872" y="27938"/>
                </a:lnTo>
                <a:lnTo>
                  <a:pt x="180975" y="25907"/>
                </a:lnTo>
                <a:lnTo>
                  <a:pt x="224708" y="25907"/>
                </a:lnTo>
                <a:lnTo>
                  <a:pt x="217487" y="15192"/>
                </a:lnTo>
                <a:lnTo>
                  <a:pt x="201052" y="4077"/>
                </a:lnTo>
                <a:lnTo>
                  <a:pt x="180975" y="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920483" y="5146547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5">
                <a:moveTo>
                  <a:pt x="0" y="0"/>
                </a:moveTo>
                <a:lnTo>
                  <a:pt x="14986" y="64007"/>
                </a:lnTo>
                <a:lnTo>
                  <a:pt x="77724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403592" y="2199132"/>
            <a:ext cx="2735580" cy="2464435"/>
          </a:xfrm>
          <a:custGeom>
            <a:avLst/>
            <a:gdLst/>
            <a:ahLst/>
            <a:cxnLst/>
            <a:rect l="l" t="t" r="r" b="b"/>
            <a:pathLst>
              <a:path w="2735579" h="2464435">
                <a:moveTo>
                  <a:pt x="2735579" y="0"/>
                </a:moveTo>
                <a:lnTo>
                  <a:pt x="0" y="0"/>
                </a:lnTo>
                <a:lnTo>
                  <a:pt x="0" y="2464308"/>
                </a:lnTo>
                <a:lnTo>
                  <a:pt x="2735579" y="2464308"/>
                </a:lnTo>
                <a:lnTo>
                  <a:pt x="2735579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8076692" y="2798825"/>
            <a:ext cx="6273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Platform  </a:t>
            </a:r>
            <a:r>
              <a:rPr dirty="0" sz="1000" spc="25">
                <a:latin typeface="Arial"/>
                <a:cs typeface="Arial"/>
              </a:rPr>
              <a:t>W</a:t>
            </a:r>
            <a:r>
              <a:rPr dirty="0" sz="1000" spc="-5">
                <a:latin typeface="Arial"/>
                <a:cs typeface="Arial"/>
              </a:rPr>
              <a:t>or</a:t>
            </a:r>
            <a:r>
              <a:rPr dirty="0" sz="1000">
                <a:latin typeface="Arial"/>
                <a:cs typeface="Arial"/>
              </a:rPr>
              <a:t>k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810625" y="2798825"/>
            <a:ext cx="5264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6839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Data  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35">
                <a:latin typeface="Arial"/>
                <a:cs typeface="Arial"/>
              </a:rPr>
              <a:t>y</a:t>
            </a:r>
            <a:r>
              <a:rPr dirty="0" sz="1000" spc="-5">
                <a:latin typeface="Arial"/>
                <a:cs typeface="Arial"/>
              </a:rPr>
              <a:t>t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5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9418446" y="2807665"/>
            <a:ext cx="644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sz="1000" spc="-10">
                <a:latin typeface="Arial"/>
                <a:cs typeface="Arial"/>
              </a:rPr>
              <a:t>hboa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5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175117" y="4206621"/>
            <a:ext cx="6521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Stream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spc="-15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c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ss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994393" y="4207002"/>
            <a:ext cx="3759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340" marR="5080" indent="-4127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g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tal  </a:t>
            </a:r>
            <a:r>
              <a:rPr dirty="0" sz="1000" spc="-5">
                <a:latin typeface="Arial"/>
                <a:cs typeface="Arial"/>
              </a:rPr>
              <a:t>Twin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9615043" y="4207002"/>
            <a:ext cx="5232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API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Gateway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471409" y="3505580"/>
            <a:ext cx="4965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-10">
                <a:latin typeface="Arial"/>
                <a:cs typeface="Arial"/>
              </a:rPr>
              <a:t>l</a:t>
            </a:r>
            <a:r>
              <a:rPr dirty="0" sz="1000" spc="-5">
                <a:latin typeface="Arial"/>
                <a:cs typeface="Arial"/>
              </a:rPr>
              <a:t>at</a:t>
            </a:r>
            <a:r>
              <a:rPr dirty="0" sz="1000">
                <a:latin typeface="Arial"/>
                <a:cs typeface="Arial"/>
              </a:rPr>
              <a:t>f</a:t>
            </a:r>
            <a:r>
              <a:rPr dirty="0" sz="1000" spc="-5">
                <a:latin typeface="Arial"/>
                <a:cs typeface="Arial"/>
              </a:rPr>
              <a:t>orm  </a:t>
            </a:r>
            <a:r>
              <a:rPr dirty="0" sz="1000" spc="-5">
                <a:latin typeface="Arial"/>
                <a:cs typeface="Arial"/>
              </a:rPr>
              <a:t>Hub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068693" y="3637026"/>
            <a:ext cx="3092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Arial"/>
                <a:cs typeface="Arial"/>
              </a:rPr>
              <a:t>W</a:t>
            </a:r>
            <a:r>
              <a:rPr dirty="0" sz="1000" spc="-7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8645652" y="4079747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 h="0">
                <a:moveTo>
                  <a:pt x="0" y="0"/>
                </a:moveTo>
                <a:lnTo>
                  <a:pt x="268858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909304" y="4035552"/>
            <a:ext cx="47625" cy="88900"/>
          </a:xfrm>
          <a:custGeom>
            <a:avLst/>
            <a:gdLst/>
            <a:ahLst/>
            <a:cxnLst/>
            <a:rect l="l" t="t" r="r" b="b"/>
            <a:pathLst>
              <a:path w="47625" h="88900">
                <a:moveTo>
                  <a:pt x="0" y="0"/>
                </a:moveTo>
                <a:lnTo>
                  <a:pt x="0" y="88392"/>
                </a:lnTo>
                <a:lnTo>
                  <a:pt x="47244" y="44196"/>
                </a:lnTo>
                <a:lnTo>
                  <a:pt x="0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316211" y="4035552"/>
            <a:ext cx="288036" cy="883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426195" y="3236976"/>
            <a:ext cx="0" cy="593090"/>
          </a:xfrm>
          <a:custGeom>
            <a:avLst/>
            <a:gdLst/>
            <a:ahLst/>
            <a:cxnLst/>
            <a:rect l="l" t="t" r="r" b="b"/>
            <a:pathLst>
              <a:path w="0" h="593089">
                <a:moveTo>
                  <a:pt x="0" y="592709"/>
                </a:moveTo>
                <a:lnTo>
                  <a:pt x="0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380476" y="3195827"/>
            <a:ext cx="90170" cy="47625"/>
          </a:xfrm>
          <a:custGeom>
            <a:avLst/>
            <a:gdLst/>
            <a:ahLst/>
            <a:cxnLst/>
            <a:rect l="l" t="t" r="r" b="b"/>
            <a:pathLst>
              <a:path w="90170" h="47625">
                <a:moveTo>
                  <a:pt x="44957" y="0"/>
                </a:moveTo>
                <a:lnTo>
                  <a:pt x="0" y="47244"/>
                </a:lnTo>
                <a:lnTo>
                  <a:pt x="89916" y="47244"/>
                </a:lnTo>
                <a:lnTo>
                  <a:pt x="44957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9768840" y="3236976"/>
            <a:ext cx="0" cy="593090"/>
          </a:xfrm>
          <a:custGeom>
            <a:avLst/>
            <a:gdLst/>
            <a:ahLst/>
            <a:cxnLst/>
            <a:rect l="l" t="t" r="r" b="b"/>
            <a:pathLst>
              <a:path w="0" h="593089">
                <a:moveTo>
                  <a:pt x="0" y="592709"/>
                </a:moveTo>
                <a:lnTo>
                  <a:pt x="0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724643" y="3195827"/>
            <a:ext cx="88900" cy="47625"/>
          </a:xfrm>
          <a:custGeom>
            <a:avLst/>
            <a:gdLst/>
            <a:ahLst/>
            <a:cxnLst/>
            <a:rect l="l" t="t" r="r" b="b"/>
            <a:pathLst>
              <a:path w="88900" h="47625">
                <a:moveTo>
                  <a:pt x="44196" y="0"/>
                </a:moveTo>
                <a:lnTo>
                  <a:pt x="0" y="47244"/>
                </a:lnTo>
                <a:lnTo>
                  <a:pt x="88391" y="47244"/>
                </a:lnTo>
                <a:lnTo>
                  <a:pt x="44196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372600" y="3232404"/>
            <a:ext cx="266700" cy="603885"/>
          </a:xfrm>
          <a:custGeom>
            <a:avLst/>
            <a:gdLst/>
            <a:ahLst/>
            <a:cxnLst/>
            <a:rect l="l" t="t" r="r" b="b"/>
            <a:pathLst>
              <a:path w="266700" h="603885">
                <a:moveTo>
                  <a:pt x="0" y="0"/>
                </a:moveTo>
                <a:lnTo>
                  <a:pt x="266192" y="603504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334500" y="3192779"/>
            <a:ext cx="81280" cy="62865"/>
          </a:xfrm>
          <a:custGeom>
            <a:avLst/>
            <a:gdLst/>
            <a:ahLst/>
            <a:cxnLst/>
            <a:rect l="l" t="t" r="r" b="b"/>
            <a:pathLst>
              <a:path w="81279" h="62864">
                <a:moveTo>
                  <a:pt x="21208" y="0"/>
                </a:moveTo>
                <a:lnTo>
                  <a:pt x="0" y="62484"/>
                </a:lnTo>
                <a:lnTo>
                  <a:pt x="80772" y="26162"/>
                </a:lnTo>
                <a:lnTo>
                  <a:pt x="21208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920483" y="2468879"/>
            <a:ext cx="2004060" cy="2707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656064" y="4030979"/>
            <a:ext cx="399415" cy="109855"/>
          </a:xfrm>
          <a:custGeom>
            <a:avLst/>
            <a:gdLst/>
            <a:ahLst/>
            <a:cxnLst/>
            <a:rect l="l" t="t" r="r" b="b"/>
            <a:pathLst>
              <a:path w="399415" h="109854">
                <a:moveTo>
                  <a:pt x="376300" y="78740"/>
                </a:moveTo>
                <a:lnTo>
                  <a:pt x="312546" y="78740"/>
                </a:lnTo>
                <a:lnTo>
                  <a:pt x="314832" y="81788"/>
                </a:lnTo>
                <a:lnTo>
                  <a:pt x="317372" y="84455"/>
                </a:lnTo>
                <a:lnTo>
                  <a:pt x="320420" y="86741"/>
                </a:lnTo>
                <a:lnTo>
                  <a:pt x="314070" y="102108"/>
                </a:lnTo>
                <a:lnTo>
                  <a:pt x="332358" y="109728"/>
                </a:lnTo>
                <a:lnTo>
                  <a:pt x="338835" y="94361"/>
                </a:lnTo>
                <a:lnTo>
                  <a:pt x="371511" y="94361"/>
                </a:lnTo>
                <a:lnTo>
                  <a:pt x="368300" y="86741"/>
                </a:lnTo>
                <a:lnTo>
                  <a:pt x="371347" y="84455"/>
                </a:lnTo>
                <a:lnTo>
                  <a:pt x="374014" y="81788"/>
                </a:lnTo>
                <a:lnTo>
                  <a:pt x="376300" y="78740"/>
                </a:lnTo>
                <a:close/>
              </a:path>
              <a:path w="399415" h="109854">
                <a:moveTo>
                  <a:pt x="371511" y="94361"/>
                </a:moveTo>
                <a:lnTo>
                  <a:pt x="350011" y="94361"/>
                </a:lnTo>
                <a:lnTo>
                  <a:pt x="356361" y="109728"/>
                </a:lnTo>
                <a:lnTo>
                  <a:pt x="374776" y="102108"/>
                </a:lnTo>
                <a:lnTo>
                  <a:pt x="371511" y="94361"/>
                </a:lnTo>
                <a:close/>
              </a:path>
              <a:path w="399415" h="109854">
                <a:moveTo>
                  <a:pt x="350011" y="94361"/>
                </a:moveTo>
                <a:lnTo>
                  <a:pt x="338835" y="94361"/>
                </a:lnTo>
                <a:lnTo>
                  <a:pt x="340613" y="94615"/>
                </a:lnTo>
                <a:lnTo>
                  <a:pt x="342518" y="94742"/>
                </a:lnTo>
                <a:lnTo>
                  <a:pt x="346201" y="94742"/>
                </a:lnTo>
                <a:lnTo>
                  <a:pt x="348106" y="94615"/>
                </a:lnTo>
                <a:lnTo>
                  <a:pt x="350011" y="94361"/>
                </a:lnTo>
                <a:close/>
              </a:path>
              <a:path w="399415" h="109854">
                <a:moveTo>
                  <a:pt x="297052" y="24511"/>
                </a:moveTo>
                <a:lnTo>
                  <a:pt x="289559" y="42926"/>
                </a:lnTo>
                <a:lnTo>
                  <a:pt x="304926" y="49276"/>
                </a:lnTo>
                <a:lnTo>
                  <a:pt x="304435" y="52959"/>
                </a:lnTo>
                <a:lnTo>
                  <a:pt x="304418" y="56769"/>
                </a:lnTo>
                <a:lnTo>
                  <a:pt x="304926" y="60452"/>
                </a:lnTo>
                <a:lnTo>
                  <a:pt x="289559" y="66802"/>
                </a:lnTo>
                <a:lnTo>
                  <a:pt x="297052" y="85217"/>
                </a:lnTo>
                <a:lnTo>
                  <a:pt x="312546" y="78740"/>
                </a:lnTo>
                <a:lnTo>
                  <a:pt x="394348" y="78740"/>
                </a:lnTo>
                <a:lnTo>
                  <a:pt x="395924" y="74930"/>
                </a:lnTo>
                <a:lnTo>
                  <a:pt x="341756" y="74930"/>
                </a:lnTo>
                <a:lnTo>
                  <a:pt x="339216" y="74422"/>
                </a:lnTo>
                <a:lnTo>
                  <a:pt x="336676" y="73406"/>
                </a:lnTo>
                <a:lnTo>
                  <a:pt x="330114" y="68925"/>
                </a:lnTo>
                <a:lnTo>
                  <a:pt x="325891" y="62484"/>
                </a:lnTo>
                <a:lnTo>
                  <a:pt x="324371" y="55010"/>
                </a:lnTo>
                <a:lnTo>
                  <a:pt x="325895" y="47212"/>
                </a:lnTo>
                <a:lnTo>
                  <a:pt x="341756" y="34798"/>
                </a:lnTo>
                <a:lnTo>
                  <a:pt x="395924" y="34798"/>
                </a:lnTo>
                <a:lnTo>
                  <a:pt x="394348" y="30988"/>
                </a:lnTo>
                <a:lnTo>
                  <a:pt x="312546" y="30988"/>
                </a:lnTo>
                <a:lnTo>
                  <a:pt x="297052" y="24511"/>
                </a:lnTo>
                <a:close/>
              </a:path>
              <a:path w="399415" h="109854">
                <a:moveTo>
                  <a:pt x="394348" y="78740"/>
                </a:moveTo>
                <a:lnTo>
                  <a:pt x="376300" y="78740"/>
                </a:lnTo>
                <a:lnTo>
                  <a:pt x="391667" y="85217"/>
                </a:lnTo>
                <a:lnTo>
                  <a:pt x="394348" y="78740"/>
                </a:lnTo>
                <a:close/>
              </a:path>
              <a:path w="399415" h="109854">
                <a:moveTo>
                  <a:pt x="395924" y="34798"/>
                </a:moveTo>
                <a:lnTo>
                  <a:pt x="346963" y="34798"/>
                </a:lnTo>
                <a:lnTo>
                  <a:pt x="349630" y="35306"/>
                </a:lnTo>
                <a:lnTo>
                  <a:pt x="352043" y="36322"/>
                </a:lnTo>
                <a:lnTo>
                  <a:pt x="358624" y="40802"/>
                </a:lnTo>
                <a:lnTo>
                  <a:pt x="362877" y="47244"/>
                </a:lnTo>
                <a:lnTo>
                  <a:pt x="364402" y="54717"/>
                </a:lnTo>
                <a:lnTo>
                  <a:pt x="362825" y="62515"/>
                </a:lnTo>
                <a:lnTo>
                  <a:pt x="360806" y="67437"/>
                </a:lnTo>
                <a:lnTo>
                  <a:pt x="356996" y="71374"/>
                </a:lnTo>
                <a:lnTo>
                  <a:pt x="352043" y="73406"/>
                </a:lnTo>
                <a:lnTo>
                  <a:pt x="349630" y="74422"/>
                </a:lnTo>
                <a:lnTo>
                  <a:pt x="346963" y="74930"/>
                </a:lnTo>
                <a:lnTo>
                  <a:pt x="395924" y="74930"/>
                </a:lnTo>
                <a:lnTo>
                  <a:pt x="399287" y="66802"/>
                </a:lnTo>
                <a:lnTo>
                  <a:pt x="383793" y="60452"/>
                </a:lnTo>
                <a:lnTo>
                  <a:pt x="384407" y="56769"/>
                </a:lnTo>
                <a:lnTo>
                  <a:pt x="384301" y="52959"/>
                </a:lnTo>
                <a:lnTo>
                  <a:pt x="383793" y="49276"/>
                </a:lnTo>
                <a:lnTo>
                  <a:pt x="399287" y="42926"/>
                </a:lnTo>
                <a:lnTo>
                  <a:pt x="395924" y="34798"/>
                </a:lnTo>
                <a:close/>
              </a:path>
              <a:path w="399415" h="109854">
                <a:moveTo>
                  <a:pt x="332358" y="0"/>
                </a:moveTo>
                <a:lnTo>
                  <a:pt x="314070" y="7620"/>
                </a:lnTo>
                <a:lnTo>
                  <a:pt x="320420" y="22987"/>
                </a:lnTo>
                <a:lnTo>
                  <a:pt x="317500" y="25273"/>
                </a:lnTo>
                <a:lnTo>
                  <a:pt x="314832" y="27940"/>
                </a:lnTo>
                <a:lnTo>
                  <a:pt x="312546" y="30988"/>
                </a:lnTo>
                <a:lnTo>
                  <a:pt x="376174" y="30988"/>
                </a:lnTo>
                <a:lnTo>
                  <a:pt x="374014" y="27940"/>
                </a:lnTo>
                <a:lnTo>
                  <a:pt x="371347" y="25273"/>
                </a:lnTo>
                <a:lnTo>
                  <a:pt x="368300" y="22987"/>
                </a:lnTo>
                <a:lnTo>
                  <a:pt x="371458" y="15494"/>
                </a:lnTo>
                <a:lnTo>
                  <a:pt x="338835" y="15494"/>
                </a:lnTo>
                <a:lnTo>
                  <a:pt x="332358" y="0"/>
                </a:lnTo>
                <a:close/>
              </a:path>
              <a:path w="399415" h="109854">
                <a:moveTo>
                  <a:pt x="391667" y="24511"/>
                </a:moveTo>
                <a:lnTo>
                  <a:pt x="376174" y="30988"/>
                </a:lnTo>
                <a:lnTo>
                  <a:pt x="394348" y="30988"/>
                </a:lnTo>
                <a:lnTo>
                  <a:pt x="391667" y="24511"/>
                </a:lnTo>
                <a:close/>
              </a:path>
              <a:path w="399415" h="109854">
                <a:moveTo>
                  <a:pt x="346201" y="14986"/>
                </a:moveTo>
                <a:lnTo>
                  <a:pt x="342518" y="14986"/>
                </a:lnTo>
                <a:lnTo>
                  <a:pt x="340613" y="15113"/>
                </a:lnTo>
                <a:lnTo>
                  <a:pt x="338835" y="15494"/>
                </a:lnTo>
                <a:lnTo>
                  <a:pt x="350011" y="15494"/>
                </a:lnTo>
                <a:lnTo>
                  <a:pt x="348106" y="15113"/>
                </a:lnTo>
                <a:lnTo>
                  <a:pt x="346201" y="14986"/>
                </a:lnTo>
                <a:close/>
              </a:path>
              <a:path w="399415" h="109854">
                <a:moveTo>
                  <a:pt x="356361" y="0"/>
                </a:moveTo>
                <a:lnTo>
                  <a:pt x="350011" y="15494"/>
                </a:lnTo>
                <a:lnTo>
                  <a:pt x="371458" y="15494"/>
                </a:lnTo>
                <a:lnTo>
                  <a:pt x="374776" y="7620"/>
                </a:lnTo>
                <a:lnTo>
                  <a:pt x="356361" y="0"/>
                </a:lnTo>
                <a:close/>
              </a:path>
              <a:path w="399415" h="109854">
                <a:moveTo>
                  <a:pt x="86740" y="78740"/>
                </a:moveTo>
                <a:lnTo>
                  <a:pt x="23113" y="78740"/>
                </a:lnTo>
                <a:lnTo>
                  <a:pt x="25272" y="81788"/>
                </a:lnTo>
                <a:lnTo>
                  <a:pt x="27939" y="84455"/>
                </a:lnTo>
                <a:lnTo>
                  <a:pt x="30987" y="86741"/>
                </a:lnTo>
                <a:lnTo>
                  <a:pt x="24510" y="102108"/>
                </a:lnTo>
                <a:lnTo>
                  <a:pt x="42925" y="109728"/>
                </a:lnTo>
                <a:lnTo>
                  <a:pt x="49275" y="94361"/>
                </a:lnTo>
                <a:lnTo>
                  <a:pt x="82015" y="94361"/>
                </a:lnTo>
                <a:lnTo>
                  <a:pt x="78866" y="86741"/>
                </a:lnTo>
                <a:lnTo>
                  <a:pt x="81787" y="84455"/>
                </a:lnTo>
                <a:lnTo>
                  <a:pt x="84454" y="81788"/>
                </a:lnTo>
                <a:lnTo>
                  <a:pt x="86740" y="78740"/>
                </a:lnTo>
                <a:close/>
              </a:path>
              <a:path w="399415" h="109854">
                <a:moveTo>
                  <a:pt x="82015" y="94361"/>
                </a:moveTo>
                <a:lnTo>
                  <a:pt x="60451" y="94361"/>
                </a:lnTo>
                <a:lnTo>
                  <a:pt x="66928" y="109728"/>
                </a:lnTo>
                <a:lnTo>
                  <a:pt x="85216" y="102108"/>
                </a:lnTo>
                <a:lnTo>
                  <a:pt x="82015" y="94361"/>
                </a:lnTo>
                <a:close/>
              </a:path>
              <a:path w="399415" h="109854">
                <a:moveTo>
                  <a:pt x="60451" y="94361"/>
                </a:moveTo>
                <a:lnTo>
                  <a:pt x="49275" y="94361"/>
                </a:lnTo>
                <a:lnTo>
                  <a:pt x="51180" y="94615"/>
                </a:lnTo>
                <a:lnTo>
                  <a:pt x="52958" y="94742"/>
                </a:lnTo>
                <a:lnTo>
                  <a:pt x="56768" y="94742"/>
                </a:lnTo>
                <a:lnTo>
                  <a:pt x="58674" y="94615"/>
                </a:lnTo>
                <a:lnTo>
                  <a:pt x="60451" y="94361"/>
                </a:lnTo>
                <a:close/>
              </a:path>
              <a:path w="399415" h="109854">
                <a:moveTo>
                  <a:pt x="7619" y="24511"/>
                </a:moveTo>
                <a:lnTo>
                  <a:pt x="0" y="42926"/>
                </a:lnTo>
                <a:lnTo>
                  <a:pt x="15493" y="49276"/>
                </a:lnTo>
                <a:lnTo>
                  <a:pt x="14880" y="52959"/>
                </a:lnTo>
                <a:lnTo>
                  <a:pt x="14858" y="56769"/>
                </a:lnTo>
                <a:lnTo>
                  <a:pt x="15493" y="60452"/>
                </a:lnTo>
                <a:lnTo>
                  <a:pt x="0" y="66802"/>
                </a:lnTo>
                <a:lnTo>
                  <a:pt x="7619" y="85217"/>
                </a:lnTo>
                <a:lnTo>
                  <a:pt x="23113" y="78740"/>
                </a:lnTo>
                <a:lnTo>
                  <a:pt x="104870" y="78740"/>
                </a:lnTo>
                <a:lnTo>
                  <a:pt x="106420" y="74930"/>
                </a:lnTo>
                <a:lnTo>
                  <a:pt x="52324" y="74930"/>
                </a:lnTo>
                <a:lnTo>
                  <a:pt x="49656" y="74422"/>
                </a:lnTo>
                <a:lnTo>
                  <a:pt x="47243" y="73406"/>
                </a:lnTo>
                <a:lnTo>
                  <a:pt x="40663" y="68925"/>
                </a:lnTo>
                <a:lnTo>
                  <a:pt x="36410" y="62484"/>
                </a:lnTo>
                <a:lnTo>
                  <a:pt x="34885" y="55010"/>
                </a:lnTo>
                <a:lnTo>
                  <a:pt x="36462" y="47212"/>
                </a:lnTo>
                <a:lnTo>
                  <a:pt x="52324" y="34798"/>
                </a:lnTo>
                <a:lnTo>
                  <a:pt x="106420" y="34798"/>
                </a:lnTo>
                <a:lnTo>
                  <a:pt x="104870" y="30988"/>
                </a:lnTo>
                <a:lnTo>
                  <a:pt x="22986" y="30988"/>
                </a:lnTo>
                <a:lnTo>
                  <a:pt x="7619" y="24511"/>
                </a:lnTo>
                <a:close/>
              </a:path>
              <a:path w="399415" h="109854">
                <a:moveTo>
                  <a:pt x="104870" y="78740"/>
                </a:moveTo>
                <a:lnTo>
                  <a:pt x="86740" y="78740"/>
                </a:lnTo>
                <a:lnTo>
                  <a:pt x="102234" y="85217"/>
                </a:lnTo>
                <a:lnTo>
                  <a:pt x="104870" y="78740"/>
                </a:lnTo>
                <a:close/>
              </a:path>
              <a:path w="399415" h="109854">
                <a:moveTo>
                  <a:pt x="106420" y="34798"/>
                </a:moveTo>
                <a:lnTo>
                  <a:pt x="57530" y="34798"/>
                </a:lnTo>
                <a:lnTo>
                  <a:pt x="60070" y="35306"/>
                </a:lnTo>
                <a:lnTo>
                  <a:pt x="62483" y="36322"/>
                </a:lnTo>
                <a:lnTo>
                  <a:pt x="69119" y="40802"/>
                </a:lnTo>
                <a:lnTo>
                  <a:pt x="73380" y="47244"/>
                </a:lnTo>
                <a:lnTo>
                  <a:pt x="74914" y="54717"/>
                </a:lnTo>
                <a:lnTo>
                  <a:pt x="73392" y="62515"/>
                </a:lnTo>
                <a:lnTo>
                  <a:pt x="57530" y="74930"/>
                </a:lnTo>
                <a:lnTo>
                  <a:pt x="106420" y="74930"/>
                </a:lnTo>
                <a:lnTo>
                  <a:pt x="109727" y="66802"/>
                </a:lnTo>
                <a:lnTo>
                  <a:pt x="94360" y="60452"/>
                </a:lnTo>
                <a:lnTo>
                  <a:pt x="94852" y="56769"/>
                </a:lnTo>
                <a:lnTo>
                  <a:pt x="94868" y="52959"/>
                </a:lnTo>
                <a:lnTo>
                  <a:pt x="94360" y="49276"/>
                </a:lnTo>
                <a:lnTo>
                  <a:pt x="109727" y="42926"/>
                </a:lnTo>
                <a:lnTo>
                  <a:pt x="106420" y="34798"/>
                </a:lnTo>
                <a:close/>
              </a:path>
              <a:path w="399415" h="109854">
                <a:moveTo>
                  <a:pt x="42925" y="0"/>
                </a:moveTo>
                <a:lnTo>
                  <a:pt x="24510" y="7620"/>
                </a:lnTo>
                <a:lnTo>
                  <a:pt x="30987" y="22987"/>
                </a:lnTo>
                <a:lnTo>
                  <a:pt x="27939" y="25273"/>
                </a:lnTo>
                <a:lnTo>
                  <a:pt x="25272" y="27940"/>
                </a:lnTo>
                <a:lnTo>
                  <a:pt x="22986" y="30988"/>
                </a:lnTo>
                <a:lnTo>
                  <a:pt x="86740" y="30988"/>
                </a:lnTo>
                <a:lnTo>
                  <a:pt x="84454" y="27940"/>
                </a:lnTo>
                <a:lnTo>
                  <a:pt x="81914" y="25273"/>
                </a:lnTo>
                <a:lnTo>
                  <a:pt x="78866" y="22987"/>
                </a:lnTo>
                <a:lnTo>
                  <a:pt x="82015" y="15367"/>
                </a:lnTo>
                <a:lnTo>
                  <a:pt x="49275" y="15367"/>
                </a:lnTo>
                <a:lnTo>
                  <a:pt x="42925" y="0"/>
                </a:lnTo>
                <a:close/>
              </a:path>
              <a:path w="399415" h="109854">
                <a:moveTo>
                  <a:pt x="102234" y="24511"/>
                </a:moveTo>
                <a:lnTo>
                  <a:pt x="86740" y="30988"/>
                </a:lnTo>
                <a:lnTo>
                  <a:pt x="104870" y="30988"/>
                </a:lnTo>
                <a:lnTo>
                  <a:pt x="102234" y="24511"/>
                </a:lnTo>
                <a:close/>
              </a:path>
              <a:path w="399415" h="109854">
                <a:moveTo>
                  <a:pt x="56768" y="14986"/>
                </a:moveTo>
                <a:lnTo>
                  <a:pt x="53085" y="14986"/>
                </a:lnTo>
                <a:lnTo>
                  <a:pt x="51180" y="15113"/>
                </a:lnTo>
                <a:lnTo>
                  <a:pt x="49275" y="15367"/>
                </a:lnTo>
                <a:lnTo>
                  <a:pt x="60451" y="15367"/>
                </a:lnTo>
                <a:lnTo>
                  <a:pt x="58674" y="15113"/>
                </a:lnTo>
                <a:lnTo>
                  <a:pt x="56768" y="14986"/>
                </a:lnTo>
                <a:close/>
              </a:path>
              <a:path w="399415" h="109854">
                <a:moveTo>
                  <a:pt x="66928" y="0"/>
                </a:moveTo>
                <a:lnTo>
                  <a:pt x="60451" y="15367"/>
                </a:lnTo>
                <a:lnTo>
                  <a:pt x="82015" y="15367"/>
                </a:lnTo>
                <a:lnTo>
                  <a:pt x="85216" y="7620"/>
                </a:lnTo>
                <a:lnTo>
                  <a:pt x="66928" y="0"/>
                </a:lnTo>
                <a:close/>
              </a:path>
              <a:path w="399415" h="109854">
                <a:moveTo>
                  <a:pt x="158750" y="8128"/>
                </a:moveTo>
                <a:lnTo>
                  <a:pt x="112013" y="54864"/>
                </a:lnTo>
                <a:lnTo>
                  <a:pt x="158750" y="101600"/>
                </a:lnTo>
                <a:lnTo>
                  <a:pt x="172846" y="87630"/>
                </a:lnTo>
                <a:lnTo>
                  <a:pt x="150113" y="64770"/>
                </a:lnTo>
                <a:lnTo>
                  <a:pt x="277849" y="64770"/>
                </a:lnTo>
                <a:lnTo>
                  <a:pt x="287781" y="54864"/>
                </a:lnTo>
                <a:lnTo>
                  <a:pt x="277849" y="44958"/>
                </a:lnTo>
                <a:lnTo>
                  <a:pt x="150113" y="44958"/>
                </a:lnTo>
                <a:lnTo>
                  <a:pt x="172846" y="22225"/>
                </a:lnTo>
                <a:lnTo>
                  <a:pt x="158750" y="8128"/>
                </a:lnTo>
                <a:close/>
              </a:path>
              <a:path w="399415" h="109854">
                <a:moveTo>
                  <a:pt x="277849" y="64770"/>
                </a:moveTo>
                <a:lnTo>
                  <a:pt x="249681" y="64770"/>
                </a:lnTo>
                <a:lnTo>
                  <a:pt x="226949" y="87630"/>
                </a:lnTo>
                <a:lnTo>
                  <a:pt x="240918" y="101600"/>
                </a:lnTo>
                <a:lnTo>
                  <a:pt x="277849" y="64770"/>
                </a:lnTo>
                <a:close/>
              </a:path>
              <a:path w="399415" h="109854">
                <a:moveTo>
                  <a:pt x="240918" y="8128"/>
                </a:moveTo>
                <a:lnTo>
                  <a:pt x="226949" y="22225"/>
                </a:lnTo>
                <a:lnTo>
                  <a:pt x="249681" y="44958"/>
                </a:lnTo>
                <a:lnTo>
                  <a:pt x="277849" y="44958"/>
                </a:lnTo>
                <a:lnTo>
                  <a:pt x="240918" y="8128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997695" y="3906011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53848" y="193039"/>
                </a:moveTo>
                <a:lnTo>
                  <a:pt x="36702" y="193039"/>
                </a:lnTo>
                <a:lnTo>
                  <a:pt x="36702" y="262381"/>
                </a:lnTo>
                <a:lnTo>
                  <a:pt x="133476" y="262381"/>
                </a:lnTo>
                <a:lnTo>
                  <a:pt x="133476" y="245237"/>
                </a:lnTo>
                <a:lnTo>
                  <a:pt x="53848" y="245237"/>
                </a:lnTo>
                <a:lnTo>
                  <a:pt x="53848" y="193039"/>
                </a:lnTo>
                <a:close/>
              </a:path>
              <a:path w="287020" h="264160">
                <a:moveTo>
                  <a:pt x="45211" y="160527"/>
                </a:moveTo>
                <a:lnTo>
                  <a:pt x="0" y="204977"/>
                </a:lnTo>
                <a:lnTo>
                  <a:pt x="12064" y="217169"/>
                </a:lnTo>
                <a:lnTo>
                  <a:pt x="36702" y="193039"/>
                </a:lnTo>
                <a:lnTo>
                  <a:pt x="78281" y="193039"/>
                </a:lnTo>
                <a:lnTo>
                  <a:pt x="70272" y="185165"/>
                </a:lnTo>
                <a:lnTo>
                  <a:pt x="44703" y="185165"/>
                </a:lnTo>
                <a:lnTo>
                  <a:pt x="45211" y="184657"/>
                </a:lnTo>
                <a:lnTo>
                  <a:pt x="69755" y="184657"/>
                </a:lnTo>
                <a:lnTo>
                  <a:pt x="45211" y="160527"/>
                </a:lnTo>
                <a:close/>
              </a:path>
              <a:path w="287020" h="264160">
                <a:moveTo>
                  <a:pt x="78281" y="193039"/>
                </a:moveTo>
                <a:lnTo>
                  <a:pt x="53848" y="193039"/>
                </a:lnTo>
                <a:lnTo>
                  <a:pt x="78485" y="217169"/>
                </a:lnTo>
                <a:lnTo>
                  <a:pt x="90424" y="204977"/>
                </a:lnTo>
                <a:lnTo>
                  <a:pt x="78281" y="193039"/>
                </a:lnTo>
                <a:close/>
              </a:path>
              <a:path w="287020" h="264160">
                <a:moveTo>
                  <a:pt x="69755" y="184657"/>
                </a:moveTo>
                <a:lnTo>
                  <a:pt x="45211" y="184657"/>
                </a:lnTo>
                <a:lnTo>
                  <a:pt x="45720" y="185165"/>
                </a:lnTo>
                <a:lnTo>
                  <a:pt x="70272" y="185165"/>
                </a:lnTo>
                <a:lnTo>
                  <a:pt x="69755" y="184657"/>
                </a:lnTo>
                <a:close/>
              </a:path>
              <a:path w="287020" h="264160">
                <a:moveTo>
                  <a:pt x="269494" y="201675"/>
                </a:moveTo>
                <a:lnTo>
                  <a:pt x="154304" y="201675"/>
                </a:lnTo>
                <a:lnTo>
                  <a:pt x="154304" y="263651"/>
                </a:lnTo>
                <a:lnTo>
                  <a:pt x="171450" y="263651"/>
                </a:lnTo>
                <a:lnTo>
                  <a:pt x="171450" y="218820"/>
                </a:lnTo>
                <a:lnTo>
                  <a:pt x="269494" y="218820"/>
                </a:lnTo>
                <a:lnTo>
                  <a:pt x="269494" y="201675"/>
                </a:lnTo>
                <a:close/>
              </a:path>
              <a:path w="287020" h="264160">
                <a:moveTo>
                  <a:pt x="269494" y="218820"/>
                </a:moveTo>
                <a:lnTo>
                  <a:pt x="252349" y="218820"/>
                </a:lnTo>
                <a:lnTo>
                  <a:pt x="252349" y="263651"/>
                </a:lnTo>
                <a:lnTo>
                  <a:pt x="269494" y="263651"/>
                </a:lnTo>
                <a:lnTo>
                  <a:pt x="269494" y="218820"/>
                </a:lnTo>
                <a:close/>
              </a:path>
              <a:path w="287020" h="264160">
                <a:moveTo>
                  <a:pt x="211835" y="122174"/>
                </a:moveTo>
                <a:lnTo>
                  <a:pt x="194363" y="125716"/>
                </a:lnTo>
                <a:lnTo>
                  <a:pt x="180070" y="135366"/>
                </a:lnTo>
                <a:lnTo>
                  <a:pt x="170420" y="149659"/>
                </a:lnTo>
                <a:lnTo>
                  <a:pt x="166877" y="167131"/>
                </a:lnTo>
                <a:lnTo>
                  <a:pt x="168005" y="177208"/>
                </a:lnTo>
                <a:lnTo>
                  <a:pt x="171227" y="186499"/>
                </a:lnTo>
                <a:lnTo>
                  <a:pt x="176307" y="194742"/>
                </a:lnTo>
                <a:lnTo>
                  <a:pt x="183006" y="201675"/>
                </a:lnTo>
                <a:lnTo>
                  <a:pt x="240792" y="201675"/>
                </a:lnTo>
                <a:lnTo>
                  <a:pt x="247121" y="195071"/>
                </a:lnTo>
                <a:lnTo>
                  <a:pt x="211835" y="195071"/>
                </a:lnTo>
                <a:lnTo>
                  <a:pt x="201060" y="192867"/>
                </a:lnTo>
                <a:lnTo>
                  <a:pt x="192214" y="186864"/>
                </a:lnTo>
                <a:lnTo>
                  <a:pt x="186225" y="177980"/>
                </a:lnTo>
                <a:lnTo>
                  <a:pt x="184023" y="167131"/>
                </a:lnTo>
                <a:lnTo>
                  <a:pt x="186225" y="156303"/>
                </a:lnTo>
                <a:lnTo>
                  <a:pt x="192214" y="147462"/>
                </a:lnTo>
                <a:lnTo>
                  <a:pt x="201060" y="141503"/>
                </a:lnTo>
                <a:lnTo>
                  <a:pt x="211835" y="139319"/>
                </a:lnTo>
                <a:lnTo>
                  <a:pt x="246385" y="139319"/>
                </a:lnTo>
                <a:lnTo>
                  <a:pt x="243712" y="135366"/>
                </a:lnTo>
                <a:lnTo>
                  <a:pt x="229381" y="125716"/>
                </a:lnTo>
                <a:lnTo>
                  <a:pt x="211835" y="122174"/>
                </a:lnTo>
                <a:close/>
              </a:path>
              <a:path w="287020" h="264160">
                <a:moveTo>
                  <a:pt x="246385" y="139319"/>
                </a:moveTo>
                <a:lnTo>
                  <a:pt x="211835" y="139319"/>
                </a:lnTo>
                <a:lnTo>
                  <a:pt x="222684" y="141503"/>
                </a:lnTo>
                <a:lnTo>
                  <a:pt x="231568" y="147462"/>
                </a:lnTo>
                <a:lnTo>
                  <a:pt x="237571" y="156303"/>
                </a:lnTo>
                <a:lnTo>
                  <a:pt x="239775" y="167131"/>
                </a:lnTo>
                <a:lnTo>
                  <a:pt x="237571" y="177980"/>
                </a:lnTo>
                <a:lnTo>
                  <a:pt x="231568" y="186864"/>
                </a:lnTo>
                <a:lnTo>
                  <a:pt x="222684" y="192867"/>
                </a:lnTo>
                <a:lnTo>
                  <a:pt x="211835" y="195071"/>
                </a:lnTo>
                <a:lnTo>
                  <a:pt x="247121" y="195071"/>
                </a:lnTo>
                <a:lnTo>
                  <a:pt x="247437" y="194742"/>
                </a:lnTo>
                <a:lnTo>
                  <a:pt x="252523" y="186499"/>
                </a:lnTo>
                <a:lnTo>
                  <a:pt x="255776" y="177208"/>
                </a:lnTo>
                <a:lnTo>
                  <a:pt x="256921" y="167131"/>
                </a:lnTo>
                <a:lnTo>
                  <a:pt x="253376" y="149659"/>
                </a:lnTo>
                <a:lnTo>
                  <a:pt x="246385" y="139319"/>
                </a:lnTo>
                <a:close/>
              </a:path>
              <a:path w="287020" h="264160">
                <a:moveTo>
                  <a:pt x="208152" y="50037"/>
                </a:moveTo>
                <a:lnTo>
                  <a:pt x="196087" y="62356"/>
                </a:lnTo>
                <a:lnTo>
                  <a:pt x="241300" y="106680"/>
                </a:lnTo>
                <a:lnTo>
                  <a:pt x="265784" y="82676"/>
                </a:lnTo>
                <a:lnTo>
                  <a:pt x="241300" y="82676"/>
                </a:lnTo>
                <a:lnTo>
                  <a:pt x="240792" y="82168"/>
                </a:lnTo>
                <a:lnTo>
                  <a:pt x="266302" y="82168"/>
                </a:lnTo>
                <a:lnTo>
                  <a:pt x="274334" y="74294"/>
                </a:lnTo>
                <a:lnTo>
                  <a:pt x="232663" y="74294"/>
                </a:lnTo>
                <a:lnTo>
                  <a:pt x="208152" y="50037"/>
                </a:lnTo>
                <a:close/>
              </a:path>
              <a:path w="287020" h="264160">
                <a:moveTo>
                  <a:pt x="266302" y="82168"/>
                </a:moveTo>
                <a:lnTo>
                  <a:pt x="241807" y="82168"/>
                </a:lnTo>
                <a:lnTo>
                  <a:pt x="241300" y="82676"/>
                </a:lnTo>
                <a:lnTo>
                  <a:pt x="265784" y="82676"/>
                </a:lnTo>
                <a:lnTo>
                  <a:pt x="266302" y="82168"/>
                </a:lnTo>
                <a:close/>
              </a:path>
              <a:path w="287020" h="264160">
                <a:moveTo>
                  <a:pt x="249935" y="0"/>
                </a:moveTo>
                <a:lnTo>
                  <a:pt x="153034" y="0"/>
                </a:lnTo>
                <a:lnTo>
                  <a:pt x="153034" y="17144"/>
                </a:lnTo>
                <a:lnTo>
                  <a:pt x="232663" y="17144"/>
                </a:lnTo>
                <a:lnTo>
                  <a:pt x="232663" y="74294"/>
                </a:lnTo>
                <a:lnTo>
                  <a:pt x="249935" y="74294"/>
                </a:lnTo>
                <a:lnTo>
                  <a:pt x="249935" y="0"/>
                </a:lnTo>
                <a:close/>
              </a:path>
              <a:path w="287020" h="264160">
                <a:moveTo>
                  <a:pt x="274447" y="50037"/>
                </a:moveTo>
                <a:lnTo>
                  <a:pt x="249935" y="74294"/>
                </a:lnTo>
                <a:lnTo>
                  <a:pt x="274334" y="74294"/>
                </a:lnTo>
                <a:lnTo>
                  <a:pt x="286511" y="62356"/>
                </a:lnTo>
                <a:lnTo>
                  <a:pt x="274447" y="50037"/>
                </a:lnTo>
                <a:close/>
              </a:path>
              <a:path w="287020" h="264160">
                <a:moveTo>
                  <a:pt x="132206" y="79501"/>
                </a:moveTo>
                <a:lnTo>
                  <a:pt x="17018" y="79501"/>
                </a:lnTo>
                <a:lnTo>
                  <a:pt x="17018" y="141477"/>
                </a:lnTo>
                <a:lnTo>
                  <a:pt x="34162" y="141477"/>
                </a:lnTo>
                <a:lnTo>
                  <a:pt x="34162" y="96646"/>
                </a:lnTo>
                <a:lnTo>
                  <a:pt x="132206" y="96646"/>
                </a:lnTo>
                <a:lnTo>
                  <a:pt x="132206" y="79501"/>
                </a:lnTo>
                <a:close/>
              </a:path>
              <a:path w="287020" h="264160">
                <a:moveTo>
                  <a:pt x="132206" y="96646"/>
                </a:moveTo>
                <a:lnTo>
                  <a:pt x="115061" y="96646"/>
                </a:lnTo>
                <a:lnTo>
                  <a:pt x="115061" y="141477"/>
                </a:lnTo>
                <a:lnTo>
                  <a:pt x="132206" y="141477"/>
                </a:lnTo>
                <a:lnTo>
                  <a:pt x="132206" y="96646"/>
                </a:lnTo>
                <a:close/>
              </a:path>
              <a:path w="287020" h="264160">
                <a:moveTo>
                  <a:pt x="75310" y="0"/>
                </a:moveTo>
                <a:lnTo>
                  <a:pt x="74040" y="0"/>
                </a:lnTo>
                <a:lnTo>
                  <a:pt x="56755" y="3738"/>
                </a:lnTo>
                <a:lnTo>
                  <a:pt x="42624" y="13430"/>
                </a:lnTo>
                <a:lnTo>
                  <a:pt x="33089" y="27646"/>
                </a:lnTo>
                <a:lnTo>
                  <a:pt x="29590" y="44957"/>
                </a:lnTo>
                <a:lnTo>
                  <a:pt x="30735" y="55034"/>
                </a:lnTo>
                <a:lnTo>
                  <a:pt x="33988" y="64325"/>
                </a:lnTo>
                <a:lnTo>
                  <a:pt x="39074" y="72568"/>
                </a:lnTo>
                <a:lnTo>
                  <a:pt x="45720" y="79501"/>
                </a:lnTo>
                <a:lnTo>
                  <a:pt x="103504" y="79501"/>
                </a:lnTo>
                <a:lnTo>
                  <a:pt x="109885" y="72898"/>
                </a:lnTo>
                <a:lnTo>
                  <a:pt x="74675" y="72898"/>
                </a:lnTo>
                <a:lnTo>
                  <a:pt x="63827" y="70693"/>
                </a:lnTo>
                <a:lnTo>
                  <a:pt x="54943" y="64690"/>
                </a:lnTo>
                <a:lnTo>
                  <a:pt x="48940" y="55806"/>
                </a:lnTo>
                <a:lnTo>
                  <a:pt x="46735" y="44957"/>
                </a:lnTo>
                <a:lnTo>
                  <a:pt x="48940" y="34182"/>
                </a:lnTo>
                <a:lnTo>
                  <a:pt x="54943" y="25336"/>
                </a:lnTo>
                <a:lnTo>
                  <a:pt x="63827" y="19347"/>
                </a:lnTo>
                <a:lnTo>
                  <a:pt x="74675" y="17144"/>
                </a:lnTo>
                <a:lnTo>
                  <a:pt x="109144" y="17144"/>
                </a:lnTo>
                <a:lnTo>
                  <a:pt x="106664" y="13430"/>
                </a:lnTo>
                <a:lnTo>
                  <a:pt x="92577" y="3738"/>
                </a:lnTo>
                <a:lnTo>
                  <a:pt x="75310" y="0"/>
                </a:lnTo>
                <a:close/>
              </a:path>
              <a:path w="287020" h="264160">
                <a:moveTo>
                  <a:pt x="109144" y="17144"/>
                </a:moveTo>
                <a:lnTo>
                  <a:pt x="74675" y="17144"/>
                </a:lnTo>
                <a:lnTo>
                  <a:pt x="85504" y="19347"/>
                </a:lnTo>
                <a:lnTo>
                  <a:pt x="94345" y="25336"/>
                </a:lnTo>
                <a:lnTo>
                  <a:pt x="100304" y="34182"/>
                </a:lnTo>
                <a:lnTo>
                  <a:pt x="102488" y="44957"/>
                </a:lnTo>
                <a:lnTo>
                  <a:pt x="100304" y="55806"/>
                </a:lnTo>
                <a:lnTo>
                  <a:pt x="94345" y="64690"/>
                </a:lnTo>
                <a:lnTo>
                  <a:pt x="85504" y="70693"/>
                </a:lnTo>
                <a:lnTo>
                  <a:pt x="74675" y="72898"/>
                </a:lnTo>
                <a:lnTo>
                  <a:pt x="109885" y="72898"/>
                </a:lnTo>
                <a:lnTo>
                  <a:pt x="110204" y="72568"/>
                </a:lnTo>
                <a:lnTo>
                  <a:pt x="115284" y="64325"/>
                </a:lnTo>
                <a:lnTo>
                  <a:pt x="118506" y="55034"/>
                </a:lnTo>
                <a:lnTo>
                  <a:pt x="119633" y="44957"/>
                </a:lnTo>
                <a:lnTo>
                  <a:pt x="116155" y="27646"/>
                </a:lnTo>
                <a:lnTo>
                  <a:pt x="109144" y="17144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339328" y="3906011"/>
            <a:ext cx="253365" cy="262255"/>
          </a:xfrm>
          <a:custGeom>
            <a:avLst/>
            <a:gdLst/>
            <a:ahLst/>
            <a:cxnLst/>
            <a:rect l="l" t="t" r="r" b="b"/>
            <a:pathLst>
              <a:path w="253365" h="262254">
                <a:moveTo>
                  <a:pt x="137795" y="177419"/>
                </a:moveTo>
                <a:lnTo>
                  <a:pt x="95123" y="219837"/>
                </a:lnTo>
                <a:lnTo>
                  <a:pt x="137795" y="262127"/>
                </a:lnTo>
                <a:lnTo>
                  <a:pt x="152907" y="246887"/>
                </a:lnTo>
                <a:lnTo>
                  <a:pt x="135000" y="229107"/>
                </a:lnTo>
                <a:lnTo>
                  <a:pt x="201041" y="229107"/>
                </a:lnTo>
                <a:lnTo>
                  <a:pt x="199136" y="227202"/>
                </a:lnTo>
                <a:lnTo>
                  <a:pt x="199136" y="209423"/>
                </a:lnTo>
                <a:lnTo>
                  <a:pt x="201041" y="207518"/>
                </a:lnTo>
                <a:lnTo>
                  <a:pt x="137922" y="207518"/>
                </a:lnTo>
                <a:lnTo>
                  <a:pt x="152907" y="192658"/>
                </a:lnTo>
                <a:lnTo>
                  <a:pt x="137795" y="177419"/>
                </a:lnTo>
                <a:close/>
              </a:path>
              <a:path w="253365" h="262254">
                <a:moveTo>
                  <a:pt x="37719" y="180720"/>
                </a:moveTo>
                <a:lnTo>
                  <a:pt x="23038" y="183683"/>
                </a:lnTo>
                <a:lnTo>
                  <a:pt x="11049" y="191754"/>
                </a:lnTo>
                <a:lnTo>
                  <a:pt x="2964" y="203706"/>
                </a:lnTo>
                <a:lnTo>
                  <a:pt x="0" y="218312"/>
                </a:lnTo>
                <a:lnTo>
                  <a:pt x="2964" y="232919"/>
                </a:lnTo>
                <a:lnTo>
                  <a:pt x="11049" y="244871"/>
                </a:lnTo>
                <a:lnTo>
                  <a:pt x="23038" y="252942"/>
                </a:lnTo>
                <a:lnTo>
                  <a:pt x="37719" y="255905"/>
                </a:lnTo>
                <a:lnTo>
                  <a:pt x="52325" y="252942"/>
                </a:lnTo>
                <a:lnTo>
                  <a:pt x="64277" y="244871"/>
                </a:lnTo>
                <a:lnTo>
                  <a:pt x="71320" y="234442"/>
                </a:lnTo>
                <a:lnTo>
                  <a:pt x="28828" y="234442"/>
                </a:lnTo>
                <a:lnTo>
                  <a:pt x="21590" y="227202"/>
                </a:lnTo>
                <a:lnTo>
                  <a:pt x="21590" y="209423"/>
                </a:lnTo>
                <a:lnTo>
                  <a:pt x="28828" y="202183"/>
                </a:lnTo>
                <a:lnTo>
                  <a:pt x="71320" y="202183"/>
                </a:lnTo>
                <a:lnTo>
                  <a:pt x="64254" y="191738"/>
                </a:lnTo>
                <a:lnTo>
                  <a:pt x="52325" y="183683"/>
                </a:lnTo>
                <a:lnTo>
                  <a:pt x="37719" y="180720"/>
                </a:lnTo>
                <a:close/>
              </a:path>
              <a:path w="253365" h="262254">
                <a:moveTo>
                  <a:pt x="201041" y="229107"/>
                </a:moveTo>
                <a:lnTo>
                  <a:pt x="179197" y="229107"/>
                </a:lnTo>
                <a:lnTo>
                  <a:pt x="184421" y="239831"/>
                </a:lnTo>
                <a:lnTo>
                  <a:pt x="192611" y="248316"/>
                </a:lnTo>
                <a:lnTo>
                  <a:pt x="203110" y="253896"/>
                </a:lnTo>
                <a:lnTo>
                  <a:pt x="215265" y="255905"/>
                </a:lnTo>
                <a:lnTo>
                  <a:pt x="229945" y="252942"/>
                </a:lnTo>
                <a:lnTo>
                  <a:pt x="241934" y="244871"/>
                </a:lnTo>
                <a:lnTo>
                  <a:pt x="248989" y="234442"/>
                </a:lnTo>
                <a:lnTo>
                  <a:pt x="206375" y="234442"/>
                </a:lnTo>
                <a:lnTo>
                  <a:pt x="201041" y="229107"/>
                </a:lnTo>
                <a:close/>
              </a:path>
              <a:path w="253365" h="262254">
                <a:moveTo>
                  <a:pt x="71320" y="202183"/>
                </a:moveTo>
                <a:lnTo>
                  <a:pt x="46608" y="202183"/>
                </a:lnTo>
                <a:lnTo>
                  <a:pt x="53848" y="209423"/>
                </a:lnTo>
                <a:lnTo>
                  <a:pt x="53848" y="227202"/>
                </a:lnTo>
                <a:lnTo>
                  <a:pt x="46608" y="234442"/>
                </a:lnTo>
                <a:lnTo>
                  <a:pt x="71320" y="234442"/>
                </a:lnTo>
                <a:lnTo>
                  <a:pt x="72348" y="232919"/>
                </a:lnTo>
                <a:lnTo>
                  <a:pt x="75311" y="218312"/>
                </a:lnTo>
                <a:lnTo>
                  <a:pt x="72348" y="203706"/>
                </a:lnTo>
                <a:lnTo>
                  <a:pt x="71320" y="202183"/>
                </a:lnTo>
                <a:close/>
              </a:path>
              <a:path w="253365" h="262254">
                <a:moveTo>
                  <a:pt x="248827" y="202183"/>
                </a:moveTo>
                <a:lnTo>
                  <a:pt x="224154" y="202183"/>
                </a:lnTo>
                <a:lnTo>
                  <a:pt x="231394" y="209423"/>
                </a:lnTo>
                <a:lnTo>
                  <a:pt x="231394" y="227202"/>
                </a:lnTo>
                <a:lnTo>
                  <a:pt x="224154" y="234442"/>
                </a:lnTo>
                <a:lnTo>
                  <a:pt x="248989" y="234442"/>
                </a:lnTo>
                <a:lnTo>
                  <a:pt x="250019" y="232919"/>
                </a:lnTo>
                <a:lnTo>
                  <a:pt x="252983" y="218312"/>
                </a:lnTo>
                <a:lnTo>
                  <a:pt x="250955" y="206158"/>
                </a:lnTo>
                <a:lnTo>
                  <a:pt x="248827" y="202183"/>
                </a:lnTo>
                <a:close/>
              </a:path>
              <a:path w="253365" h="262254">
                <a:moveTo>
                  <a:pt x="37719" y="3301"/>
                </a:moveTo>
                <a:lnTo>
                  <a:pt x="23038" y="6264"/>
                </a:lnTo>
                <a:lnTo>
                  <a:pt x="11049" y="14335"/>
                </a:lnTo>
                <a:lnTo>
                  <a:pt x="2964" y="26287"/>
                </a:lnTo>
                <a:lnTo>
                  <a:pt x="0" y="40893"/>
                </a:lnTo>
                <a:lnTo>
                  <a:pt x="2010" y="53048"/>
                </a:lnTo>
                <a:lnTo>
                  <a:pt x="7604" y="63547"/>
                </a:lnTo>
                <a:lnTo>
                  <a:pt x="16127" y="71737"/>
                </a:lnTo>
                <a:lnTo>
                  <a:pt x="26924" y="76962"/>
                </a:lnTo>
                <a:lnTo>
                  <a:pt x="26924" y="143001"/>
                </a:lnTo>
                <a:lnTo>
                  <a:pt x="204597" y="143001"/>
                </a:lnTo>
                <a:lnTo>
                  <a:pt x="204597" y="182244"/>
                </a:lnTo>
                <a:lnTo>
                  <a:pt x="196002" y="186051"/>
                </a:lnTo>
                <a:lnTo>
                  <a:pt x="188693" y="191754"/>
                </a:lnTo>
                <a:lnTo>
                  <a:pt x="183005" y="198997"/>
                </a:lnTo>
                <a:lnTo>
                  <a:pt x="179197" y="207518"/>
                </a:lnTo>
                <a:lnTo>
                  <a:pt x="201041" y="207518"/>
                </a:lnTo>
                <a:lnTo>
                  <a:pt x="206375" y="202183"/>
                </a:lnTo>
                <a:lnTo>
                  <a:pt x="248827" y="202183"/>
                </a:lnTo>
                <a:lnTo>
                  <a:pt x="245332" y="195659"/>
                </a:lnTo>
                <a:lnTo>
                  <a:pt x="236803" y="187469"/>
                </a:lnTo>
                <a:lnTo>
                  <a:pt x="226060" y="182244"/>
                </a:lnTo>
                <a:lnTo>
                  <a:pt x="226060" y="121538"/>
                </a:lnTo>
                <a:lnTo>
                  <a:pt x="48387" y="121538"/>
                </a:lnTo>
                <a:lnTo>
                  <a:pt x="48387" y="76962"/>
                </a:lnTo>
                <a:lnTo>
                  <a:pt x="59183" y="71737"/>
                </a:lnTo>
                <a:lnTo>
                  <a:pt x="67706" y="63547"/>
                </a:lnTo>
                <a:lnTo>
                  <a:pt x="71183" y="57023"/>
                </a:lnTo>
                <a:lnTo>
                  <a:pt x="28828" y="57023"/>
                </a:lnTo>
                <a:lnTo>
                  <a:pt x="21590" y="49783"/>
                </a:lnTo>
                <a:lnTo>
                  <a:pt x="21590" y="32004"/>
                </a:lnTo>
                <a:lnTo>
                  <a:pt x="28828" y="24764"/>
                </a:lnTo>
                <a:lnTo>
                  <a:pt x="71320" y="24764"/>
                </a:lnTo>
                <a:lnTo>
                  <a:pt x="64277" y="14335"/>
                </a:lnTo>
                <a:lnTo>
                  <a:pt x="52325" y="6264"/>
                </a:lnTo>
                <a:lnTo>
                  <a:pt x="37719" y="3301"/>
                </a:lnTo>
                <a:close/>
              </a:path>
              <a:path w="253365" h="262254">
                <a:moveTo>
                  <a:pt x="132206" y="143001"/>
                </a:moveTo>
                <a:lnTo>
                  <a:pt x="101600" y="143001"/>
                </a:lnTo>
                <a:lnTo>
                  <a:pt x="82169" y="162306"/>
                </a:lnTo>
                <a:lnTo>
                  <a:pt x="97408" y="177545"/>
                </a:lnTo>
                <a:lnTo>
                  <a:pt x="132206" y="143001"/>
                </a:lnTo>
                <a:close/>
              </a:path>
              <a:path w="253365" h="262254">
                <a:moveTo>
                  <a:pt x="97408" y="86994"/>
                </a:moveTo>
                <a:lnTo>
                  <a:pt x="82169" y="102235"/>
                </a:lnTo>
                <a:lnTo>
                  <a:pt x="101600" y="121538"/>
                </a:lnTo>
                <a:lnTo>
                  <a:pt x="132206" y="121538"/>
                </a:lnTo>
                <a:lnTo>
                  <a:pt x="97408" y="86994"/>
                </a:lnTo>
                <a:close/>
              </a:path>
              <a:path w="253365" h="262254">
                <a:moveTo>
                  <a:pt x="137795" y="0"/>
                </a:moveTo>
                <a:lnTo>
                  <a:pt x="95123" y="42418"/>
                </a:lnTo>
                <a:lnTo>
                  <a:pt x="137795" y="84708"/>
                </a:lnTo>
                <a:lnTo>
                  <a:pt x="152907" y="69468"/>
                </a:lnTo>
                <a:lnTo>
                  <a:pt x="135000" y="51688"/>
                </a:lnTo>
                <a:lnTo>
                  <a:pt x="201041" y="51688"/>
                </a:lnTo>
                <a:lnTo>
                  <a:pt x="199136" y="49783"/>
                </a:lnTo>
                <a:lnTo>
                  <a:pt x="199136" y="32004"/>
                </a:lnTo>
                <a:lnTo>
                  <a:pt x="201041" y="30099"/>
                </a:lnTo>
                <a:lnTo>
                  <a:pt x="137922" y="30099"/>
                </a:lnTo>
                <a:lnTo>
                  <a:pt x="152907" y="15239"/>
                </a:lnTo>
                <a:lnTo>
                  <a:pt x="137795" y="0"/>
                </a:lnTo>
                <a:close/>
              </a:path>
              <a:path w="253365" h="262254">
                <a:moveTo>
                  <a:pt x="201041" y="51688"/>
                </a:moveTo>
                <a:lnTo>
                  <a:pt x="179197" y="51688"/>
                </a:lnTo>
                <a:lnTo>
                  <a:pt x="184421" y="62412"/>
                </a:lnTo>
                <a:lnTo>
                  <a:pt x="192611" y="70897"/>
                </a:lnTo>
                <a:lnTo>
                  <a:pt x="203110" y="76477"/>
                </a:lnTo>
                <a:lnTo>
                  <a:pt x="215265" y="78486"/>
                </a:lnTo>
                <a:lnTo>
                  <a:pt x="229945" y="75523"/>
                </a:lnTo>
                <a:lnTo>
                  <a:pt x="241934" y="67452"/>
                </a:lnTo>
                <a:lnTo>
                  <a:pt x="248989" y="57023"/>
                </a:lnTo>
                <a:lnTo>
                  <a:pt x="206375" y="57023"/>
                </a:lnTo>
                <a:lnTo>
                  <a:pt x="201041" y="51688"/>
                </a:lnTo>
                <a:close/>
              </a:path>
              <a:path w="253365" h="262254">
                <a:moveTo>
                  <a:pt x="71320" y="24764"/>
                </a:moveTo>
                <a:lnTo>
                  <a:pt x="46608" y="24764"/>
                </a:lnTo>
                <a:lnTo>
                  <a:pt x="53848" y="32004"/>
                </a:lnTo>
                <a:lnTo>
                  <a:pt x="53848" y="49783"/>
                </a:lnTo>
                <a:lnTo>
                  <a:pt x="46608" y="57023"/>
                </a:lnTo>
                <a:lnTo>
                  <a:pt x="71183" y="57023"/>
                </a:lnTo>
                <a:lnTo>
                  <a:pt x="73300" y="53048"/>
                </a:lnTo>
                <a:lnTo>
                  <a:pt x="75311" y="40893"/>
                </a:lnTo>
                <a:lnTo>
                  <a:pt x="72348" y="26287"/>
                </a:lnTo>
                <a:lnTo>
                  <a:pt x="71320" y="24764"/>
                </a:lnTo>
                <a:close/>
              </a:path>
              <a:path w="253365" h="262254">
                <a:moveTo>
                  <a:pt x="248989" y="24764"/>
                </a:moveTo>
                <a:lnTo>
                  <a:pt x="224154" y="24764"/>
                </a:lnTo>
                <a:lnTo>
                  <a:pt x="231394" y="32004"/>
                </a:lnTo>
                <a:lnTo>
                  <a:pt x="231394" y="49783"/>
                </a:lnTo>
                <a:lnTo>
                  <a:pt x="224154" y="57023"/>
                </a:lnTo>
                <a:lnTo>
                  <a:pt x="248989" y="57023"/>
                </a:lnTo>
                <a:lnTo>
                  <a:pt x="250019" y="55500"/>
                </a:lnTo>
                <a:lnTo>
                  <a:pt x="252983" y="40893"/>
                </a:lnTo>
                <a:lnTo>
                  <a:pt x="250019" y="26287"/>
                </a:lnTo>
                <a:lnTo>
                  <a:pt x="248989" y="24764"/>
                </a:lnTo>
                <a:close/>
              </a:path>
              <a:path w="253365" h="262254">
                <a:moveTo>
                  <a:pt x="215265" y="3301"/>
                </a:moveTo>
                <a:lnTo>
                  <a:pt x="203110" y="5310"/>
                </a:lnTo>
                <a:lnTo>
                  <a:pt x="192611" y="10890"/>
                </a:lnTo>
                <a:lnTo>
                  <a:pt x="184421" y="19375"/>
                </a:lnTo>
                <a:lnTo>
                  <a:pt x="179197" y="30099"/>
                </a:lnTo>
                <a:lnTo>
                  <a:pt x="201041" y="30099"/>
                </a:lnTo>
                <a:lnTo>
                  <a:pt x="206375" y="24764"/>
                </a:lnTo>
                <a:lnTo>
                  <a:pt x="248989" y="24764"/>
                </a:lnTo>
                <a:lnTo>
                  <a:pt x="241934" y="14335"/>
                </a:lnTo>
                <a:lnTo>
                  <a:pt x="229945" y="6264"/>
                </a:lnTo>
                <a:lnTo>
                  <a:pt x="215265" y="3301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909304" y="247345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15265" y="249174"/>
                </a:moveTo>
                <a:lnTo>
                  <a:pt x="199824" y="258020"/>
                </a:lnTo>
                <a:lnTo>
                  <a:pt x="183372" y="264509"/>
                </a:lnTo>
                <a:lnTo>
                  <a:pt x="166133" y="268569"/>
                </a:lnTo>
                <a:lnTo>
                  <a:pt x="148336" y="270128"/>
                </a:lnTo>
                <a:lnTo>
                  <a:pt x="148717" y="292608"/>
                </a:lnTo>
                <a:lnTo>
                  <a:pt x="169741" y="290738"/>
                </a:lnTo>
                <a:lnTo>
                  <a:pt x="190134" y="285940"/>
                </a:lnTo>
                <a:lnTo>
                  <a:pt x="209599" y="278284"/>
                </a:lnTo>
                <a:lnTo>
                  <a:pt x="227838" y="267843"/>
                </a:lnTo>
                <a:lnTo>
                  <a:pt x="215265" y="249174"/>
                </a:lnTo>
                <a:close/>
              </a:path>
              <a:path w="292734" h="292735">
                <a:moveTo>
                  <a:pt x="32639" y="195325"/>
                </a:moveTo>
                <a:lnTo>
                  <a:pt x="12065" y="204215"/>
                </a:lnTo>
                <a:lnTo>
                  <a:pt x="30079" y="235059"/>
                </a:lnTo>
                <a:lnTo>
                  <a:pt x="54546" y="260270"/>
                </a:lnTo>
                <a:lnTo>
                  <a:pt x="84252" y="278886"/>
                </a:lnTo>
                <a:lnTo>
                  <a:pt x="117982" y="289940"/>
                </a:lnTo>
                <a:lnTo>
                  <a:pt x="122300" y="267843"/>
                </a:lnTo>
                <a:lnTo>
                  <a:pt x="93753" y="258530"/>
                </a:lnTo>
                <a:lnTo>
                  <a:pt x="68611" y="242776"/>
                </a:lnTo>
                <a:lnTo>
                  <a:pt x="47898" y="221426"/>
                </a:lnTo>
                <a:lnTo>
                  <a:pt x="32639" y="195325"/>
                </a:lnTo>
                <a:close/>
              </a:path>
              <a:path w="292734" h="292735">
                <a:moveTo>
                  <a:pt x="78994" y="140208"/>
                </a:moveTo>
                <a:lnTo>
                  <a:pt x="56515" y="140208"/>
                </a:lnTo>
                <a:lnTo>
                  <a:pt x="56515" y="201930"/>
                </a:lnTo>
                <a:lnTo>
                  <a:pt x="78994" y="201930"/>
                </a:lnTo>
                <a:lnTo>
                  <a:pt x="78994" y="140208"/>
                </a:lnTo>
                <a:close/>
              </a:path>
              <a:path w="292734" h="292735">
                <a:moveTo>
                  <a:pt x="118237" y="67310"/>
                </a:moveTo>
                <a:lnTo>
                  <a:pt x="95757" y="67310"/>
                </a:lnTo>
                <a:lnTo>
                  <a:pt x="95757" y="201930"/>
                </a:lnTo>
                <a:lnTo>
                  <a:pt x="118237" y="201930"/>
                </a:lnTo>
                <a:lnTo>
                  <a:pt x="118237" y="67310"/>
                </a:lnTo>
                <a:close/>
              </a:path>
              <a:path w="292734" h="292735">
                <a:moveTo>
                  <a:pt x="130937" y="0"/>
                </a:moveTo>
                <a:lnTo>
                  <a:pt x="88643" y="10969"/>
                </a:lnTo>
                <a:lnTo>
                  <a:pt x="52587" y="33076"/>
                </a:lnTo>
                <a:lnTo>
                  <a:pt x="24583" y="64291"/>
                </a:lnTo>
                <a:lnTo>
                  <a:pt x="6448" y="102583"/>
                </a:lnTo>
                <a:lnTo>
                  <a:pt x="0" y="145923"/>
                </a:lnTo>
                <a:lnTo>
                  <a:pt x="188" y="153160"/>
                </a:lnTo>
                <a:lnTo>
                  <a:pt x="746" y="160385"/>
                </a:lnTo>
                <a:lnTo>
                  <a:pt x="1660" y="167586"/>
                </a:lnTo>
                <a:lnTo>
                  <a:pt x="2921" y="174751"/>
                </a:lnTo>
                <a:lnTo>
                  <a:pt x="24892" y="170434"/>
                </a:lnTo>
                <a:lnTo>
                  <a:pt x="23241" y="162306"/>
                </a:lnTo>
                <a:lnTo>
                  <a:pt x="22478" y="154050"/>
                </a:lnTo>
                <a:lnTo>
                  <a:pt x="22478" y="145923"/>
                </a:lnTo>
                <a:lnTo>
                  <a:pt x="30906" y="100593"/>
                </a:lnTo>
                <a:lnTo>
                  <a:pt x="54181" y="62658"/>
                </a:lnTo>
                <a:lnTo>
                  <a:pt x="89290" y="35462"/>
                </a:lnTo>
                <a:lnTo>
                  <a:pt x="133223" y="22351"/>
                </a:lnTo>
                <a:lnTo>
                  <a:pt x="130937" y="0"/>
                </a:lnTo>
                <a:close/>
              </a:path>
              <a:path w="292734" h="292735">
                <a:moveTo>
                  <a:pt x="290068" y="119252"/>
                </a:moveTo>
                <a:lnTo>
                  <a:pt x="267970" y="123317"/>
                </a:lnTo>
                <a:lnTo>
                  <a:pt x="269494" y="131190"/>
                </a:lnTo>
                <a:lnTo>
                  <a:pt x="270128" y="138557"/>
                </a:lnTo>
                <a:lnTo>
                  <a:pt x="261096" y="192547"/>
                </a:lnTo>
                <a:lnTo>
                  <a:pt x="235203" y="232410"/>
                </a:lnTo>
                <a:lnTo>
                  <a:pt x="251332" y="247903"/>
                </a:lnTo>
                <a:lnTo>
                  <a:pt x="268962" y="225815"/>
                </a:lnTo>
                <a:lnTo>
                  <a:pt x="281876" y="201120"/>
                </a:lnTo>
                <a:lnTo>
                  <a:pt x="289837" y="174448"/>
                </a:lnTo>
                <a:lnTo>
                  <a:pt x="292607" y="146431"/>
                </a:lnTo>
                <a:lnTo>
                  <a:pt x="292607" y="145542"/>
                </a:lnTo>
                <a:lnTo>
                  <a:pt x="292443" y="139059"/>
                </a:lnTo>
                <a:lnTo>
                  <a:pt x="291957" y="132540"/>
                </a:lnTo>
                <a:lnTo>
                  <a:pt x="291161" y="125950"/>
                </a:lnTo>
                <a:lnTo>
                  <a:pt x="290068" y="119252"/>
                </a:lnTo>
                <a:close/>
              </a:path>
              <a:path w="292734" h="292735">
                <a:moveTo>
                  <a:pt x="236093" y="129032"/>
                </a:moveTo>
                <a:lnTo>
                  <a:pt x="213614" y="129032"/>
                </a:lnTo>
                <a:lnTo>
                  <a:pt x="213614" y="201930"/>
                </a:lnTo>
                <a:lnTo>
                  <a:pt x="236093" y="201930"/>
                </a:lnTo>
                <a:lnTo>
                  <a:pt x="236093" y="129032"/>
                </a:lnTo>
                <a:close/>
              </a:path>
              <a:path w="292734" h="292735">
                <a:moveTo>
                  <a:pt x="157479" y="117856"/>
                </a:moveTo>
                <a:lnTo>
                  <a:pt x="135127" y="117856"/>
                </a:lnTo>
                <a:lnTo>
                  <a:pt x="135127" y="201930"/>
                </a:lnTo>
                <a:lnTo>
                  <a:pt x="157479" y="201930"/>
                </a:lnTo>
                <a:lnTo>
                  <a:pt x="157479" y="117856"/>
                </a:lnTo>
                <a:close/>
              </a:path>
              <a:path w="292734" h="292735">
                <a:moveTo>
                  <a:pt x="196850" y="89788"/>
                </a:moveTo>
                <a:lnTo>
                  <a:pt x="174371" y="89788"/>
                </a:lnTo>
                <a:lnTo>
                  <a:pt x="174371" y="201930"/>
                </a:lnTo>
                <a:lnTo>
                  <a:pt x="196850" y="201930"/>
                </a:lnTo>
                <a:lnTo>
                  <a:pt x="196850" y="89788"/>
                </a:lnTo>
                <a:close/>
              </a:path>
              <a:path w="292734" h="292735">
                <a:moveTo>
                  <a:pt x="161671" y="0"/>
                </a:moveTo>
                <a:lnTo>
                  <a:pt x="159385" y="22351"/>
                </a:lnTo>
                <a:lnTo>
                  <a:pt x="191720" y="30269"/>
                </a:lnTo>
                <a:lnTo>
                  <a:pt x="220329" y="46259"/>
                </a:lnTo>
                <a:lnTo>
                  <a:pt x="243770" y="69250"/>
                </a:lnTo>
                <a:lnTo>
                  <a:pt x="260603" y="98171"/>
                </a:lnTo>
                <a:lnTo>
                  <a:pt x="281431" y="89535"/>
                </a:lnTo>
                <a:lnTo>
                  <a:pt x="261469" y="55381"/>
                </a:lnTo>
                <a:lnTo>
                  <a:pt x="233743" y="28241"/>
                </a:lnTo>
                <a:lnTo>
                  <a:pt x="199921" y="9364"/>
                </a:lnTo>
                <a:lnTo>
                  <a:pt x="161671" y="0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7441438" y="2214498"/>
            <a:ext cx="13125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Arial"/>
                <a:cs typeface="Arial"/>
              </a:rPr>
              <a:t>Platform of</a:t>
            </a:r>
            <a:r>
              <a:rPr dirty="0" sz="1000" spc="-4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Platforms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596628" y="2491739"/>
            <a:ext cx="307975" cy="281940"/>
          </a:xfrm>
          <a:custGeom>
            <a:avLst/>
            <a:gdLst/>
            <a:ahLst/>
            <a:cxnLst/>
            <a:rect l="l" t="t" r="r" b="b"/>
            <a:pathLst>
              <a:path w="307975" h="281939">
                <a:moveTo>
                  <a:pt x="211581" y="256286"/>
                </a:moveTo>
                <a:lnTo>
                  <a:pt x="96139" y="256286"/>
                </a:lnTo>
                <a:lnTo>
                  <a:pt x="96139" y="281939"/>
                </a:lnTo>
                <a:lnTo>
                  <a:pt x="211581" y="281939"/>
                </a:lnTo>
                <a:lnTo>
                  <a:pt x="211581" y="256286"/>
                </a:lnTo>
                <a:close/>
              </a:path>
              <a:path w="307975" h="281939">
                <a:moveTo>
                  <a:pt x="166750" y="217805"/>
                </a:moveTo>
                <a:lnTo>
                  <a:pt x="141097" y="217805"/>
                </a:lnTo>
                <a:lnTo>
                  <a:pt x="141097" y="256286"/>
                </a:lnTo>
                <a:lnTo>
                  <a:pt x="166750" y="256286"/>
                </a:lnTo>
                <a:lnTo>
                  <a:pt x="166750" y="217805"/>
                </a:lnTo>
                <a:close/>
              </a:path>
              <a:path w="307975" h="281939">
                <a:moveTo>
                  <a:pt x="307848" y="0"/>
                </a:moveTo>
                <a:lnTo>
                  <a:pt x="0" y="0"/>
                </a:lnTo>
                <a:lnTo>
                  <a:pt x="0" y="217805"/>
                </a:lnTo>
                <a:lnTo>
                  <a:pt x="307848" y="217805"/>
                </a:lnTo>
                <a:lnTo>
                  <a:pt x="307848" y="192277"/>
                </a:lnTo>
                <a:lnTo>
                  <a:pt x="25653" y="192277"/>
                </a:lnTo>
                <a:lnTo>
                  <a:pt x="25653" y="25654"/>
                </a:lnTo>
                <a:lnTo>
                  <a:pt x="307848" y="25654"/>
                </a:lnTo>
                <a:lnTo>
                  <a:pt x="307848" y="0"/>
                </a:lnTo>
                <a:close/>
              </a:path>
              <a:path w="307975" h="281939">
                <a:moveTo>
                  <a:pt x="307848" y="25654"/>
                </a:moveTo>
                <a:lnTo>
                  <a:pt x="282194" y="25654"/>
                </a:lnTo>
                <a:lnTo>
                  <a:pt x="282194" y="192277"/>
                </a:lnTo>
                <a:lnTo>
                  <a:pt x="307848" y="192277"/>
                </a:lnTo>
                <a:lnTo>
                  <a:pt x="307848" y="25654"/>
                </a:lnTo>
                <a:close/>
              </a:path>
              <a:path w="307975" h="281939">
                <a:moveTo>
                  <a:pt x="130555" y="99822"/>
                </a:moveTo>
                <a:lnTo>
                  <a:pt x="113029" y="117348"/>
                </a:lnTo>
                <a:lnTo>
                  <a:pt x="133730" y="138049"/>
                </a:lnTo>
                <a:lnTo>
                  <a:pt x="131891" y="146460"/>
                </a:lnTo>
                <a:lnTo>
                  <a:pt x="147954" y="175387"/>
                </a:lnTo>
                <a:lnTo>
                  <a:pt x="149605" y="176275"/>
                </a:lnTo>
                <a:lnTo>
                  <a:pt x="160147" y="178815"/>
                </a:lnTo>
                <a:lnTo>
                  <a:pt x="163956" y="178815"/>
                </a:lnTo>
                <a:lnTo>
                  <a:pt x="164846" y="178688"/>
                </a:lnTo>
                <a:lnTo>
                  <a:pt x="166750" y="178562"/>
                </a:lnTo>
                <a:lnTo>
                  <a:pt x="168655" y="178181"/>
                </a:lnTo>
                <a:lnTo>
                  <a:pt x="170561" y="177673"/>
                </a:lnTo>
                <a:lnTo>
                  <a:pt x="171450" y="177292"/>
                </a:lnTo>
                <a:lnTo>
                  <a:pt x="172339" y="177037"/>
                </a:lnTo>
                <a:lnTo>
                  <a:pt x="173354" y="176657"/>
                </a:lnTo>
                <a:lnTo>
                  <a:pt x="176149" y="175513"/>
                </a:lnTo>
                <a:lnTo>
                  <a:pt x="178689" y="173989"/>
                </a:lnTo>
                <a:lnTo>
                  <a:pt x="180975" y="172085"/>
                </a:lnTo>
                <a:lnTo>
                  <a:pt x="181864" y="171450"/>
                </a:lnTo>
                <a:lnTo>
                  <a:pt x="183261" y="170052"/>
                </a:lnTo>
                <a:lnTo>
                  <a:pt x="189904" y="160063"/>
                </a:lnTo>
                <a:lnTo>
                  <a:pt x="192119" y="148717"/>
                </a:lnTo>
                <a:lnTo>
                  <a:pt x="189904" y="137370"/>
                </a:lnTo>
                <a:lnTo>
                  <a:pt x="183261" y="127381"/>
                </a:lnTo>
                <a:lnTo>
                  <a:pt x="181864" y="125984"/>
                </a:lnTo>
                <a:lnTo>
                  <a:pt x="180975" y="125349"/>
                </a:lnTo>
                <a:lnTo>
                  <a:pt x="178689" y="123444"/>
                </a:lnTo>
                <a:lnTo>
                  <a:pt x="176022" y="121920"/>
                </a:lnTo>
                <a:lnTo>
                  <a:pt x="173354" y="120776"/>
                </a:lnTo>
                <a:lnTo>
                  <a:pt x="172685" y="120523"/>
                </a:lnTo>
                <a:lnTo>
                  <a:pt x="151256" y="120523"/>
                </a:lnTo>
                <a:lnTo>
                  <a:pt x="130555" y="99822"/>
                </a:lnTo>
                <a:close/>
              </a:path>
              <a:path w="307975" h="281939">
                <a:moveTo>
                  <a:pt x="153924" y="37211"/>
                </a:moveTo>
                <a:lnTo>
                  <a:pt x="119092" y="44253"/>
                </a:lnTo>
                <a:lnTo>
                  <a:pt x="90630" y="63452"/>
                </a:lnTo>
                <a:lnTo>
                  <a:pt x="71431" y="91914"/>
                </a:lnTo>
                <a:lnTo>
                  <a:pt x="64389" y="126746"/>
                </a:lnTo>
                <a:lnTo>
                  <a:pt x="64389" y="133096"/>
                </a:lnTo>
                <a:lnTo>
                  <a:pt x="89026" y="133096"/>
                </a:lnTo>
                <a:lnTo>
                  <a:pt x="89026" y="126746"/>
                </a:lnTo>
                <a:lnTo>
                  <a:pt x="94148" y="101570"/>
                </a:lnTo>
                <a:lnTo>
                  <a:pt x="108092" y="80978"/>
                </a:lnTo>
                <a:lnTo>
                  <a:pt x="128728" y="67077"/>
                </a:lnTo>
                <a:lnTo>
                  <a:pt x="153924" y="61975"/>
                </a:lnTo>
                <a:lnTo>
                  <a:pt x="215028" y="61975"/>
                </a:lnTo>
                <a:lnTo>
                  <a:pt x="188755" y="44253"/>
                </a:lnTo>
                <a:lnTo>
                  <a:pt x="153924" y="37211"/>
                </a:lnTo>
                <a:close/>
              </a:path>
              <a:path w="307975" h="281939">
                <a:moveTo>
                  <a:pt x="215028" y="61975"/>
                </a:moveTo>
                <a:lnTo>
                  <a:pt x="153924" y="61975"/>
                </a:lnTo>
                <a:lnTo>
                  <a:pt x="179173" y="67077"/>
                </a:lnTo>
                <a:lnTo>
                  <a:pt x="199802" y="80978"/>
                </a:lnTo>
                <a:lnTo>
                  <a:pt x="213717" y="101570"/>
                </a:lnTo>
                <a:lnTo>
                  <a:pt x="218821" y="126746"/>
                </a:lnTo>
                <a:lnTo>
                  <a:pt x="218821" y="133096"/>
                </a:lnTo>
                <a:lnTo>
                  <a:pt x="243458" y="133096"/>
                </a:lnTo>
                <a:lnTo>
                  <a:pt x="243458" y="126746"/>
                </a:lnTo>
                <a:lnTo>
                  <a:pt x="236416" y="91914"/>
                </a:lnTo>
                <a:lnTo>
                  <a:pt x="217217" y="63452"/>
                </a:lnTo>
                <a:lnTo>
                  <a:pt x="215028" y="61975"/>
                </a:lnTo>
                <a:close/>
              </a:path>
              <a:path w="307975" h="281939">
                <a:moveTo>
                  <a:pt x="165862" y="118618"/>
                </a:moveTo>
                <a:lnTo>
                  <a:pt x="160020" y="118618"/>
                </a:lnTo>
                <a:lnTo>
                  <a:pt x="158115" y="118745"/>
                </a:lnTo>
                <a:lnTo>
                  <a:pt x="156210" y="119125"/>
                </a:lnTo>
                <a:lnTo>
                  <a:pt x="155194" y="119252"/>
                </a:lnTo>
                <a:lnTo>
                  <a:pt x="153416" y="119761"/>
                </a:lnTo>
                <a:lnTo>
                  <a:pt x="151892" y="120269"/>
                </a:lnTo>
                <a:lnTo>
                  <a:pt x="151256" y="120523"/>
                </a:lnTo>
                <a:lnTo>
                  <a:pt x="172685" y="120523"/>
                </a:lnTo>
                <a:lnTo>
                  <a:pt x="169672" y="119380"/>
                </a:lnTo>
                <a:lnTo>
                  <a:pt x="165862" y="118618"/>
                </a:lnTo>
                <a:close/>
              </a:path>
            </a:pathLst>
          </a:custGeom>
          <a:solidFill>
            <a:srgbClr val="002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9063228" y="3241548"/>
            <a:ext cx="0" cy="550545"/>
          </a:xfrm>
          <a:custGeom>
            <a:avLst/>
            <a:gdLst/>
            <a:ahLst/>
            <a:cxnLst/>
            <a:rect l="l" t="t" r="r" b="b"/>
            <a:pathLst>
              <a:path w="0" h="550545">
                <a:moveTo>
                  <a:pt x="0" y="550544"/>
                </a:moveTo>
                <a:lnTo>
                  <a:pt x="0" y="0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9017507" y="3785615"/>
            <a:ext cx="90170" cy="48895"/>
          </a:xfrm>
          <a:custGeom>
            <a:avLst/>
            <a:gdLst/>
            <a:ahLst/>
            <a:cxnLst/>
            <a:rect l="l" t="t" r="r" b="b"/>
            <a:pathLst>
              <a:path w="90170" h="48895">
                <a:moveTo>
                  <a:pt x="89916" y="0"/>
                </a:moveTo>
                <a:lnTo>
                  <a:pt x="0" y="0"/>
                </a:lnTo>
                <a:lnTo>
                  <a:pt x="44958" y="48767"/>
                </a:lnTo>
                <a:lnTo>
                  <a:pt x="89916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9017507" y="3198876"/>
            <a:ext cx="90170" cy="47625"/>
          </a:xfrm>
          <a:custGeom>
            <a:avLst/>
            <a:gdLst/>
            <a:ahLst/>
            <a:cxnLst/>
            <a:rect l="l" t="t" r="r" b="b"/>
            <a:pathLst>
              <a:path w="90170" h="47625">
                <a:moveTo>
                  <a:pt x="44958" y="0"/>
                </a:moveTo>
                <a:lnTo>
                  <a:pt x="0" y="47244"/>
                </a:lnTo>
                <a:lnTo>
                  <a:pt x="89916" y="47244"/>
                </a:lnTo>
                <a:lnTo>
                  <a:pt x="44958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9596628" y="3816096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80772" y="0"/>
                </a:moveTo>
                <a:lnTo>
                  <a:pt x="0" y="35432"/>
                </a:lnTo>
                <a:lnTo>
                  <a:pt x="59563" y="60959"/>
                </a:lnTo>
                <a:lnTo>
                  <a:pt x="80772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967984" y="5184647"/>
            <a:ext cx="176783" cy="246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907023" y="4466844"/>
            <a:ext cx="90170" cy="47625"/>
          </a:xfrm>
          <a:custGeom>
            <a:avLst/>
            <a:gdLst/>
            <a:ahLst/>
            <a:cxnLst/>
            <a:rect l="l" t="t" r="r" b="b"/>
            <a:pathLst>
              <a:path w="90170" h="47625">
                <a:moveTo>
                  <a:pt x="44958" y="0"/>
                </a:moveTo>
                <a:lnTo>
                  <a:pt x="0" y="47243"/>
                </a:lnTo>
                <a:lnTo>
                  <a:pt x="89915" y="47243"/>
                </a:lnTo>
                <a:lnTo>
                  <a:pt x="44958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731764" y="5082540"/>
            <a:ext cx="82550" cy="62865"/>
          </a:xfrm>
          <a:custGeom>
            <a:avLst/>
            <a:gdLst/>
            <a:ahLst/>
            <a:cxnLst/>
            <a:rect l="l" t="t" r="r" b="b"/>
            <a:pathLst>
              <a:path w="82550" h="62864">
                <a:moveTo>
                  <a:pt x="82296" y="0"/>
                </a:moveTo>
                <a:lnTo>
                  <a:pt x="0" y="36322"/>
                </a:lnTo>
                <a:lnTo>
                  <a:pt x="60706" y="62484"/>
                </a:lnTo>
                <a:lnTo>
                  <a:pt x="82296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262115" y="1965960"/>
            <a:ext cx="266700" cy="603885"/>
          </a:xfrm>
          <a:custGeom>
            <a:avLst/>
            <a:gdLst/>
            <a:ahLst/>
            <a:cxnLst/>
            <a:rect l="l" t="t" r="r" b="b"/>
            <a:pathLst>
              <a:path w="266700" h="603885">
                <a:moveTo>
                  <a:pt x="0" y="0"/>
                </a:moveTo>
                <a:lnTo>
                  <a:pt x="266191" y="603503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770632" y="1432560"/>
            <a:ext cx="169545" cy="339090"/>
          </a:xfrm>
          <a:custGeom>
            <a:avLst/>
            <a:gdLst/>
            <a:ahLst/>
            <a:cxnLst/>
            <a:rect l="l" t="t" r="r" b="b"/>
            <a:pathLst>
              <a:path w="169544" h="339089">
                <a:moveTo>
                  <a:pt x="0" y="0"/>
                </a:moveTo>
                <a:lnTo>
                  <a:pt x="169163" y="339089"/>
                </a:lnTo>
              </a:path>
            </a:pathLst>
          </a:custGeom>
          <a:ln w="11582">
            <a:solidFill>
              <a:srgbClr val="6D78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224015" y="1926335"/>
            <a:ext cx="81280" cy="62865"/>
          </a:xfrm>
          <a:custGeom>
            <a:avLst/>
            <a:gdLst/>
            <a:ahLst/>
            <a:cxnLst/>
            <a:rect l="l" t="t" r="r" b="b"/>
            <a:pathLst>
              <a:path w="81279" h="62864">
                <a:moveTo>
                  <a:pt x="21209" y="0"/>
                </a:moveTo>
                <a:lnTo>
                  <a:pt x="0" y="62484"/>
                </a:lnTo>
                <a:lnTo>
                  <a:pt x="80772" y="26162"/>
                </a:lnTo>
                <a:lnTo>
                  <a:pt x="21209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486144" y="2546604"/>
            <a:ext cx="81280" cy="60960"/>
          </a:xfrm>
          <a:custGeom>
            <a:avLst/>
            <a:gdLst/>
            <a:ahLst/>
            <a:cxnLst/>
            <a:rect l="l" t="t" r="r" b="b"/>
            <a:pathLst>
              <a:path w="81279" h="60960">
                <a:moveTo>
                  <a:pt x="80772" y="0"/>
                </a:moveTo>
                <a:lnTo>
                  <a:pt x="0" y="35433"/>
                </a:lnTo>
                <a:lnTo>
                  <a:pt x="59562" y="60960"/>
                </a:lnTo>
                <a:lnTo>
                  <a:pt x="80772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897123" y="1748027"/>
            <a:ext cx="81280" cy="62865"/>
          </a:xfrm>
          <a:custGeom>
            <a:avLst/>
            <a:gdLst/>
            <a:ahLst/>
            <a:cxnLst/>
            <a:rect l="l" t="t" r="r" b="b"/>
            <a:pathLst>
              <a:path w="81280" h="62864">
                <a:moveTo>
                  <a:pt x="80771" y="0"/>
                </a:moveTo>
                <a:lnTo>
                  <a:pt x="0" y="39624"/>
                </a:lnTo>
                <a:lnTo>
                  <a:pt x="62102" y="62484"/>
                </a:lnTo>
                <a:lnTo>
                  <a:pt x="80771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734055" y="1395983"/>
            <a:ext cx="79375" cy="62865"/>
          </a:xfrm>
          <a:custGeom>
            <a:avLst/>
            <a:gdLst/>
            <a:ahLst/>
            <a:cxnLst/>
            <a:rect l="l" t="t" r="r" b="b"/>
            <a:pathLst>
              <a:path w="79375" h="62865">
                <a:moveTo>
                  <a:pt x="18414" y="0"/>
                </a:moveTo>
                <a:lnTo>
                  <a:pt x="0" y="62483"/>
                </a:lnTo>
                <a:lnTo>
                  <a:pt x="79248" y="22860"/>
                </a:lnTo>
                <a:lnTo>
                  <a:pt x="18414" y="0"/>
                </a:lnTo>
                <a:close/>
              </a:path>
            </a:pathLst>
          </a:custGeom>
          <a:solidFill>
            <a:srgbClr val="6D787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3116" y="6240779"/>
            <a:ext cx="1280159" cy="29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500" y="6427723"/>
            <a:ext cx="749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6427723"/>
            <a:ext cx="49917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©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2022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Gartner,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Inc. and/or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its affiliates. All rights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reserved.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Gartner is a registered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trademark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of Gartner, </a:t>
            </a:r>
            <a:r>
              <a:rPr dirty="0" sz="700" spc="-10">
                <a:solidFill>
                  <a:srgbClr val="798585"/>
                </a:solidFill>
                <a:latin typeface="Arial"/>
                <a:cs typeface="Arial"/>
              </a:rPr>
              <a:t>Inc. and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its</a:t>
            </a:r>
            <a:r>
              <a:rPr dirty="0" sz="700" spc="15">
                <a:solidFill>
                  <a:srgbClr val="798585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798585"/>
                </a:solidFill>
                <a:latin typeface="Arial"/>
                <a:cs typeface="Arial"/>
              </a:rPr>
              <a:t>affiliates.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1464" y="1353311"/>
            <a:ext cx="5050790" cy="3287395"/>
          </a:xfrm>
          <a:custGeom>
            <a:avLst/>
            <a:gdLst/>
            <a:ahLst/>
            <a:cxnLst/>
            <a:rect l="l" t="t" r="r" b="b"/>
            <a:pathLst>
              <a:path w="5050790" h="3287395">
                <a:moveTo>
                  <a:pt x="5050535" y="0"/>
                </a:moveTo>
                <a:lnTo>
                  <a:pt x="0" y="0"/>
                </a:lnTo>
                <a:lnTo>
                  <a:pt x="0" y="3287267"/>
                </a:lnTo>
                <a:lnTo>
                  <a:pt x="5050535" y="3287267"/>
                </a:lnTo>
                <a:lnTo>
                  <a:pt x="5050535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353311"/>
            <a:ext cx="1754505" cy="3287395"/>
          </a:xfrm>
          <a:custGeom>
            <a:avLst/>
            <a:gdLst/>
            <a:ahLst/>
            <a:cxnLst/>
            <a:rect l="l" t="t" r="r" b="b"/>
            <a:pathLst>
              <a:path w="1754505" h="3287395">
                <a:moveTo>
                  <a:pt x="1754124" y="0"/>
                </a:moveTo>
                <a:lnTo>
                  <a:pt x="0" y="0"/>
                </a:lnTo>
                <a:lnTo>
                  <a:pt x="0" y="3287267"/>
                </a:lnTo>
                <a:lnTo>
                  <a:pt x="1754124" y="3287267"/>
                </a:lnTo>
                <a:lnTo>
                  <a:pt x="1754124" y="0"/>
                </a:lnTo>
                <a:close/>
              </a:path>
            </a:pathLst>
          </a:custGeom>
          <a:solidFill>
            <a:srgbClr val="0028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2922" y="2470150"/>
            <a:ext cx="398017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Endpoint</a:t>
            </a:r>
            <a:r>
              <a:rPr dirty="0" spc="-55"/>
              <a:t> </a:t>
            </a:r>
            <a:r>
              <a:rPr dirty="0" spc="-5"/>
              <a:t>Security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69D9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2023-01-03T10:15:25Z</dcterms:created>
  <dcterms:modified xsi:type="dcterms:W3CDTF">2023-01-03T10:15:25Z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2023-01-03T00:00:00Z</vt:filetime>
  </property>
</Properties>
</file>