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5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4" y="-6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DBA7-12F9-4A46-A7F6-DB4294F75EF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2CFE9-02C4-48CF-AF76-EFE2EBF6AB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2CFE9-02C4-48CF-AF76-EFE2EBF6AB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New Archite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457200"/>
            <a:ext cx="8805333" cy="5715000"/>
          </a:xfrm>
        </p:spPr>
      </p:pic>
      <p:sp>
        <p:nvSpPr>
          <p:cNvPr id="7" name="TextBox 6"/>
          <p:cNvSpPr txBox="1"/>
          <p:nvPr/>
        </p:nvSpPr>
        <p:spPr>
          <a:xfrm>
            <a:off x="2667000" y="609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Username: Pushan</a:t>
            </a:r>
          </a:p>
          <a:p>
            <a:r>
              <a:rPr lang="en-IN" sz="1200" dirty="0" smtClean="0"/>
              <a:t>Key: 111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6096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Pushan: { (1,129), (2,243), (3,567) }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1066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(1,129)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(2, 243)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1219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(3,567)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5715000"/>
            <a:ext cx="14478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AUTHENTICATION REQUEST</a:t>
            </a:r>
          </a:p>
          <a:p>
            <a:r>
              <a:rPr lang="en-IN" sz="1200" dirty="0" smtClean="0"/>
              <a:t>Username: Pushan</a:t>
            </a:r>
            <a:br>
              <a:rPr lang="en-IN" sz="1200" dirty="0" smtClean="0"/>
            </a:br>
            <a:r>
              <a:rPr lang="en-IN" sz="1200" dirty="0" smtClean="0"/>
              <a:t>key: 111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>
            <a:off x="5410200" y="5105400"/>
            <a:ext cx="304800" cy="533400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53000" y="3124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3124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1400" y="32004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Get share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32004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Get share</a:t>
            </a:r>
            <a:endParaRPr lang="en-US" sz="105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19400" y="2819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38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43200" y="251460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(1,129)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251460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(3,567)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2133600"/>
            <a:ext cx="19812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Reconstruction using any t shares to form Key’= 111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95800" y="23622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 = key’ = 111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96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6096000"/>
            <a:ext cx="13716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AUTHENTICATION SUCCESSFUL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5 0.24428 " pathEditMode="relative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.21097 " pathEditMode="relative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4 0.24427 " pathEditMode="relative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33 -0.26648 " pathEditMode="relative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34 -0.25538 " pathEditMode="relative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82929E-7 L -0.1 5.82929E-7 " pathEditMode="relative" ptsTypes="AA"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5.82929E-7 L 0.1 5.82929E-7 " pathEditMode="relative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8459E-6 L 0.1 4.18459E-6 " pathEditMode="relative" ptsTypes="AA"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834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33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34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2637 C 0.00556 0.09762 0.0073 0.1691 0.00278 0.21374 C -0.00173 0.25839 -0.0177 0.27782 -0.02291 0.29424 " pathEditMode="relative" ptsTypes="aaA">
                                      <p:cBhvr>
                                        <p:cTn id="14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0" grpId="0"/>
      <p:bldP spid="20" grpId="1"/>
      <p:bldP spid="20" grpId="2"/>
      <p:bldP spid="21" grpId="0"/>
      <p:bldP spid="21" grpId="1"/>
      <p:bldP spid="21" grpId="2"/>
      <p:bldP spid="26" grpId="0"/>
      <p:bldP spid="26" grpId="1"/>
      <p:bldP spid="26" grpId="2"/>
      <p:bldP spid="30" grpId="0"/>
      <p:bldP spid="30" grpId="1"/>
      <p:bldP spid="30" grpId="2"/>
      <p:bldP spid="31" grpId="0" animBg="1"/>
      <p:bldP spid="31" grpId="1" animBg="1"/>
      <p:bldP spid="32" grpId="0"/>
      <p:bldP spid="32" grpId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64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Pushan Karmakar</dc:creator>
  <cp:lastModifiedBy>pushan karmakar</cp:lastModifiedBy>
  <cp:revision>15</cp:revision>
  <dcterms:created xsi:type="dcterms:W3CDTF">2006-08-16T00:00:00Z</dcterms:created>
  <dcterms:modified xsi:type="dcterms:W3CDTF">2025-06-18T19:23:29Z</dcterms:modified>
</cp:coreProperties>
</file>