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bril Fatface"/>
      <p:regular r:id="rId19"/>
    </p:embeddedFont>
    <p:embeddedFont>
      <p:font typeface="Bebas Neue"/>
      <p:regular r:id="rId20"/>
    </p:embeddedFont>
    <p:embeddedFont>
      <p:font typeface="Barlow Semi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950F9B-A33C-46C6-83EE-07BD85E949B3}">
  <a:tblStyle styleId="{74950F9B-A33C-46C6-83EE-07BD85E94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brilFatfac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7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Google Shape;4728;ga838fe7991_0_13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9" name="Google Shape;4729;ga838fe7991_0_13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9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g36217265f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1" name="Google Shape;4741;g36217265f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7" name="Shape 4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Google Shape;4748;g36217265f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9" name="Google Shape;4749;g36217265f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5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ga838fe799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7" name="Google Shape;4757;ga838fe799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8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ga7d29b217d_1_5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0" name="Google Shape;4530;ga7d29b217d_1_5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a7d29b217d_1_5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a7d29b217d_1_5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6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Google Shape;4547;ga7d29b217d_1_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8" name="Google Shape;4548;ga7d29b217d_1_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DIGO HTTP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8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9" name="Google Shape;4569;ga7d29b217d_1_5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0" name="Google Shape;4570;ga7d29b217d_1_5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g786a0c7b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5" name="Google Shape;4575;g786a0c7b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272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actualizar el protocolo de HTTP a WebSocket</a:t>
            </a:r>
            <a:endParaRPr sz="1400">
              <a:solidFill>
                <a:srgbClr val="27272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272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indicar que esta conexión también debe ser actualizada a websocket</a:t>
            </a:r>
            <a:endParaRPr sz="1400">
              <a:solidFill>
                <a:srgbClr val="27272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7272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establecer la contraseña que usará el usuario</a:t>
            </a:r>
            <a:endParaRPr sz="1400">
              <a:solidFill>
                <a:srgbClr val="27272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2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3" name="Google Shape;4623;ga7cd316522_0_5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4" name="Google Shape;4624;ga7cd316522_0_5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3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4" name="Google Shape;4654;g361b12c30f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5" name="Google Shape;4655;g361b12c30f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6" name="Shape 4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7" name="Google Shape;4687;g361b12c30f2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8" name="Google Shape;4688;g361b12c30f2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10" name="Google Shape;10;p2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 flipH="1" rot="6937260">
            <a:off x="7718730" y="4135609"/>
            <a:ext cx="2386906" cy="1168032"/>
          </a:xfrm>
          <a:custGeom>
            <a:rect b="b" l="l" r="r" t="t"/>
            <a:pathLst>
              <a:path extrusionOk="0" h="25845" w="52815">
                <a:moveTo>
                  <a:pt x="16375" y="0"/>
                </a:moveTo>
                <a:cubicBezTo>
                  <a:pt x="11695" y="0"/>
                  <a:pt x="7254" y="3229"/>
                  <a:pt x="3763" y="6073"/>
                </a:cubicBezTo>
                <a:cubicBezTo>
                  <a:pt x="0" y="9142"/>
                  <a:pt x="168" y="13798"/>
                  <a:pt x="2552" y="17814"/>
                </a:cubicBezTo>
                <a:cubicBezTo>
                  <a:pt x="3929" y="20141"/>
                  <a:pt x="5671" y="22400"/>
                  <a:pt x="8128" y="23526"/>
                </a:cubicBezTo>
                <a:cubicBezTo>
                  <a:pt x="9637" y="24218"/>
                  <a:pt x="11314" y="24432"/>
                  <a:pt x="12962" y="24628"/>
                </a:cubicBezTo>
                <a:cubicBezTo>
                  <a:pt x="18541" y="25295"/>
                  <a:pt x="24190" y="25844"/>
                  <a:pt x="29805" y="25844"/>
                </a:cubicBezTo>
                <a:cubicBezTo>
                  <a:pt x="34398" y="25844"/>
                  <a:pt x="38968" y="25477"/>
                  <a:pt x="43460" y="24508"/>
                </a:cubicBezTo>
                <a:cubicBezTo>
                  <a:pt x="45588" y="24048"/>
                  <a:pt x="47733" y="23436"/>
                  <a:pt x="49518" y="22189"/>
                </a:cubicBezTo>
                <a:cubicBezTo>
                  <a:pt x="51304" y="20945"/>
                  <a:pt x="52692" y="18963"/>
                  <a:pt x="52739" y="16786"/>
                </a:cubicBezTo>
                <a:cubicBezTo>
                  <a:pt x="52814" y="13258"/>
                  <a:pt x="49505" y="10576"/>
                  <a:pt x="46204" y="9335"/>
                </a:cubicBezTo>
                <a:cubicBezTo>
                  <a:pt x="40195" y="7077"/>
                  <a:pt x="33327" y="7610"/>
                  <a:pt x="27545" y="4818"/>
                </a:cubicBezTo>
                <a:cubicBezTo>
                  <a:pt x="24511" y="3353"/>
                  <a:pt x="21856" y="999"/>
                  <a:pt x="18568" y="247"/>
                </a:cubicBezTo>
                <a:cubicBezTo>
                  <a:pt x="17833" y="78"/>
                  <a:pt x="17101" y="0"/>
                  <a:pt x="163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85265" y="1003879"/>
            <a:ext cx="598221" cy="385265"/>
          </a:xfrm>
          <a:custGeom>
            <a:rect b="b" l="l" r="r" t="t"/>
            <a:pathLst>
              <a:path extrusionOk="0" h="6028" w="9360">
                <a:moveTo>
                  <a:pt x="3928" y="0"/>
                </a:moveTo>
                <a:cubicBezTo>
                  <a:pt x="2889" y="0"/>
                  <a:pt x="1876" y="522"/>
                  <a:pt x="1241" y="1859"/>
                </a:cubicBezTo>
                <a:cubicBezTo>
                  <a:pt x="1" y="4475"/>
                  <a:pt x="1885" y="6028"/>
                  <a:pt x="4041" y="6028"/>
                </a:cubicBezTo>
                <a:cubicBezTo>
                  <a:pt x="4897" y="6028"/>
                  <a:pt x="5796" y="5783"/>
                  <a:pt x="6559" y="5263"/>
                </a:cubicBezTo>
                <a:cubicBezTo>
                  <a:pt x="9360" y="3352"/>
                  <a:pt x="6562" y="0"/>
                  <a:pt x="39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3" name="Google Shape;3003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3004" name="Google Shape;3004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>
              <a:off x="-1031825" y="3319885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1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1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1" name="Google Shape;3011;p11"/>
          <p:cNvSpPr txBox="1"/>
          <p:nvPr>
            <p:ph hasCustomPrompt="1" type="title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2" name="Google Shape;3012;p11"/>
          <p:cNvSpPr txBox="1"/>
          <p:nvPr>
            <p:ph idx="1" type="subTitle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3" name="Google Shape;3033;p13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14"/>
          <p:cNvGrpSpPr/>
          <p:nvPr/>
        </p:nvGrpSpPr>
        <p:grpSpPr>
          <a:xfrm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36" name="Google Shape;3036;p14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14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6" name="Google Shape;3046;p14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8" name="Google Shape;3048;p15"/>
          <p:cNvGrpSpPr/>
          <p:nvPr/>
        </p:nvGrpSpPr>
        <p:grpSpPr>
          <a:xfrm>
            <a:off x="-1031825" y="-527296"/>
            <a:ext cx="10212135" cy="5741353"/>
            <a:chOff x="-1031825" y="-527296"/>
            <a:chExt cx="10212135" cy="5741353"/>
          </a:xfrm>
        </p:grpSpPr>
        <p:sp>
          <p:nvSpPr>
            <p:cNvPr id="3049" name="Google Shape;3049;p15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-1031825" y="3340830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 flipH="1">
              <a:off x="8208900" y="3540850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6" name="Google Shape;3056;p15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7" name="Google Shape;3057;p15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16"/>
          <p:cNvGrpSpPr/>
          <p:nvPr/>
        </p:nvGrpSpPr>
        <p:grpSpPr>
          <a:xfrm>
            <a:off x="-1014250" y="-924075"/>
            <a:ext cx="10856857" cy="6458501"/>
            <a:chOff x="-1014250" y="-924075"/>
            <a:chExt cx="10856857" cy="6458501"/>
          </a:xfrm>
        </p:grpSpPr>
        <p:sp>
          <p:nvSpPr>
            <p:cNvPr id="3060" name="Google Shape;3060;p16"/>
            <p:cNvSpPr/>
            <p:nvPr/>
          </p:nvSpPr>
          <p:spPr>
            <a:xfrm>
              <a:off x="5271325" y="-371200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9" name="Google Shape;3069;p16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0" name="Google Shape;3070;p16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oogle Shape;3072;p17"/>
          <p:cNvGrpSpPr/>
          <p:nvPr/>
        </p:nvGrpSpPr>
        <p:grpSpPr>
          <a:xfrm>
            <a:off x="-591264" y="-708544"/>
            <a:ext cx="9770788" cy="6375829"/>
            <a:chOff x="-591264" y="-708544"/>
            <a:chExt cx="9770788" cy="6375829"/>
          </a:xfrm>
        </p:grpSpPr>
        <p:sp>
          <p:nvSpPr>
            <p:cNvPr id="3073" name="Google Shape;3073;p17"/>
            <p:cNvSpPr/>
            <p:nvPr/>
          </p:nvSpPr>
          <p:spPr>
            <a:xfrm>
              <a:off x="6622698" y="-70880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4" name="Google Shape;3074;p17"/>
            <p:cNvGrpSpPr/>
            <p:nvPr/>
          </p:nvGrpSpPr>
          <p:grpSpPr>
            <a:xfrm flipH="1" rot="-5400000">
              <a:off x="8278955" y="4257254"/>
              <a:ext cx="971343" cy="829790"/>
              <a:chOff x="4137500" y="3664900"/>
              <a:chExt cx="1361950" cy="1163475"/>
            </a:xfrm>
          </p:grpSpPr>
          <p:sp>
            <p:nvSpPr>
              <p:cNvPr id="3075" name="Google Shape;3075;p1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9" name="Google Shape;3079;p17"/>
            <p:cNvSpPr/>
            <p:nvPr/>
          </p:nvSpPr>
          <p:spPr>
            <a:xfrm>
              <a:off x="417429" y="-708544"/>
              <a:ext cx="2423101" cy="942684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0" name="Google Shape;3080;p17"/>
            <p:cNvSpPr/>
            <p:nvPr/>
          </p:nvSpPr>
          <p:spPr>
            <a:xfrm>
              <a:off x="-236700" y="3471193"/>
              <a:ext cx="1686707" cy="1426578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 rot="4234437">
              <a:off x="-1048388" y="3386351"/>
              <a:ext cx="3103544" cy="122693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31478" y="3872323"/>
              <a:ext cx="639139" cy="731179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3" name="Google Shape;3083;p17"/>
          <p:cNvSpPr txBox="1"/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4" name="Google Shape;3084;p17"/>
          <p:cNvSpPr txBox="1"/>
          <p:nvPr>
            <p:ph idx="1" type="subTitle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5" name="Google Shape;3085;p17"/>
          <p:cNvSpPr txBox="1"/>
          <p:nvPr>
            <p:ph idx="2" type="title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6" name="Google Shape;3086;p17"/>
          <p:cNvSpPr txBox="1"/>
          <p:nvPr>
            <p:ph idx="3" type="subTitle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7" name="Google Shape;3087;p17"/>
          <p:cNvSpPr txBox="1"/>
          <p:nvPr>
            <p:ph idx="4" type="title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8" name="Google Shape;3088;p17"/>
          <p:cNvSpPr txBox="1"/>
          <p:nvPr>
            <p:ph idx="5" type="subTitle"/>
          </p:nvPr>
        </p:nvSpPr>
        <p:spPr>
          <a:xfrm>
            <a:off x="5933400" y="1758125"/>
            <a:ext cx="24906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9" name="Google Shape;3089;p17"/>
          <p:cNvSpPr txBox="1"/>
          <p:nvPr>
            <p:ph idx="6" type="title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0" name="Google Shape;3090;p17"/>
          <p:cNvSpPr txBox="1"/>
          <p:nvPr>
            <p:ph idx="7" type="subTitle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1" name="Google Shape;3091;p17"/>
          <p:cNvSpPr txBox="1"/>
          <p:nvPr>
            <p:ph idx="8" type="title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2" name="Google Shape;3092;p17"/>
          <p:cNvSpPr txBox="1"/>
          <p:nvPr>
            <p:ph idx="9" type="subTitle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3" name="Google Shape;3093;p17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oogle Shape;3095;p18"/>
          <p:cNvGrpSpPr/>
          <p:nvPr/>
        </p:nvGrpSpPr>
        <p:grpSpPr>
          <a:xfrm flipH="1" rot="10800000"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96" name="Google Shape;3096;p18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8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8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18"/>
          <p:cNvSpPr txBox="1"/>
          <p:nvPr>
            <p:ph type="title"/>
          </p:nvPr>
        </p:nvSpPr>
        <p:spPr>
          <a:xfrm>
            <a:off x="1949550" y="3378188"/>
            <a:ext cx="5244900" cy="531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6" name="Google Shape;3106;p18"/>
          <p:cNvSpPr txBox="1"/>
          <p:nvPr>
            <p:ph idx="1" type="subTitle"/>
          </p:nvPr>
        </p:nvSpPr>
        <p:spPr>
          <a:xfrm>
            <a:off x="1949550" y="1929113"/>
            <a:ext cx="5244900" cy="13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1_2_1"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19"/>
          <p:cNvGrpSpPr/>
          <p:nvPr/>
        </p:nvGrpSpPr>
        <p:grpSpPr>
          <a:xfrm>
            <a:off x="721259" y="1237050"/>
            <a:ext cx="3423900" cy="3366600"/>
            <a:chOff x="721259" y="1237050"/>
            <a:chExt cx="3423900" cy="3366600"/>
          </a:xfrm>
        </p:grpSpPr>
        <p:sp>
          <p:nvSpPr>
            <p:cNvPr id="3109" name="Google Shape;3109;p19"/>
            <p:cNvSpPr/>
            <p:nvPr/>
          </p:nvSpPr>
          <p:spPr>
            <a:xfrm>
              <a:off x="721259" y="1237050"/>
              <a:ext cx="3423900" cy="3366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0" name="Google Shape;3110;p19"/>
            <p:cNvGrpSpPr/>
            <p:nvPr/>
          </p:nvGrpSpPr>
          <p:grpSpPr>
            <a:xfrm>
              <a:off x="778065" y="1336985"/>
              <a:ext cx="3310253" cy="3166732"/>
              <a:chOff x="784740" y="1336985"/>
              <a:chExt cx="3310253" cy="3166732"/>
            </a:xfrm>
          </p:grpSpPr>
          <p:sp>
            <p:nvSpPr>
              <p:cNvPr id="3111" name="Google Shape;3111;p19"/>
              <p:cNvSpPr/>
              <p:nvPr/>
            </p:nvSpPr>
            <p:spPr>
              <a:xfrm>
                <a:off x="4068893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19"/>
              <p:cNvSpPr/>
              <p:nvPr/>
            </p:nvSpPr>
            <p:spPr>
              <a:xfrm>
                <a:off x="4068893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19"/>
              <p:cNvSpPr/>
              <p:nvPr/>
            </p:nvSpPr>
            <p:spPr>
              <a:xfrm>
                <a:off x="4068893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9"/>
              <p:cNvSpPr/>
              <p:nvPr/>
            </p:nvSpPr>
            <p:spPr>
              <a:xfrm>
                <a:off x="4068893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19"/>
              <p:cNvSpPr/>
              <p:nvPr/>
            </p:nvSpPr>
            <p:spPr>
              <a:xfrm>
                <a:off x="4068893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19"/>
              <p:cNvSpPr/>
              <p:nvPr/>
            </p:nvSpPr>
            <p:spPr>
              <a:xfrm>
                <a:off x="4068893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19"/>
              <p:cNvSpPr/>
              <p:nvPr/>
            </p:nvSpPr>
            <p:spPr>
              <a:xfrm>
                <a:off x="4068893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19"/>
              <p:cNvSpPr/>
              <p:nvPr/>
            </p:nvSpPr>
            <p:spPr>
              <a:xfrm>
                <a:off x="4068893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19"/>
              <p:cNvSpPr/>
              <p:nvPr/>
            </p:nvSpPr>
            <p:spPr>
              <a:xfrm>
                <a:off x="4068893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19"/>
              <p:cNvSpPr/>
              <p:nvPr/>
            </p:nvSpPr>
            <p:spPr>
              <a:xfrm>
                <a:off x="4068893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19"/>
              <p:cNvSpPr/>
              <p:nvPr/>
            </p:nvSpPr>
            <p:spPr>
              <a:xfrm>
                <a:off x="4068893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19"/>
              <p:cNvSpPr/>
              <p:nvPr/>
            </p:nvSpPr>
            <p:spPr>
              <a:xfrm>
                <a:off x="4068893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19"/>
              <p:cNvSpPr/>
              <p:nvPr/>
            </p:nvSpPr>
            <p:spPr>
              <a:xfrm>
                <a:off x="4068893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19"/>
              <p:cNvSpPr/>
              <p:nvPr/>
            </p:nvSpPr>
            <p:spPr>
              <a:xfrm>
                <a:off x="4068893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19"/>
              <p:cNvSpPr/>
              <p:nvPr/>
            </p:nvSpPr>
            <p:spPr>
              <a:xfrm>
                <a:off x="4068893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19"/>
              <p:cNvSpPr/>
              <p:nvPr/>
            </p:nvSpPr>
            <p:spPr>
              <a:xfrm>
                <a:off x="3980104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19"/>
              <p:cNvSpPr/>
              <p:nvPr/>
            </p:nvSpPr>
            <p:spPr>
              <a:xfrm>
                <a:off x="3980104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9"/>
              <p:cNvSpPr/>
              <p:nvPr/>
            </p:nvSpPr>
            <p:spPr>
              <a:xfrm>
                <a:off x="3980104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19"/>
              <p:cNvSpPr/>
              <p:nvPr/>
            </p:nvSpPr>
            <p:spPr>
              <a:xfrm>
                <a:off x="3980104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19"/>
              <p:cNvSpPr/>
              <p:nvPr/>
            </p:nvSpPr>
            <p:spPr>
              <a:xfrm>
                <a:off x="3980104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9"/>
              <p:cNvSpPr/>
              <p:nvPr/>
            </p:nvSpPr>
            <p:spPr>
              <a:xfrm>
                <a:off x="3980104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9"/>
              <p:cNvSpPr/>
              <p:nvPr/>
            </p:nvSpPr>
            <p:spPr>
              <a:xfrm>
                <a:off x="3980104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9"/>
              <p:cNvSpPr/>
              <p:nvPr/>
            </p:nvSpPr>
            <p:spPr>
              <a:xfrm>
                <a:off x="3980104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9"/>
              <p:cNvSpPr/>
              <p:nvPr/>
            </p:nvSpPr>
            <p:spPr>
              <a:xfrm>
                <a:off x="3980104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9"/>
              <p:cNvSpPr/>
              <p:nvPr/>
            </p:nvSpPr>
            <p:spPr>
              <a:xfrm>
                <a:off x="3980104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9"/>
              <p:cNvSpPr/>
              <p:nvPr/>
            </p:nvSpPr>
            <p:spPr>
              <a:xfrm>
                <a:off x="3980104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9"/>
              <p:cNvSpPr/>
              <p:nvPr/>
            </p:nvSpPr>
            <p:spPr>
              <a:xfrm>
                <a:off x="3980104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9"/>
              <p:cNvSpPr/>
              <p:nvPr/>
            </p:nvSpPr>
            <p:spPr>
              <a:xfrm>
                <a:off x="3980104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9"/>
              <p:cNvSpPr/>
              <p:nvPr/>
            </p:nvSpPr>
            <p:spPr>
              <a:xfrm>
                <a:off x="3980104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9"/>
              <p:cNvSpPr/>
              <p:nvPr/>
            </p:nvSpPr>
            <p:spPr>
              <a:xfrm>
                <a:off x="3980104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9"/>
              <p:cNvSpPr/>
              <p:nvPr/>
            </p:nvSpPr>
            <p:spPr>
              <a:xfrm>
                <a:off x="4068893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9"/>
              <p:cNvSpPr/>
              <p:nvPr/>
            </p:nvSpPr>
            <p:spPr>
              <a:xfrm>
                <a:off x="4068893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9"/>
              <p:cNvSpPr/>
              <p:nvPr/>
            </p:nvSpPr>
            <p:spPr>
              <a:xfrm>
                <a:off x="4068893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9"/>
              <p:cNvSpPr/>
              <p:nvPr/>
            </p:nvSpPr>
            <p:spPr>
              <a:xfrm>
                <a:off x="4068893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9"/>
              <p:cNvSpPr/>
              <p:nvPr/>
            </p:nvSpPr>
            <p:spPr>
              <a:xfrm>
                <a:off x="4068893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9"/>
              <p:cNvSpPr/>
              <p:nvPr/>
            </p:nvSpPr>
            <p:spPr>
              <a:xfrm>
                <a:off x="4068893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9"/>
              <p:cNvSpPr/>
              <p:nvPr/>
            </p:nvSpPr>
            <p:spPr>
              <a:xfrm>
                <a:off x="4068893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9"/>
              <p:cNvSpPr/>
              <p:nvPr/>
            </p:nvSpPr>
            <p:spPr>
              <a:xfrm>
                <a:off x="4068893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9"/>
              <p:cNvSpPr/>
              <p:nvPr/>
            </p:nvSpPr>
            <p:spPr>
              <a:xfrm>
                <a:off x="4068893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9"/>
              <p:cNvSpPr/>
              <p:nvPr/>
            </p:nvSpPr>
            <p:spPr>
              <a:xfrm>
                <a:off x="4068893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9"/>
              <p:cNvSpPr/>
              <p:nvPr/>
            </p:nvSpPr>
            <p:spPr>
              <a:xfrm>
                <a:off x="4068893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9"/>
              <p:cNvSpPr/>
              <p:nvPr/>
            </p:nvSpPr>
            <p:spPr>
              <a:xfrm>
                <a:off x="4068893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9"/>
              <p:cNvSpPr/>
              <p:nvPr/>
            </p:nvSpPr>
            <p:spPr>
              <a:xfrm>
                <a:off x="4068893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9"/>
              <p:cNvSpPr/>
              <p:nvPr/>
            </p:nvSpPr>
            <p:spPr>
              <a:xfrm>
                <a:off x="4068893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9"/>
              <p:cNvSpPr/>
              <p:nvPr/>
            </p:nvSpPr>
            <p:spPr>
              <a:xfrm>
                <a:off x="4068893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9"/>
              <p:cNvSpPr/>
              <p:nvPr/>
            </p:nvSpPr>
            <p:spPr>
              <a:xfrm>
                <a:off x="3980104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9"/>
              <p:cNvSpPr/>
              <p:nvPr/>
            </p:nvSpPr>
            <p:spPr>
              <a:xfrm>
                <a:off x="3980104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9"/>
              <p:cNvSpPr/>
              <p:nvPr/>
            </p:nvSpPr>
            <p:spPr>
              <a:xfrm>
                <a:off x="3980104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9"/>
              <p:cNvSpPr/>
              <p:nvPr/>
            </p:nvSpPr>
            <p:spPr>
              <a:xfrm>
                <a:off x="3980104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9"/>
              <p:cNvSpPr/>
              <p:nvPr/>
            </p:nvSpPr>
            <p:spPr>
              <a:xfrm>
                <a:off x="3980104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9"/>
              <p:cNvSpPr/>
              <p:nvPr/>
            </p:nvSpPr>
            <p:spPr>
              <a:xfrm>
                <a:off x="3980104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9"/>
              <p:cNvSpPr/>
              <p:nvPr/>
            </p:nvSpPr>
            <p:spPr>
              <a:xfrm>
                <a:off x="3980104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9"/>
              <p:cNvSpPr/>
              <p:nvPr/>
            </p:nvSpPr>
            <p:spPr>
              <a:xfrm>
                <a:off x="3980104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9"/>
              <p:cNvSpPr/>
              <p:nvPr/>
            </p:nvSpPr>
            <p:spPr>
              <a:xfrm>
                <a:off x="3980104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9"/>
              <p:cNvSpPr/>
              <p:nvPr/>
            </p:nvSpPr>
            <p:spPr>
              <a:xfrm>
                <a:off x="3980104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9"/>
              <p:cNvSpPr/>
              <p:nvPr/>
            </p:nvSpPr>
            <p:spPr>
              <a:xfrm>
                <a:off x="3980104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9"/>
              <p:cNvSpPr/>
              <p:nvPr/>
            </p:nvSpPr>
            <p:spPr>
              <a:xfrm>
                <a:off x="3980104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9"/>
              <p:cNvSpPr/>
              <p:nvPr/>
            </p:nvSpPr>
            <p:spPr>
              <a:xfrm>
                <a:off x="3980104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9"/>
              <p:cNvSpPr/>
              <p:nvPr/>
            </p:nvSpPr>
            <p:spPr>
              <a:xfrm>
                <a:off x="3980104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19"/>
              <p:cNvSpPr/>
              <p:nvPr/>
            </p:nvSpPr>
            <p:spPr>
              <a:xfrm>
                <a:off x="3980104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9"/>
              <p:cNvSpPr/>
              <p:nvPr/>
            </p:nvSpPr>
            <p:spPr>
              <a:xfrm>
                <a:off x="202775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9"/>
              <p:cNvSpPr/>
              <p:nvPr/>
            </p:nvSpPr>
            <p:spPr>
              <a:xfrm>
                <a:off x="21165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9"/>
              <p:cNvSpPr/>
              <p:nvPr/>
            </p:nvSpPr>
            <p:spPr>
              <a:xfrm>
                <a:off x="220532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9"/>
              <p:cNvSpPr/>
              <p:nvPr/>
            </p:nvSpPr>
            <p:spPr>
              <a:xfrm>
                <a:off x="229411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9"/>
              <p:cNvSpPr/>
              <p:nvPr/>
            </p:nvSpPr>
            <p:spPr>
              <a:xfrm>
                <a:off x="238290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9"/>
              <p:cNvSpPr/>
              <p:nvPr/>
            </p:nvSpPr>
            <p:spPr>
              <a:xfrm>
                <a:off x="24716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9"/>
              <p:cNvSpPr/>
              <p:nvPr/>
            </p:nvSpPr>
            <p:spPr>
              <a:xfrm>
                <a:off x="202775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9"/>
              <p:cNvSpPr/>
              <p:nvPr/>
            </p:nvSpPr>
            <p:spPr>
              <a:xfrm>
                <a:off x="21165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9"/>
              <p:cNvSpPr/>
              <p:nvPr/>
            </p:nvSpPr>
            <p:spPr>
              <a:xfrm>
                <a:off x="220532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9"/>
              <p:cNvSpPr/>
              <p:nvPr/>
            </p:nvSpPr>
            <p:spPr>
              <a:xfrm>
                <a:off x="229411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9"/>
              <p:cNvSpPr/>
              <p:nvPr/>
            </p:nvSpPr>
            <p:spPr>
              <a:xfrm>
                <a:off x="238290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9"/>
              <p:cNvSpPr/>
              <p:nvPr/>
            </p:nvSpPr>
            <p:spPr>
              <a:xfrm>
                <a:off x="24716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9"/>
              <p:cNvSpPr/>
              <p:nvPr/>
            </p:nvSpPr>
            <p:spPr>
              <a:xfrm>
                <a:off x="202775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9"/>
              <p:cNvSpPr/>
              <p:nvPr/>
            </p:nvSpPr>
            <p:spPr>
              <a:xfrm>
                <a:off x="21165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9"/>
              <p:cNvSpPr/>
              <p:nvPr/>
            </p:nvSpPr>
            <p:spPr>
              <a:xfrm>
                <a:off x="220532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9"/>
              <p:cNvSpPr/>
              <p:nvPr/>
            </p:nvSpPr>
            <p:spPr>
              <a:xfrm>
                <a:off x="229411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9"/>
              <p:cNvSpPr/>
              <p:nvPr/>
            </p:nvSpPr>
            <p:spPr>
              <a:xfrm>
                <a:off x="238290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9"/>
              <p:cNvSpPr/>
              <p:nvPr/>
            </p:nvSpPr>
            <p:spPr>
              <a:xfrm>
                <a:off x="24716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9"/>
              <p:cNvSpPr/>
              <p:nvPr/>
            </p:nvSpPr>
            <p:spPr>
              <a:xfrm>
                <a:off x="202775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9"/>
              <p:cNvSpPr/>
              <p:nvPr/>
            </p:nvSpPr>
            <p:spPr>
              <a:xfrm>
                <a:off x="21165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9"/>
              <p:cNvSpPr/>
              <p:nvPr/>
            </p:nvSpPr>
            <p:spPr>
              <a:xfrm>
                <a:off x="220532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9"/>
              <p:cNvSpPr/>
              <p:nvPr/>
            </p:nvSpPr>
            <p:spPr>
              <a:xfrm>
                <a:off x="229411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9"/>
              <p:cNvSpPr/>
              <p:nvPr/>
            </p:nvSpPr>
            <p:spPr>
              <a:xfrm>
                <a:off x="238290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9"/>
              <p:cNvSpPr/>
              <p:nvPr/>
            </p:nvSpPr>
            <p:spPr>
              <a:xfrm>
                <a:off x="24716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9"/>
              <p:cNvSpPr/>
              <p:nvPr/>
            </p:nvSpPr>
            <p:spPr>
              <a:xfrm>
                <a:off x="202775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19"/>
              <p:cNvSpPr/>
              <p:nvPr/>
            </p:nvSpPr>
            <p:spPr>
              <a:xfrm>
                <a:off x="21165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19"/>
              <p:cNvSpPr/>
              <p:nvPr/>
            </p:nvSpPr>
            <p:spPr>
              <a:xfrm>
                <a:off x="220532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19"/>
              <p:cNvSpPr/>
              <p:nvPr/>
            </p:nvSpPr>
            <p:spPr>
              <a:xfrm>
                <a:off x="229411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19"/>
              <p:cNvSpPr/>
              <p:nvPr/>
            </p:nvSpPr>
            <p:spPr>
              <a:xfrm>
                <a:off x="238290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19"/>
              <p:cNvSpPr/>
              <p:nvPr/>
            </p:nvSpPr>
            <p:spPr>
              <a:xfrm>
                <a:off x="24716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19"/>
              <p:cNvSpPr/>
              <p:nvPr/>
            </p:nvSpPr>
            <p:spPr>
              <a:xfrm>
                <a:off x="202775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19"/>
              <p:cNvSpPr/>
              <p:nvPr/>
            </p:nvSpPr>
            <p:spPr>
              <a:xfrm>
                <a:off x="21165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19"/>
              <p:cNvSpPr/>
              <p:nvPr/>
            </p:nvSpPr>
            <p:spPr>
              <a:xfrm>
                <a:off x="220532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19"/>
              <p:cNvSpPr/>
              <p:nvPr/>
            </p:nvSpPr>
            <p:spPr>
              <a:xfrm>
                <a:off x="229411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19"/>
              <p:cNvSpPr/>
              <p:nvPr/>
            </p:nvSpPr>
            <p:spPr>
              <a:xfrm>
                <a:off x="238290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19"/>
              <p:cNvSpPr/>
              <p:nvPr/>
            </p:nvSpPr>
            <p:spPr>
              <a:xfrm>
                <a:off x="24716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202775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21165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220532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229411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238290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24716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202775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21165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220532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9"/>
              <p:cNvSpPr/>
              <p:nvPr/>
            </p:nvSpPr>
            <p:spPr>
              <a:xfrm>
                <a:off x="229411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19"/>
              <p:cNvSpPr/>
              <p:nvPr/>
            </p:nvSpPr>
            <p:spPr>
              <a:xfrm>
                <a:off x="238290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19"/>
              <p:cNvSpPr/>
              <p:nvPr/>
            </p:nvSpPr>
            <p:spPr>
              <a:xfrm>
                <a:off x="24716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19"/>
              <p:cNvSpPr/>
              <p:nvPr/>
            </p:nvSpPr>
            <p:spPr>
              <a:xfrm>
                <a:off x="202775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19"/>
              <p:cNvSpPr/>
              <p:nvPr/>
            </p:nvSpPr>
            <p:spPr>
              <a:xfrm>
                <a:off x="21165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19"/>
              <p:cNvSpPr/>
              <p:nvPr/>
            </p:nvSpPr>
            <p:spPr>
              <a:xfrm>
                <a:off x="220532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19"/>
              <p:cNvSpPr/>
              <p:nvPr/>
            </p:nvSpPr>
            <p:spPr>
              <a:xfrm>
                <a:off x="229411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19"/>
              <p:cNvSpPr/>
              <p:nvPr/>
            </p:nvSpPr>
            <p:spPr>
              <a:xfrm>
                <a:off x="238290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19"/>
              <p:cNvSpPr/>
              <p:nvPr/>
            </p:nvSpPr>
            <p:spPr>
              <a:xfrm>
                <a:off x="24716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19"/>
              <p:cNvSpPr/>
              <p:nvPr/>
            </p:nvSpPr>
            <p:spPr>
              <a:xfrm>
                <a:off x="202775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19"/>
              <p:cNvSpPr/>
              <p:nvPr/>
            </p:nvSpPr>
            <p:spPr>
              <a:xfrm>
                <a:off x="21165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19"/>
              <p:cNvSpPr/>
              <p:nvPr/>
            </p:nvSpPr>
            <p:spPr>
              <a:xfrm>
                <a:off x="220532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19"/>
              <p:cNvSpPr/>
              <p:nvPr/>
            </p:nvSpPr>
            <p:spPr>
              <a:xfrm>
                <a:off x="229411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9"/>
              <p:cNvSpPr/>
              <p:nvPr/>
            </p:nvSpPr>
            <p:spPr>
              <a:xfrm>
                <a:off x="238290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9"/>
              <p:cNvSpPr/>
              <p:nvPr/>
            </p:nvSpPr>
            <p:spPr>
              <a:xfrm>
                <a:off x="24716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19"/>
              <p:cNvSpPr/>
              <p:nvPr/>
            </p:nvSpPr>
            <p:spPr>
              <a:xfrm>
                <a:off x="202775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19"/>
              <p:cNvSpPr/>
              <p:nvPr/>
            </p:nvSpPr>
            <p:spPr>
              <a:xfrm>
                <a:off x="21165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9"/>
              <p:cNvSpPr/>
              <p:nvPr/>
            </p:nvSpPr>
            <p:spPr>
              <a:xfrm>
                <a:off x="220532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19"/>
              <p:cNvSpPr/>
              <p:nvPr/>
            </p:nvSpPr>
            <p:spPr>
              <a:xfrm>
                <a:off x="229411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19"/>
              <p:cNvSpPr/>
              <p:nvPr/>
            </p:nvSpPr>
            <p:spPr>
              <a:xfrm>
                <a:off x="238290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19"/>
              <p:cNvSpPr/>
              <p:nvPr/>
            </p:nvSpPr>
            <p:spPr>
              <a:xfrm>
                <a:off x="24716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19"/>
              <p:cNvSpPr/>
              <p:nvPr/>
            </p:nvSpPr>
            <p:spPr>
              <a:xfrm>
                <a:off x="202775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19"/>
              <p:cNvSpPr/>
              <p:nvPr/>
            </p:nvSpPr>
            <p:spPr>
              <a:xfrm>
                <a:off x="21165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19"/>
              <p:cNvSpPr/>
              <p:nvPr/>
            </p:nvSpPr>
            <p:spPr>
              <a:xfrm>
                <a:off x="220532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19"/>
              <p:cNvSpPr/>
              <p:nvPr/>
            </p:nvSpPr>
            <p:spPr>
              <a:xfrm>
                <a:off x="229411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9"/>
              <p:cNvSpPr/>
              <p:nvPr/>
            </p:nvSpPr>
            <p:spPr>
              <a:xfrm>
                <a:off x="238290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9"/>
              <p:cNvSpPr/>
              <p:nvPr/>
            </p:nvSpPr>
            <p:spPr>
              <a:xfrm>
                <a:off x="24716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19"/>
              <p:cNvSpPr/>
              <p:nvPr/>
            </p:nvSpPr>
            <p:spPr>
              <a:xfrm>
                <a:off x="202775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9"/>
              <p:cNvSpPr/>
              <p:nvPr/>
            </p:nvSpPr>
            <p:spPr>
              <a:xfrm>
                <a:off x="21165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9"/>
              <p:cNvSpPr/>
              <p:nvPr/>
            </p:nvSpPr>
            <p:spPr>
              <a:xfrm>
                <a:off x="220532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19"/>
              <p:cNvSpPr/>
              <p:nvPr/>
            </p:nvSpPr>
            <p:spPr>
              <a:xfrm>
                <a:off x="229411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19"/>
              <p:cNvSpPr/>
              <p:nvPr/>
            </p:nvSpPr>
            <p:spPr>
              <a:xfrm>
                <a:off x="238290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9"/>
              <p:cNvSpPr/>
              <p:nvPr/>
            </p:nvSpPr>
            <p:spPr>
              <a:xfrm>
                <a:off x="24716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19"/>
              <p:cNvSpPr/>
              <p:nvPr/>
            </p:nvSpPr>
            <p:spPr>
              <a:xfrm>
                <a:off x="25604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19"/>
              <p:cNvSpPr/>
              <p:nvPr/>
            </p:nvSpPr>
            <p:spPr>
              <a:xfrm>
                <a:off x="25604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19"/>
              <p:cNvSpPr/>
              <p:nvPr/>
            </p:nvSpPr>
            <p:spPr>
              <a:xfrm>
                <a:off x="25604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19"/>
              <p:cNvSpPr/>
              <p:nvPr/>
            </p:nvSpPr>
            <p:spPr>
              <a:xfrm>
                <a:off x="25604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9"/>
              <p:cNvSpPr/>
              <p:nvPr/>
            </p:nvSpPr>
            <p:spPr>
              <a:xfrm>
                <a:off x="25604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19"/>
              <p:cNvSpPr/>
              <p:nvPr/>
            </p:nvSpPr>
            <p:spPr>
              <a:xfrm>
                <a:off x="25604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19"/>
              <p:cNvSpPr/>
              <p:nvPr/>
            </p:nvSpPr>
            <p:spPr>
              <a:xfrm>
                <a:off x="25604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19"/>
              <p:cNvSpPr/>
              <p:nvPr/>
            </p:nvSpPr>
            <p:spPr>
              <a:xfrm>
                <a:off x="25604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19"/>
              <p:cNvSpPr/>
              <p:nvPr/>
            </p:nvSpPr>
            <p:spPr>
              <a:xfrm>
                <a:off x="25604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9"/>
              <p:cNvSpPr/>
              <p:nvPr/>
            </p:nvSpPr>
            <p:spPr>
              <a:xfrm>
                <a:off x="25604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9"/>
              <p:cNvSpPr/>
              <p:nvPr/>
            </p:nvSpPr>
            <p:spPr>
              <a:xfrm>
                <a:off x="25604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9"/>
              <p:cNvSpPr/>
              <p:nvPr/>
            </p:nvSpPr>
            <p:spPr>
              <a:xfrm>
                <a:off x="25604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9"/>
              <p:cNvSpPr/>
              <p:nvPr/>
            </p:nvSpPr>
            <p:spPr>
              <a:xfrm>
                <a:off x="25604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9"/>
              <p:cNvSpPr/>
              <p:nvPr/>
            </p:nvSpPr>
            <p:spPr>
              <a:xfrm>
                <a:off x="264926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19"/>
              <p:cNvSpPr/>
              <p:nvPr/>
            </p:nvSpPr>
            <p:spPr>
              <a:xfrm>
                <a:off x="264926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19"/>
              <p:cNvSpPr/>
              <p:nvPr/>
            </p:nvSpPr>
            <p:spPr>
              <a:xfrm>
                <a:off x="264926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9"/>
              <p:cNvSpPr/>
              <p:nvPr/>
            </p:nvSpPr>
            <p:spPr>
              <a:xfrm>
                <a:off x="264926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19"/>
              <p:cNvSpPr/>
              <p:nvPr/>
            </p:nvSpPr>
            <p:spPr>
              <a:xfrm>
                <a:off x="264926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19"/>
              <p:cNvSpPr/>
              <p:nvPr/>
            </p:nvSpPr>
            <p:spPr>
              <a:xfrm>
                <a:off x="264926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19"/>
              <p:cNvSpPr/>
              <p:nvPr/>
            </p:nvSpPr>
            <p:spPr>
              <a:xfrm>
                <a:off x="264926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19"/>
              <p:cNvSpPr/>
              <p:nvPr/>
            </p:nvSpPr>
            <p:spPr>
              <a:xfrm>
                <a:off x="264926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19"/>
              <p:cNvSpPr/>
              <p:nvPr/>
            </p:nvSpPr>
            <p:spPr>
              <a:xfrm>
                <a:off x="264926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19"/>
              <p:cNvSpPr/>
              <p:nvPr/>
            </p:nvSpPr>
            <p:spPr>
              <a:xfrm>
                <a:off x="264926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19"/>
              <p:cNvSpPr/>
              <p:nvPr/>
            </p:nvSpPr>
            <p:spPr>
              <a:xfrm>
                <a:off x="264926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19"/>
              <p:cNvSpPr/>
              <p:nvPr/>
            </p:nvSpPr>
            <p:spPr>
              <a:xfrm>
                <a:off x="264926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19"/>
              <p:cNvSpPr/>
              <p:nvPr/>
            </p:nvSpPr>
            <p:spPr>
              <a:xfrm>
                <a:off x="264926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9"/>
              <p:cNvSpPr/>
              <p:nvPr/>
            </p:nvSpPr>
            <p:spPr>
              <a:xfrm>
                <a:off x="273805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9"/>
              <p:cNvSpPr/>
              <p:nvPr/>
            </p:nvSpPr>
            <p:spPr>
              <a:xfrm>
                <a:off x="273805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19"/>
              <p:cNvSpPr/>
              <p:nvPr/>
            </p:nvSpPr>
            <p:spPr>
              <a:xfrm>
                <a:off x="273805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19"/>
              <p:cNvSpPr/>
              <p:nvPr/>
            </p:nvSpPr>
            <p:spPr>
              <a:xfrm>
                <a:off x="273805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19"/>
              <p:cNvSpPr/>
              <p:nvPr/>
            </p:nvSpPr>
            <p:spPr>
              <a:xfrm>
                <a:off x="273805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19"/>
              <p:cNvSpPr/>
              <p:nvPr/>
            </p:nvSpPr>
            <p:spPr>
              <a:xfrm>
                <a:off x="273805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19"/>
              <p:cNvSpPr/>
              <p:nvPr/>
            </p:nvSpPr>
            <p:spPr>
              <a:xfrm>
                <a:off x="273805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9"/>
              <p:cNvSpPr/>
              <p:nvPr/>
            </p:nvSpPr>
            <p:spPr>
              <a:xfrm>
                <a:off x="273805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19"/>
              <p:cNvSpPr/>
              <p:nvPr/>
            </p:nvSpPr>
            <p:spPr>
              <a:xfrm>
                <a:off x="273805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19"/>
              <p:cNvSpPr/>
              <p:nvPr/>
            </p:nvSpPr>
            <p:spPr>
              <a:xfrm>
                <a:off x="273805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19"/>
              <p:cNvSpPr/>
              <p:nvPr/>
            </p:nvSpPr>
            <p:spPr>
              <a:xfrm>
                <a:off x="273805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19"/>
              <p:cNvSpPr/>
              <p:nvPr/>
            </p:nvSpPr>
            <p:spPr>
              <a:xfrm>
                <a:off x="273805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19"/>
              <p:cNvSpPr/>
              <p:nvPr/>
            </p:nvSpPr>
            <p:spPr>
              <a:xfrm>
                <a:off x="273805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19"/>
              <p:cNvSpPr/>
              <p:nvPr/>
            </p:nvSpPr>
            <p:spPr>
              <a:xfrm>
                <a:off x="28268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19"/>
              <p:cNvSpPr/>
              <p:nvPr/>
            </p:nvSpPr>
            <p:spPr>
              <a:xfrm>
                <a:off x="28268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19"/>
              <p:cNvSpPr/>
              <p:nvPr/>
            </p:nvSpPr>
            <p:spPr>
              <a:xfrm>
                <a:off x="28268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19"/>
              <p:cNvSpPr/>
              <p:nvPr/>
            </p:nvSpPr>
            <p:spPr>
              <a:xfrm>
                <a:off x="28268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19"/>
              <p:cNvSpPr/>
              <p:nvPr/>
            </p:nvSpPr>
            <p:spPr>
              <a:xfrm>
                <a:off x="28268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19"/>
              <p:cNvSpPr/>
              <p:nvPr/>
            </p:nvSpPr>
            <p:spPr>
              <a:xfrm>
                <a:off x="28268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19"/>
              <p:cNvSpPr/>
              <p:nvPr/>
            </p:nvSpPr>
            <p:spPr>
              <a:xfrm>
                <a:off x="28268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19"/>
              <p:cNvSpPr/>
              <p:nvPr/>
            </p:nvSpPr>
            <p:spPr>
              <a:xfrm>
                <a:off x="28268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19"/>
              <p:cNvSpPr/>
              <p:nvPr/>
            </p:nvSpPr>
            <p:spPr>
              <a:xfrm>
                <a:off x="28268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19"/>
              <p:cNvSpPr/>
              <p:nvPr/>
            </p:nvSpPr>
            <p:spPr>
              <a:xfrm>
                <a:off x="28268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19"/>
              <p:cNvSpPr/>
              <p:nvPr/>
            </p:nvSpPr>
            <p:spPr>
              <a:xfrm>
                <a:off x="28268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19"/>
              <p:cNvSpPr/>
              <p:nvPr/>
            </p:nvSpPr>
            <p:spPr>
              <a:xfrm>
                <a:off x="28268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19"/>
              <p:cNvSpPr/>
              <p:nvPr/>
            </p:nvSpPr>
            <p:spPr>
              <a:xfrm>
                <a:off x="28268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19"/>
              <p:cNvSpPr/>
              <p:nvPr/>
            </p:nvSpPr>
            <p:spPr>
              <a:xfrm>
                <a:off x="29156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19"/>
              <p:cNvSpPr/>
              <p:nvPr/>
            </p:nvSpPr>
            <p:spPr>
              <a:xfrm>
                <a:off x="29156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19"/>
              <p:cNvSpPr/>
              <p:nvPr/>
            </p:nvSpPr>
            <p:spPr>
              <a:xfrm>
                <a:off x="29156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19"/>
              <p:cNvSpPr/>
              <p:nvPr/>
            </p:nvSpPr>
            <p:spPr>
              <a:xfrm>
                <a:off x="29156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9"/>
              <p:cNvSpPr/>
              <p:nvPr/>
            </p:nvSpPr>
            <p:spPr>
              <a:xfrm>
                <a:off x="29156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19"/>
              <p:cNvSpPr/>
              <p:nvPr/>
            </p:nvSpPr>
            <p:spPr>
              <a:xfrm>
                <a:off x="29156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9"/>
              <p:cNvSpPr/>
              <p:nvPr/>
            </p:nvSpPr>
            <p:spPr>
              <a:xfrm>
                <a:off x="29156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9"/>
              <p:cNvSpPr/>
              <p:nvPr/>
            </p:nvSpPr>
            <p:spPr>
              <a:xfrm>
                <a:off x="29156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9"/>
              <p:cNvSpPr/>
              <p:nvPr/>
            </p:nvSpPr>
            <p:spPr>
              <a:xfrm>
                <a:off x="29156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9"/>
              <p:cNvSpPr/>
              <p:nvPr/>
            </p:nvSpPr>
            <p:spPr>
              <a:xfrm>
                <a:off x="29156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9"/>
              <p:cNvSpPr/>
              <p:nvPr/>
            </p:nvSpPr>
            <p:spPr>
              <a:xfrm>
                <a:off x="29156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19"/>
              <p:cNvSpPr/>
              <p:nvPr/>
            </p:nvSpPr>
            <p:spPr>
              <a:xfrm>
                <a:off x="29156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19"/>
              <p:cNvSpPr/>
              <p:nvPr/>
            </p:nvSpPr>
            <p:spPr>
              <a:xfrm>
                <a:off x="29156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19"/>
              <p:cNvSpPr/>
              <p:nvPr/>
            </p:nvSpPr>
            <p:spPr>
              <a:xfrm>
                <a:off x="300441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19"/>
              <p:cNvSpPr/>
              <p:nvPr/>
            </p:nvSpPr>
            <p:spPr>
              <a:xfrm>
                <a:off x="300441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19"/>
              <p:cNvSpPr/>
              <p:nvPr/>
            </p:nvSpPr>
            <p:spPr>
              <a:xfrm>
                <a:off x="300441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19"/>
              <p:cNvSpPr/>
              <p:nvPr/>
            </p:nvSpPr>
            <p:spPr>
              <a:xfrm>
                <a:off x="300441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19"/>
              <p:cNvSpPr/>
              <p:nvPr/>
            </p:nvSpPr>
            <p:spPr>
              <a:xfrm>
                <a:off x="300441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19"/>
              <p:cNvSpPr/>
              <p:nvPr/>
            </p:nvSpPr>
            <p:spPr>
              <a:xfrm>
                <a:off x="300441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19"/>
              <p:cNvSpPr/>
              <p:nvPr/>
            </p:nvSpPr>
            <p:spPr>
              <a:xfrm>
                <a:off x="300441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19"/>
              <p:cNvSpPr/>
              <p:nvPr/>
            </p:nvSpPr>
            <p:spPr>
              <a:xfrm>
                <a:off x="300441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19"/>
              <p:cNvSpPr/>
              <p:nvPr/>
            </p:nvSpPr>
            <p:spPr>
              <a:xfrm>
                <a:off x="300441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19"/>
              <p:cNvSpPr/>
              <p:nvPr/>
            </p:nvSpPr>
            <p:spPr>
              <a:xfrm>
                <a:off x="300441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19"/>
              <p:cNvSpPr/>
              <p:nvPr/>
            </p:nvSpPr>
            <p:spPr>
              <a:xfrm>
                <a:off x="300441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19"/>
              <p:cNvSpPr/>
              <p:nvPr/>
            </p:nvSpPr>
            <p:spPr>
              <a:xfrm>
                <a:off x="300441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19"/>
              <p:cNvSpPr/>
              <p:nvPr/>
            </p:nvSpPr>
            <p:spPr>
              <a:xfrm>
                <a:off x="300441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19"/>
              <p:cNvSpPr/>
              <p:nvPr/>
            </p:nvSpPr>
            <p:spPr>
              <a:xfrm>
                <a:off x="309320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19"/>
              <p:cNvSpPr/>
              <p:nvPr/>
            </p:nvSpPr>
            <p:spPr>
              <a:xfrm>
                <a:off x="309320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19"/>
              <p:cNvSpPr/>
              <p:nvPr/>
            </p:nvSpPr>
            <p:spPr>
              <a:xfrm>
                <a:off x="309320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19"/>
              <p:cNvSpPr/>
              <p:nvPr/>
            </p:nvSpPr>
            <p:spPr>
              <a:xfrm>
                <a:off x="309320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19"/>
              <p:cNvSpPr/>
              <p:nvPr/>
            </p:nvSpPr>
            <p:spPr>
              <a:xfrm>
                <a:off x="309320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19"/>
              <p:cNvSpPr/>
              <p:nvPr/>
            </p:nvSpPr>
            <p:spPr>
              <a:xfrm>
                <a:off x="309320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19"/>
              <p:cNvSpPr/>
              <p:nvPr/>
            </p:nvSpPr>
            <p:spPr>
              <a:xfrm>
                <a:off x="309320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19"/>
              <p:cNvSpPr/>
              <p:nvPr/>
            </p:nvSpPr>
            <p:spPr>
              <a:xfrm>
                <a:off x="309320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19"/>
              <p:cNvSpPr/>
              <p:nvPr/>
            </p:nvSpPr>
            <p:spPr>
              <a:xfrm>
                <a:off x="309320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19"/>
              <p:cNvSpPr/>
              <p:nvPr/>
            </p:nvSpPr>
            <p:spPr>
              <a:xfrm>
                <a:off x="309320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19"/>
              <p:cNvSpPr/>
              <p:nvPr/>
            </p:nvSpPr>
            <p:spPr>
              <a:xfrm>
                <a:off x="309320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19"/>
              <p:cNvSpPr/>
              <p:nvPr/>
            </p:nvSpPr>
            <p:spPr>
              <a:xfrm>
                <a:off x="309320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19"/>
              <p:cNvSpPr/>
              <p:nvPr/>
            </p:nvSpPr>
            <p:spPr>
              <a:xfrm>
                <a:off x="309320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19"/>
              <p:cNvSpPr/>
              <p:nvPr/>
            </p:nvSpPr>
            <p:spPr>
              <a:xfrm>
                <a:off x="318199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19"/>
              <p:cNvSpPr/>
              <p:nvPr/>
            </p:nvSpPr>
            <p:spPr>
              <a:xfrm>
                <a:off x="318199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19"/>
              <p:cNvSpPr/>
              <p:nvPr/>
            </p:nvSpPr>
            <p:spPr>
              <a:xfrm>
                <a:off x="318199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19"/>
              <p:cNvSpPr/>
              <p:nvPr/>
            </p:nvSpPr>
            <p:spPr>
              <a:xfrm>
                <a:off x="318199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19"/>
              <p:cNvSpPr/>
              <p:nvPr/>
            </p:nvSpPr>
            <p:spPr>
              <a:xfrm>
                <a:off x="318199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19"/>
              <p:cNvSpPr/>
              <p:nvPr/>
            </p:nvSpPr>
            <p:spPr>
              <a:xfrm>
                <a:off x="318199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9"/>
              <p:cNvSpPr/>
              <p:nvPr/>
            </p:nvSpPr>
            <p:spPr>
              <a:xfrm>
                <a:off x="318199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9"/>
              <p:cNvSpPr/>
              <p:nvPr/>
            </p:nvSpPr>
            <p:spPr>
              <a:xfrm>
                <a:off x="318199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9"/>
              <p:cNvSpPr/>
              <p:nvPr/>
            </p:nvSpPr>
            <p:spPr>
              <a:xfrm>
                <a:off x="318199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19"/>
              <p:cNvSpPr/>
              <p:nvPr/>
            </p:nvSpPr>
            <p:spPr>
              <a:xfrm>
                <a:off x="318199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19"/>
              <p:cNvSpPr/>
              <p:nvPr/>
            </p:nvSpPr>
            <p:spPr>
              <a:xfrm>
                <a:off x="318199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19"/>
              <p:cNvSpPr/>
              <p:nvPr/>
            </p:nvSpPr>
            <p:spPr>
              <a:xfrm>
                <a:off x="318199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19"/>
              <p:cNvSpPr/>
              <p:nvPr/>
            </p:nvSpPr>
            <p:spPr>
              <a:xfrm>
                <a:off x="318199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9"/>
              <p:cNvSpPr/>
              <p:nvPr/>
            </p:nvSpPr>
            <p:spPr>
              <a:xfrm>
                <a:off x="327078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19"/>
              <p:cNvSpPr/>
              <p:nvPr/>
            </p:nvSpPr>
            <p:spPr>
              <a:xfrm>
                <a:off x="327078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19"/>
              <p:cNvSpPr/>
              <p:nvPr/>
            </p:nvSpPr>
            <p:spPr>
              <a:xfrm>
                <a:off x="327078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19"/>
              <p:cNvSpPr/>
              <p:nvPr/>
            </p:nvSpPr>
            <p:spPr>
              <a:xfrm>
                <a:off x="327078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19"/>
              <p:cNvSpPr/>
              <p:nvPr/>
            </p:nvSpPr>
            <p:spPr>
              <a:xfrm>
                <a:off x="327078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19"/>
              <p:cNvSpPr/>
              <p:nvPr/>
            </p:nvSpPr>
            <p:spPr>
              <a:xfrm>
                <a:off x="327078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9"/>
              <p:cNvSpPr/>
              <p:nvPr/>
            </p:nvSpPr>
            <p:spPr>
              <a:xfrm>
                <a:off x="327078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19"/>
              <p:cNvSpPr/>
              <p:nvPr/>
            </p:nvSpPr>
            <p:spPr>
              <a:xfrm>
                <a:off x="327078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19"/>
              <p:cNvSpPr/>
              <p:nvPr/>
            </p:nvSpPr>
            <p:spPr>
              <a:xfrm>
                <a:off x="327078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19"/>
              <p:cNvSpPr/>
              <p:nvPr/>
            </p:nvSpPr>
            <p:spPr>
              <a:xfrm>
                <a:off x="327078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19"/>
              <p:cNvSpPr/>
              <p:nvPr/>
            </p:nvSpPr>
            <p:spPr>
              <a:xfrm>
                <a:off x="327078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19"/>
              <p:cNvSpPr/>
              <p:nvPr/>
            </p:nvSpPr>
            <p:spPr>
              <a:xfrm>
                <a:off x="327078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9"/>
              <p:cNvSpPr/>
              <p:nvPr/>
            </p:nvSpPr>
            <p:spPr>
              <a:xfrm>
                <a:off x="327078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19"/>
              <p:cNvSpPr/>
              <p:nvPr/>
            </p:nvSpPr>
            <p:spPr>
              <a:xfrm>
                <a:off x="335956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9"/>
              <p:cNvSpPr/>
              <p:nvPr/>
            </p:nvSpPr>
            <p:spPr>
              <a:xfrm>
                <a:off x="335956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19"/>
              <p:cNvSpPr/>
              <p:nvPr/>
            </p:nvSpPr>
            <p:spPr>
              <a:xfrm>
                <a:off x="335956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9"/>
              <p:cNvSpPr/>
              <p:nvPr/>
            </p:nvSpPr>
            <p:spPr>
              <a:xfrm>
                <a:off x="335956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9"/>
              <p:cNvSpPr/>
              <p:nvPr/>
            </p:nvSpPr>
            <p:spPr>
              <a:xfrm>
                <a:off x="335956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9"/>
              <p:cNvSpPr/>
              <p:nvPr/>
            </p:nvSpPr>
            <p:spPr>
              <a:xfrm>
                <a:off x="335956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9"/>
              <p:cNvSpPr/>
              <p:nvPr/>
            </p:nvSpPr>
            <p:spPr>
              <a:xfrm>
                <a:off x="335956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9"/>
              <p:cNvSpPr/>
              <p:nvPr/>
            </p:nvSpPr>
            <p:spPr>
              <a:xfrm>
                <a:off x="335956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19"/>
              <p:cNvSpPr/>
              <p:nvPr/>
            </p:nvSpPr>
            <p:spPr>
              <a:xfrm>
                <a:off x="335956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19"/>
              <p:cNvSpPr/>
              <p:nvPr/>
            </p:nvSpPr>
            <p:spPr>
              <a:xfrm>
                <a:off x="335956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9"/>
              <p:cNvSpPr/>
              <p:nvPr/>
            </p:nvSpPr>
            <p:spPr>
              <a:xfrm>
                <a:off x="335956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9"/>
              <p:cNvSpPr/>
              <p:nvPr/>
            </p:nvSpPr>
            <p:spPr>
              <a:xfrm>
                <a:off x="335956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9"/>
              <p:cNvSpPr/>
              <p:nvPr/>
            </p:nvSpPr>
            <p:spPr>
              <a:xfrm>
                <a:off x="335956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19"/>
              <p:cNvSpPr/>
              <p:nvPr/>
            </p:nvSpPr>
            <p:spPr>
              <a:xfrm>
                <a:off x="344835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19"/>
              <p:cNvSpPr/>
              <p:nvPr/>
            </p:nvSpPr>
            <p:spPr>
              <a:xfrm>
                <a:off x="344835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19"/>
              <p:cNvSpPr/>
              <p:nvPr/>
            </p:nvSpPr>
            <p:spPr>
              <a:xfrm>
                <a:off x="344835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9"/>
              <p:cNvSpPr/>
              <p:nvPr/>
            </p:nvSpPr>
            <p:spPr>
              <a:xfrm>
                <a:off x="344835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9"/>
              <p:cNvSpPr/>
              <p:nvPr/>
            </p:nvSpPr>
            <p:spPr>
              <a:xfrm>
                <a:off x="344835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9"/>
              <p:cNvSpPr/>
              <p:nvPr/>
            </p:nvSpPr>
            <p:spPr>
              <a:xfrm>
                <a:off x="344835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19"/>
              <p:cNvSpPr/>
              <p:nvPr/>
            </p:nvSpPr>
            <p:spPr>
              <a:xfrm>
                <a:off x="344835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9"/>
              <p:cNvSpPr/>
              <p:nvPr/>
            </p:nvSpPr>
            <p:spPr>
              <a:xfrm>
                <a:off x="344835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19"/>
              <p:cNvSpPr/>
              <p:nvPr/>
            </p:nvSpPr>
            <p:spPr>
              <a:xfrm>
                <a:off x="344835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9"/>
              <p:cNvSpPr/>
              <p:nvPr/>
            </p:nvSpPr>
            <p:spPr>
              <a:xfrm>
                <a:off x="344835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9"/>
              <p:cNvSpPr/>
              <p:nvPr/>
            </p:nvSpPr>
            <p:spPr>
              <a:xfrm>
                <a:off x="344835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19"/>
              <p:cNvSpPr/>
              <p:nvPr/>
            </p:nvSpPr>
            <p:spPr>
              <a:xfrm>
                <a:off x="344835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19"/>
              <p:cNvSpPr/>
              <p:nvPr/>
            </p:nvSpPr>
            <p:spPr>
              <a:xfrm>
                <a:off x="344835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9"/>
              <p:cNvSpPr/>
              <p:nvPr/>
            </p:nvSpPr>
            <p:spPr>
              <a:xfrm>
                <a:off x="353714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9"/>
              <p:cNvSpPr/>
              <p:nvPr/>
            </p:nvSpPr>
            <p:spPr>
              <a:xfrm>
                <a:off x="353714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9"/>
              <p:cNvSpPr/>
              <p:nvPr/>
            </p:nvSpPr>
            <p:spPr>
              <a:xfrm>
                <a:off x="353714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9"/>
              <p:cNvSpPr/>
              <p:nvPr/>
            </p:nvSpPr>
            <p:spPr>
              <a:xfrm>
                <a:off x="353714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9"/>
              <p:cNvSpPr/>
              <p:nvPr/>
            </p:nvSpPr>
            <p:spPr>
              <a:xfrm>
                <a:off x="353714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9"/>
              <p:cNvSpPr/>
              <p:nvPr/>
            </p:nvSpPr>
            <p:spPr>
              <a:xfrm>
                <a:off x="353714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9"/>
              <p:cNvSpPr/>
              <p:nvPr/>
            </p:nvSpPr>
            <p:spPr>
              <a:xfrm>
                <a:off x="353714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9"/>
              <p:cNvSpPr/>
              <p:nvPr/>
            </p:nvSpPr>
            <p:spPr>
              <a:xfrm>
                <a:off x="353714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9"/>
              <p:cNvSpPr/>
              <p:nvPr/>
            </p:nvSpPr>
            <p:spPr>
              <a:xfrm>
                <a:off x="353714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9"/>
              <p:cNvSpPr/>
              <p:nvPr/>
            </p:nvSpPr>
            <p:spPr>
              <a:xfrm>
                <a:off x="353714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9"/>
              <p:cNvSpPr/>
              <p:nvPr/>
            </p:nvSpPr>
            <p:spPr>
              <a:xfrm>
                <a:off x="353714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9"/>
              <p:cNvSpPr/>
              <p:nvPr/>
            </p:nvSpPr>
            <p:spPr>
              <a:xfrm>
                <a:off x="353714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9"/>
              <p:cNvSpPr/>
              <p:nvPr/>
            </p:nvSpPr>
            <p:spPr>
              <a:xfrm>
                <a:off x="353714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9"/>
              <p:cNvSpPr/>
              <p:nvPr/>
            </p:nvSpPr>
            <p:spPr>
              <a:xfrm>
                <a:off x="362593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9"/>
              <p:cNvSpPr/>
              <p:nvPr/>
            </p:nvSpPr>
            <p:spPr>
              <a:xfrm>
                <a:off x="362593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9"/>
              <p:cNvSpPr/>
              <p:nvPr/>
            </p:nvSpPr>
            <p:spPr>
              <a:xfrm>
                <a:off x="362593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9"/>
              <p:cNvSpPr/>
              <p:nvPr/>
            </p:nvSpPr>
            <p:spPr>
              <a:xfrm>
                <a:off x="362593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9"/>
              <p:cNvSpPr/>
              <p:nvPr/>
            </p:nvSpPr>
            <p:spPr>
              <a:xfrm>
                <a:off x="362593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9"/>
              <p:cNvSpPr/>
              <p:nvPr/>
            </p:nvSpPr>
            <p:spPr>
              <a:xfrm>
                <a:off x="362593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9"/>
              <p:cNvSpPr/>
              <p:nvPr/>
            </p:nvSpPr>
            <p:spPr>
              <a:xfrm>
                <a:off x="362593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9"/>
              <p:cNvSpPr/>
              <p:nvPr/>
            </p:nvSpPr>
            <p:spPr>
              <a:xfrm>
                <a:off x="362593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9"/>
              <p:cNvSpPr/>
              <p:nvPr/>
            </p:nvSpPr>
            <p:spPr>
              <a:xfrm>
                <a:off x="362593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19"/>
              <p:cNvSpPr/>
              <p:nvPr/>
            </p:nvSpPr>
            <p:spPr>
              <a:xfrm>
                <a:off x="362593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19"/>
              <p:cNvSpPr/>
              <p:nvPr/>
            </p:nvSpPr>
            <p:spPr>
              <a:xfrm>
                <a:off x="362593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19"/>
              <p:cNvSpPr/>
              <p:nvPr/>
            </p:nvSpPr>
            <p:spPr>
              <a:xfrm>
                <a:off x="362593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19"/>
              <p:cNvSpPr/>
              <p:nvPr/>
            </p:nvSpPr>
            <p:spPr>
              <a:xfrm>
                <a:off x="362593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9"/>
              <p:cNvSpPr/>
              <p:nvPr/>
            </p:nvSpPr>
            <p:spPr>
              <a:xfrm>
                <a:off x="371472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9"/>
              <p:cNvSpPr/>
              <p:nvPr/>
            </p:nvSpPr>
            <p:spPr>
              <a:xfrm>
                <a:off x="371472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9"/>
              <p:cNvSpPr/>
              <p:nvPr/>
            </p:nvSpPr>
            <p:spPr>
              <a:xfrm>
                <a:off x="371472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9"/>
              <p:cNvSpPr/>
              <p:nvPr/>
            </p:nvSpPr>
            <p:spPr>
              <a:xfrm>
                <a:off x="371472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9"/>
              <p:cNvSpPr/>
              <p:nvPr/>
            </p:nvSpPr>
            <p:spPr>
              <a:xfrm>
                <a:off x="371472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9"/>
              <p:cNvSpPr/>
              <p:nvPr/>
            </p:nvSpPr>
            <p:spPr>
              <a:xfrm>
                <a:off x="371472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19"/>
              <p:cNvSpPr/>
              <p:nvPr/>
            </p:nvSpPr>
            <p:spPr>
              <a:xfrm>
                <a:off x="371472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19"/>
              <p:cNvSpPr/>
              <p:nvPr/>
            </p:nvSpPr>
            <p:spPr>
              <a:xfrm>
                <a:off x="371472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9"/>
              <p:cNvSpPr/>
              <p:nvPr/>
            </p:nvSpPr>
            <p:spPr>
              <a:xfrm>
                <a:off x="371472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19"/>
              <p:cNvSpPr/>
              <p:nvPr/>
            </p:nvSpPr>
            <p:spPr>
              <a:xfrm>
                <a:off x="371472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19"/>
              <p:cNvSpPr/>
              <p:nvPr/>
            </p:nvSpPr>
            <p:spPr>
              <a:xfrm>
                <a:off x="371472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19"/>
              <p:cNvSpPr/>
              <p:nvPr/>
            </p:nvSpPr>
            <p:spPr>
              <a:xfrm>
                <a:off x="371472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19"/>
              <p:cNvSpPr/>
              <p:nvPr/>
            </p:nvSpPr>
            <p:spPr>
              <a:xfrm>
                <a:off x="371472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19"/>
              <p:cNvSpPr/>
              <p:nvPr/>
            </p:nvSpPr>
            <p:spPr>
              <a:xfrm>
                <a:off x="380350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19"/>
              <p:cNvSpPr/>
              <p:nvPr/>
            </p:nvSpPr>
            <p:spPr>
              <a:xfrm>
                <a:off x="380350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19"/>
              <p:cNvSpPr/>
              <p:nvPr/>
            </p:nvSpPr>
            <p:spPr>
              <a:xfrm>
                <a:off x="380350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19"/>
              <p:cNvSpPr/>
              <p:nvPr/>
            </p:nvSpPr>
            <p:spPr>
              <a:xfrm>
                <a:off x="380350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19"/>
              <p:cNvSpPr/>
              <p:nvPr/>
            </p:nvSpPr>
            <p:spPr>
              <a:xfrm>
                <a:off x="380350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19"/>
              <p:cNvSpPr/>
              <p:nvPr/>
            </p:nvSpPr>
            <p:spPr>
              <a:xfrm>
                <a:off x="380350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19"/>
              <p:cNvSpPr/>
              <p:nvPr/>
            </p:nvSpPr>
            <p:spPr>
              <a:xfrm>
                <a:off x="380350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19"/>
              <p:cNvSpPr/>
              <p:nvPr/>
            </p:nvSpPr>
            <p:spPr>
              <a:xfrm>
                <a:off x="380350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19"/>
              <p:cNvSpPr/>
              <p:nvPr/>
            </p:nvSpPr>
            <p:spPr>
              <a:xfrm>
                <a:off x="380350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19"/>
              <p:cNvSpPr/>
              <p:nvPr/>
            </p:nvSpPr>
            <p:spPr>
              <a:xfrm>
                <a:off x="380350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19"/>
              <p:cNvSpPr/>
              <p:nvPr/>
            </p:nvSpPr>
            <p:spPr>
              <a:xfrm>
                <a:off x="380350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19"/>
              <p:cNvSpPr/>
              <p:nvPr/>
            </p:nvSpPr>
            <p:spPr>
              <a:xfrm>
                <a:off x="380350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19"/>
              <p:cNvSpPr/>
              <p:nvPr/>
            </p:nvSpPr>
            <p:spPr>
              <a:xfrm>
                <a:off x="380350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19"/>
              <p:cNvSpPr/>
              <p:nvPr/>
            </p:nvSpPr>
            <p:spPr>
              <a:xfrm>
                <a:off x="202775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19"/>
              <p:cNvSpPr/>
              <p:nvPr/>
            </p:nvSpPr>
            <p:spPr>
              <a:xfrm>
                <a:off x="21165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19"/>
              <p:cNvSpPr/>
              <p:nvPr/>
            </p:nvSpPr>
            <p:spPr>
              <a:xfrm>
                <a:off x="220532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19"/>
              <p:cNvSpPr/>
              <p:nvPr/>
            </p:nvSpPr>
            <p:spPr>
              <a:xfrm>
                <a:off x="229411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19"/>
              <p:cNvSpPr/>
              <p:nvPr/>
            </p:nvSpPr>
            <p:spPr>
              <a:xfrm>
                <a:off x="238290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19"/>
              <p:cNvSpPr/>
              <p:nvPr/>
            </p:nvSpPr>
            <p:spPr>
              <a:xfrm>
                <a:off x="24716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19"/>
              <p:cNvSpPr/>
              <p:nvPr/>
            </p:nvSpPr>
            <p:spPr>
              <a:xfrm>
                <a:off x="25604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19"/>
              <p:cNvSpPr/>
              <p:nvPr/>
            </p:nvSpPr>
            <p:spPr>
              <a:xfrm>
                <a:off x="264926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19"/>
              <p:cNvSpPr/>
              <p:nvPr/>
            </p:nvSpPr>
            <p:spPr>
              <a:xfrm>
                <a:off x="273805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19"/>
              <p:cNvSpPr/>
              <p:nvPr/>
            </p:nvSpPr>
            <p:spPr>
              <a:xfrm>
                <a:off x="28268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19"/>
              <p:cNvSpPr/>
              <p:nvPr/>
            </p:nvSpPr>
            <p:spPr>
              <a:xfrm>
                <a:off x="29156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9"/>
              <p:cNvSpPr/>
              <p:nvPr/>
            </p:nvSpPr>
            <p:spPr>
              <a:xfrm>
                <a:off x="300441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19"/>
              <p:cNvSpPr/>
              <p:nvPr/>
            </p:nvSpPr>
            <p:spPr>
              <a:xfrm>
                <a:off x="309320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19"/>
              <p:cNvSpPr/>
              <p:nvPr/>
            </p:nvSpPr>
            <p:spPr>
              <a:xfrm>
                <a:off x="318199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19"/>
              <p:cNvSpPr/>
              <p:nvPr/>
            </p:nvSpPr>
            <p:spPr>
              <a:xfrm>
                <a:off x="327078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19"/>
              <p:cNvSpPr/>
              <p:nvPr/>
            </p:nvSpPr>
            <p:spPr>
              <a:xfrm>
                <a:off x="335956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19"/>
              <p:cNvSpPr/>
              <p:nvPr/>
            </p:nvSpPr>
            <p:spPr>
              <a:xfrm>
                <a:off x="344835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19"/>
              <p:cNvSpPr/>
              <p:nvPr/>
            </p:nvSpPr>
            <p:spPr>
              <a:xfrm>
                <a:off x="353714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19"/>
              <p:cNvSpPr/>
              <p:nvPr/>
            </p:nvSpPr>
            <p:spPr>
              <a:xfrm>
                <a:off x="362593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9"/>
              <p:cNvSpPr/>
              <p:nvPr/>
            </p:nvSpPr>
            <p:spPr>
              <a:xfrm>
                <a:off x="371472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9"/>
              <p:cNvSpPr/>
              <p:nvPr/>
            </p:nvSpPr>
            <p:spPr>
              <a:xfrm>
                <a:off x="380350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9"/>
              <p:cNvSpPr/>
              <p:nvPr/>
            </p:nvSpPr>
            <p:spPr>
              <a:xfrm>
                <a:off x="202775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9"/>
              <p:cNvSpPr/>
              <p:nvPr/>
            </p:nvSpPr>
            <p:spPr>
              <a:xfrm>
                <a:off x="21165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9"/>
              <p:cNvSpPr/>
              <p:nvPr/>
            </p:nvSpPr>
            <p:spPr>
              <a:xfrm>
                <a:off x="220532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19"/>
              <p:cNvSpPr/>
              <p:nvPr/>
            </p:nvSpPr>
            <p:spPr>
              <a:xfrm>
                <a:off x="229411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19"/>
              <p:cNvSpPr/>
              <p:nvPr/>
            </p:nvSpPr>
            <p:spPr>
              <a:xfrm>
                <a:off x="238290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9"/>
              <p:cNvSpPr/>
              <p:nvPr/>
            </p:nvSpPr>
            <p:spPr>
              <a:xfrm>
                <a:off x="24716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19"/>
              <p:cNvSpPr/>
              <p:nvPr/>
            </p:nvSpPr>
            <p:spPr>
              <a:xfrm>
                <a:off x="25604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19"/>
              <p:cNvSpPr/>
              <p:nvPr/>
            </p:nvSpPr>
            <p:spPr>
              <a:xfrm>
                <a:off x="264926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19"/>
              <p:cNvSpPr/>
              <p:nvPr/>
            </p:nvSpPr>
            <p:spPr>
              <a:xfrm>
                <a:off x="273805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19"/>
              <p:cNvSpPr/>
              <p:nvPr/>
            </p:nvSpPr>
            <p:spPr>
              <a:xfrm>
                <a:off x="28268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19"/>
              <p:cNvSpPr/>
              <p:nvPr/>
            </p:nvSpPr>
            <p:spPr>
              <a:xfrm>
                <a:off x="29156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19"/>
              <p:cNvSpPr/>
              <p:nvPr/>
            </p:nvSpPr>
            <p:spPr>
              <a:xfrm>
                <a:off x="300441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19"/>
              <p:cNvSpPr/>
              <p:nvPr/>
            </p:nvSpPr>
            <p:spPr>
              <a:xfrm>
                <a:off x="309320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19"/>
              <p:cNvSpPr/>
              <p:nvPr/>
            </p:nvSpPr>
            <p:spPr>
              <a:xfrm>
                <a:off x="318199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19"/>
              <p:cNvSpPr/>
              <p:nvPr/>
            </p:nvSpPr>
            <p:spPr>
              <a:xfrm>
                <a:off x="327078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19"/>
              <p:cNvSpPr/>
              <p:nvPr/>
            </p:nvSpPr>
            <p:spPr>
              <a:xfrm>
                <a:off x="335956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19"/>
              <p:cNvSpPr/>
              <p:nvPr/>
            </p:nvSpPr>
            <p:spPr>
              <a:xfrm>
                <a:off x="344835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9"/>
              <p:cNvSpPr/>
              <p:nvPr/>
            </p:nvSpPr>
            <p:spPr>
              <a:xfrm>
                <a:off x="353714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19"/>
              <p:cNvSpPr/>
              <p:nvPr/>
            </p:nvSpPr>
            <p:spPr>
              <a:xfrm>
                <a:off x="362593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19"/>
              <p:cNvSpPr/>
              <p:nvPr/>
            </p:nvSpPr>
            <p:spPr>
              <a:xfrm>
                <a:off x="371472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19"/>
              <p:cNvSpPr/>
              <p:nvPr/>
            </p:nvSpPr>
            <p:spPr>
              <a:xfrm>
                <a:off x="380350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9"/>
              <p:cNvSpPr/>
              <p:nvPr/>
            </p:nvSpPr>
            <p:spPr>
              <a:xfrm>
                <a:off x="389579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19"/>
              <p:cNvSpPr/>
              <p:nvPr/>
            </p:nvSpPr>
            <p:spPr>
              <a:xfrm>
                <a:off x="389579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19"/>
              <p:cNvSpPr/>
              <p:nvPr/>
            </p:nvSpPr>
            <p:spPr>
              <a:xfrm>
                <a:off x="389579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9"/>
              <p:cNvSpPr/>
              <p:nvPr/>
            </p:nvSpPr>
            <p:spPr>
              <a:xfrm>
                <a:off x="389579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9"/>
              <p:cNvSpPr/>
              <p:nvPr/>
            </p:nvSpPr>
            <p:spPr>
              <a:xfrm>
                <a:off x="389579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19"/>
              <p:cNvSpPr/>
              <p:nvPr/>
            </p:nvSpPr>
            <p:spPr>
              <a:xfrm>
                <a:off x="389579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9"/>
              <p:cNvSpPr/>
              <p:nvPr/>
            </p:nvSpPr>
            <p:spPr>
              <a:xfrm>
                <a:off x="389579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19"/>
              <p:cNvSpPr/>
              <p:nvPr/>
            </p:nvSpPr>
            <p:spPr>
              <a:xfrm>
                <a:off x="389579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19"/>
              <p:cNvSpPr/>
              <p:nvPr/>
            </p:nvSpPr>
            <p:spPr>
              <a:xfrm>
                <a:off x="389579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19"/>
              <p:cNvSpPr/>
              <p:nvPr/>
            </p:nvSpPr>
            <p:spPr>
              <a:xfrm>
                <a:off x="389579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19"/>
              <p:cNvSpPr/>
              <p:nvPr/>
            </p:nvSpPr>
            <p:spPr>
              <a:xfrm>
                <a:off x="389579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19"/>
              <p:cNvSpPr/>
              <p:nvPr/>
            </p:nvSpPr>
            <p:spPr>
              <a:xfrm>
                <a:off x="389579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19"/>
              <p:cNvSpPr/>
              <p:nvPr/>
            </p:nvSpPr>
            <p:spPr>
              <a:xfrm>
                <a:off x="389579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19"/>
              <p:cNvSpPr/>
              <p:nvPr/>
            </p:nvSpPr>
            <p:spPr>
              <a:xfrm>
                <a:off x="389579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9"/>
              <p:cNvSpPr/>
              <p:nvPr/>
            </p:nvSpPr>
            <p:spPr>
              <a:xfrm>
                <a:off x="389579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9"/>
              <p:cNvSpPr/>
              <p:nvPr/>
            </p:nvSpPr>
            <p:spPr>
              <a:xfrm>
                <a:off x="193896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19"/>
              <p:cNvSpPr/>
              <p:nvPr/>
            </p:nvSpPr>
            <p:spPr>
              <a:xfrm>
                <a:off x="193896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19"/>
              <p:cNvSpPr/>
              <p:nvPr/>
            </p:nvSpPr>
            <p:spPr>
              <a:xfrm>
                <a:off x="193896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19"/>
              <p:cNvSpPr/>
              <p:nvPr/>
            </p:nvSpPr>
            <p:spPr>
              <a:xfrm>
                <a:off x="193896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9"/>
              <p:cNvSpPr/>
              <p:nvPr/>
            </p:nvSpPr>
            <p:spPr>
              <a:xfrm>
                <a:off x="193896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9"/>
              <p:cNvSpPr/>
              <p:nvPr/>
            </p:nvSpPr>
            <p:spPr>
              <a:xfrm>
                <a:off x="193896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19"/>
              <p:cNvSpPr/>
              <p:nvPr/>
            </p:nvSpPr>
            <p:spPr>
              <a:xfrm>
                <a:off x="193896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19"/>
              <p:cNvSpPr/>
              <p:nvPr/>
            </p:nvSpPr>
            <p:spPr>
              <a:xfrm>
                <a:off x="193896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19"/>
              <p:cNvSpPr/>
              <p:nvPr/>
            </p:nvSpPr>
            <p:spPr>
              <a:xfrm>
                <a:off x="193896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19"/>
              <p:cNvSpPr/>
              <p:nvPr/>
            </p:nvSpPr>
            <p:spPr>
              <a:xfrm>
                <a:off x="193896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19"/>
              <p:cNvSpPr/>
              <p:nvPr/>
            </p:nvSpPr>
            <p:spPr>
              <a:xfrm>
                <a:off x="193896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19"/>
              <p:cNvSpPr/>
              <p:nvPr/>
            </p:nvSpPr>
            <p:spPr>
              <a:xfrm>
                <a:off x="193896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19"/>
              <p:cNvSpPr/>
              <p:nvPr/>
            </p:nvSpPr>
            <p:spPr>
              <a:xfrm>
                <a:off x="193896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19"/>
              <p:cNvSpPr/>
              <p:nvPr/>
            </p:nvSpPr>
            <p:spPr>
              <a:xfrm>
                <a:off x="193896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19"/>
              <p:cNvSpPr/>
              <p:nvPr/>
            </p:nvSpPr>
            <p:spPr>
              <a:xfrm>
                <a:off x="193896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19"/>
              <p:cNvSpPr/>
              <p:nvPr/>
            </p:nvSpPr>
            <p:spPr>
              <a:xfrm>
                <a:off x="185017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19"/>
              <p:cNvSpPr/>
              <p:nvPr/>
            </p:nvSpPr>
            <p:spPr>
              <a:xfrm>
                <a:off x="185017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19"/>
              <p:cNvSpPr/>
              <p:nvPr/>
            </p:nvSpPr>
            <p:spPr>
              <a:xfrm>
                <a:off x="185017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19"/>
              <p:cNvSpPr/>
              <p:nvPr/>
            </p:nvSpPr>
            <p:spPr>
              <a:xfrm>
                <a:off x="185017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9"/>
              <p:cNvSpPr/>
              <p:nvPr/>
            </p:nvSpPr>
            <p:spPr>
              <a:xfrm>
                <a:off x="185017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19"/>
              <p:cNvSpPr/>
              <p:nvPr/>
            </p:nvSpPr>
            <p:spPr>
              <a:xfrm>
                <a:off x="185017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19"/>
              <p:cNvSpPr/>
              <p:nvPr/>
            </p:nvSpPr>
            <p:spPr>
              <a:xfrm>
                <a:off x="185017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19"/>
              <p:cNvSpPr/>
              <p:nvPr/>
            </p:nvSpPr>
            <p:spPr>
              <a:xfrm>
                <a:off x="185017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19"/>
              <p:cNvSpPr/>
              <p:nvPr/>
            </p:nvSpPr>
            <p:spPr>
              <a:xfrm>
                <a:off x="185017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19"/>
              <p:cNvSpPr/>
              <p:nvPr/>
            </p:nvSpPr>
            <p:spPr>
              <a:xfrm>
                <a:off x="185017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19"/>
              <p:cNvSpPr/>
              <p:nvPr/>
            </p:nvSpPr>
            <p:spPr>
              <a:xfrm>
                <a:off x="185017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19"/>
              <p:cNvSpPr/>
              <p:nvPr/>
            </p:nvSpPr>
            <p:spPr>
              <a:xfrm>
                <a:off x="185017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19"/>
              <p:cNvSpPr/>
              <p:nvPr/>
            </p:nvSpPr>
            <p:spPr>
              <a:xfrm>
                <a:off x="185017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19"/>
              <p:cNvSpPr/>
              <p:nvPr/>
            </p:nvSpPr>
            <p:spPr>
              <a:xfrm>
                <a:off x="185017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19"/>
              <p:cNvSpPr/>
              <p:nvPr/>
            </p:nvSpPr>
            <p:spPr>
              <a:xfrm>
                <a:off x="185017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19"/>
              <p:cNvSpPr/>
              <p:nvPr/>
            </p:nvSpPr>
            <p:spPr>
              <a:xfrm>
                <a:off x="176138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19"/>
              <p:cNvSpPr/>
              <p:nvPr/>
            </p:nvSpPr>
            <p:spPr>
              <a:xfrm>
                <a:off x="176138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19"/>
              <p:cNvSpPr/>
              <p:nvPr/>
            </p:nvSpPr>
            <p:spPr>
              <a:xfrm>
                <a:off x="176138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19"/>
              <p:cNvSpPr/>
              <p:nvPr/>
            </p:nvSpPr>
            <p:spPr>
              <a:xfrm>
                <a:off x="176138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19"/>
              <p:cNvSpPr/>
              <p:nvPr/>
            </p:nvSpPr>
            <p:spPr>
              <a:xfrm>
                <a:off x="176138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19"/>
              <p:cNvSpPr/>
              <p:nvPr/>
            </p:nvSpPr>
            <p:spPr>
              <a:xfrm>
                <a:off x="176138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19"/>
              <p:cNvSpPr/>
              <p:nvPr/>
            </p:nvSpPr>
            <p:spPr>
              <a:xfrm>
                <a:off x="176138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19"/>
              <p:cNvSpPr/>
              <p:nvPr/>
            </p:nvSpPr>
            <p:spPr>
              <a:xfrm>
                <a:off x="176138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19"/>
              <p:cNvSpPr/>
              <p:nvPr/>
            </p:nvSpPr>
            <p:spPr>
              <a:xfrm>
                <a:off x="176138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19"/>
              <p:cNvSpPr/>
              <p:nvPr/>
            </p:nvSpPr>
            <p:spPr>
              <a:xfrm>
                <a:off x="176138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19"/>
              <p:cNvSpPr/>
              <p:nvPr/>
            </p:nvSpPr>
            <p:spPr>
              <a:xfrm>
                <a:off x="176138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19"/>
              <p:cNvSpPr/>
              <p:nvPr/>
            </p:nvSpPr>
            <p:spPr>
              <a:xfrm>
                <a:off x="176138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19"/>
              <p:cNvSpPr/>
              <p:nvPr/>
            </p:nvSpPr>
            <p:spPr>
              <a:xfrm>
                <a:off x="176138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9"/>
              <p:cNvSpPr/>
              <p:nvPr/>
            </p:nvSpPr>
            <p:spPr>
              <a:xfrm>
                <a:off x="176138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19"/>
              <p:cNvSpPr/>
              <p:nvPr/>
            </p:nvSpPr>
            <p:spPr>
              <a:xfrm>
                <a:off x="176138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19"/>
              <p:cNvSpPr/>
              <p:nvPr/>
            </p:nvSpPr>
            <p:spPr>
              <a:xfrm>
                <a:off x="202775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19"/>
              <p:cNvSpPr/>
              <p:nvPr/>
            </p:nvSpPr>
            <p:spPr>
              <a:xfrm>
                <a:off x="21165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19"/>
              <p:cNvSpPr/>
              <p:nvPr/>
            </p:nvSpPr>
            <p:spPr>
              <a:xfrm>
                <a:off x="220532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19"/>
              <p:cNvSpPr/>
              <p:nvPr/>
            </p:nvSpPr>
            <p:spPr>
              <a:xfrm>
                <a:off x="229411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19"/>
              <p:cNvSpPr/>
              <p:nvPr/>
            </p:nvSpPr>
            <p:spPr>
              <a:xfrm>
                <a:off x="238290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19"/>
              <p:cNvSpPr/>
              <p:nvPr/>
            </p:nvSpPr>
            <p:spPr>
              <a:xfrm>
                <a:off x="24716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9"/>
              <p:cNvSpPr/>
              <p:nvPr/>
            </p:nvSpPr>
            <p:spPr>
              <a:xfrm>
                <a:off x="202775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19"/>
              <p:cNvSpPr/>
              <p:nvPr/>
            </p:nvSpPr>
            <p:spPr>
              <a:xfrm>
                <a:off x="21165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19"/>
              <p:cNvSpPr/>
              <p:nvPr/>
            </p:nvSpPr>
            <p:spPr>
              <a:xfrm>
                <a:off x="220532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19"/>
              <p:cNvSpPr/>
              <p:nvPr/>
            </p:nvSpPr>
            <p:spPr>
              <a:xfrm>
                <a:off x="229411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19"/>
              <p:cNvSpPr/>
              <p:nvPr/>
            </p:nvSpPr>
            <p:spPr>
              <a:xfrm>
                <a:off x="238290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19"/>
              <p:cNvSpPr/>
              <p:nvPr/>
            </p:nvSpPr>
            <p:spPr>
              <a:xfrm>
                <a:off x="24716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19"/>
              <p:cNvSpPr/>
              <p:nvPr/>
            </p:nvSpPr>
            <p:spPr>
              <a:xfrm>
                <a:off x="202775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19"/>
              <p:cNvSpPr/>
              <p:nvPr/>
            </p:nvSpPr>
            <p:spPr>
              <a:xfrm>
                <a:off x="21165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19"/>
              <p:cNvSpPr/>
              <p:nvPr/>
            </p:nvSpPr>
            <p:spPr>
              <a:xfrm>
                <a:off x="220532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19"/>
              <p:cNvSpPr/>
              <p:nvPr/>
            </p:nvSpPr>
            <p:spPr>
              <a:xfrm>
                <a:off x="229411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19"/>
              <p:cNvSpPr/>
              <p:nvPr/>
            </p:nvSpPr>
            <p:spPr>
              <a:xfrm>
                <a:off x="238290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9"/>
              <p:cNvSpPr/>
              <p:nvPr/>
            </p:nvSpPr>
            <p:spPr>
              <a:xfrm>
                <a:off x="24716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19"/>
              <p:cNvSpPr/>
              <p:nvPr/>
            </p:nvSpPr>
            <p:spPr>
              <a:xfrm>
                <a:off x="202775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19"/>
              <p:cNvSpPr/>
              <p:nvPr/>
            </p:nvSpPr>
            <p:spPr>
              <a:xfrm>
                <a:off x="21165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19"/>
              <p:cNvSpPr/>
              <p:nvPr/>
            </p:nvSpPr>
            <p:spPr>
              <a:xfrm>
                <a:off x="220532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19"/>
              <p:cNvSpPr/>
              <p:nvPr/>
            </p:nvSpPr>
            <p:spPr>
              <a:xfrm>
                <a:off x="229411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19"/>
              <p:cNvSpPr/>
              <p:nvPr/>
            </p:nvSpPr>
            <p:spPr>
              <a:xfrm>
                <a:off x="238290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9"/>
              <p:cNvSpPr/>
              <p:nvPr/>
            </p:nvSpPr>
            <p:spPr>
              <a:xfrm>
                <a:off x="24716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9"/>
              <p:cNvSpPr/>
              <p:nvPr/>
            </p:nvSpPr>
            <p:spPr>
              <a:xfrm>
                <a:off x="202775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9"/>
              <p:cNvSpPr/>
              <p:nvPr/>
            </p:nvSpPr>
            <p:spPr>
              <a:xfrm>
                <a:off x="21165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9"/>
              <p:cNvSpPr/>
              <p:nvPr/>
            </p:nvSpPr>
            <p:spPr>
              <a:xfrm>
                <a:off x="220532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9"/>
              <p:cNvSpPr/>
              <p:nvPr/>
            </p:nvSpPr>
            <p:spPr>
              <a:xfrm>
                <a:off x="229411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9"/>
              <p:cNvSpPr/>
              <p:nvPr/>
            </p:nvSpPr>
            <p:spPr>
              <a:xfrm>
                <a:off x="238290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9"/>
              <p:cNvSpPr/>
              <p:nvPr/>
            </p:nvSpPr>
            <p:spPr>
              <a:xfrm>
                <a:off x="24716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19"/>
              <p:cNvSpPr/>
              <p:nvPr/>
            </p:nvSpPr>
            <p:spPr>
              <a:xfrm>
                <a:off x="202775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9"/>
              <p:cNvSpPr/>
              <p:nvPr/>
            </p:nvSpPr>
            <p:spPr>
              <a:xfrm>
                <a:off x="21165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9"/>
              <p:cNvSpPr/>
              <p:nvPr/>
            </p:nvSpPr>
            <p:spPr>
              <a:xfrm>
                <a:off x="220532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9"/>
              <p:cNvSpPr/>
              <p:nvPr/>
            </p:nvSpPr>
            <p:spPr>
              <a:xfrm>
                <a:off x="229411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19"/>
              <p:cNvSpPr/>
              <p:nvPr/>
            </p:nvSpPr>
            <p:spPr>
              <a:xfrm>
                <a:off x="238290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19"/>
              <p:cNvSpPr/>
              <p:nvPr/>
            </p:nvSpPr>
            <p:spPr>
              <a:xfrm>
                <a:off x="24716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9"/>
              <p:cNvSpPr/>
              <p:nvPr/>
            </p:nvSpPr>
            <p:spPr>
              <a:xfrm>
                <a:off x="202775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9"/>
              <p:cNvSpPr/>
              <p:nvPr/>
            </p:nvSpPr>
            <p:spPr>
              <a:xfrm>
                <a:off x="21165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9"/>
              <p:cNvSpPr/>
              <p:nvPr/>
            </p:nvSpPr>
            <p:spPr>
              <a:xfrm>
                <a:off x="220532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9"/>
              <p:cNvSpPr/>
              <p:nvPr/>
            </p:nvSpPr>
            <p:spPr>
              <a:xfrm>
                <a:off x="229411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19"/>
              <p:cNvSpPr/>
              <p:nvPr/>
            </p:nvSpPr>
            <p:spPr>
              <a:xfrm>
                <a:off x="238290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19"/>
              <p:cNvSpPr/>
              <p:nvPr/>
            </p:nvSpPr>
            <p:spPr>
              <a:xfrm>
                <a:off x="24716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19"/>
              <p:cNvSpPr/>
              <p:nvPr/>
            </p:nvSpPr>
            <p:spPr>
              <a:xfrm>
                <a:off x="202775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19"/>
              <p:cNvSpPr/>
              <p:nvPr/>
            </p:nvSpPr>
            <p:spPr>
              <a:xfrm>
                <a:off x="21165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9"/>
              <p:cNvSpPr/>
              <p:nvPr/>
            </p:nvSpPr>
            <p:spPr>
              <a:xfrm>
                <a:off x="220532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19"/>
              <p:cNvSpPr/>
              <p:nvPr/>
            </p:nvSpPr>
            <p:spPr>
              <a:xfrm>
                <a:off x="229411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19"/>
              <p:cNvSpPr/>
              <p:nvPr/>
            </p:nvSpPr>
            <p:spPr>
              <a:xfrm>
                <a:off x="238290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19"/>
              <p:cNvSpPr/>
              <p:nvPr/>
            </p:nvSpPr>
            <p:spPr>
              <a:xfrm>
                <a:off x="24716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19"/>
              <p:cNvSpPr/>
              <p:nvPr/>
            </p:nvSpPr>
            <p:spPr>
              <a:xfrm>
                <a:off x="202775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19"/>
              <p:cNvSpPr/>
              <p:nvPr/>
            </p:nvSpPr>
            <p:spPr>
              <a:xfrm>
                <a:off x="21165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19"/>
              <p:cNvSpPr/>
              <p:nvPr/>
            </p:nvSpPr>
            <p:spPr>
              <a:xfrm>
                <a:off x="220532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19"/>
              <p:cNvSpPr/>
              <p:nvPr/>
            </p:nvSpPr>
            <p:spPr>
              <a:xfrm>
                <a:off x="229411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19"/>
              <p:cNvSpPr/>
              <p:nvPr/>
            </p:nvSpPr>
            <p:spPr>
              <a:xfrm>
                <a:off x="238290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19"/>
              <p:cNvSpPr/>
              <p:nvPr/>
            </p:nvSpPr>
            <p:spPr>
              <a:xfrm>
                <a:off x="24716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19"/>
              <p:cNvSpPr/>
              <p:nvPr/>
            </p:nvSpPr>
            <p:spPr>
              <a:xfrm>
                <a:off x="202775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19"/>
              <p:cNvSpPr/>
              <p:nvPr/>
            </p:nvSpPr>
            <p:spPr>
              <a:xfrm>
                <a:off x="21165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19"/>
              <p:cNvSpPr/>
              <p:nvPr/>
            </p:nvSpPr>
            <p:spPr>
              <a:xfrm>
                <a:off x="220532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19"/>
              <p:cNvSpPr/>
              <p:nvPr/>
            </p:nvSpPr>
            <p:spPr>
              <a:xfrm>
                <a:off x="229411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19"/>
              <p:cNvSpPr/>
              <p:nvPr/>
            </p:nvSpPr>
            <p:spPr>
              <a:xfrm>
                <a:off x="238290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19"/>
              <p:cNvSpPr/>
              <p:nvPr/>
            </p:nvSpPr>
            <p:spPr>
              <a:xfrm>
                <a:off x="24716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9"/>
              <p:cNvSpPr/>
              <p:nvPr/>
            </p:nvSpPr>
            <p:spPr>
              <a:xfrm>
                <a:off x="202775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21165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220532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229411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238290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24716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202775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21165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220532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229411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238290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24716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202775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21165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220532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229411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238290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24716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25604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25604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25604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25604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25604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25604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25604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25604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25604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25604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25604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25604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25604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264926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264926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264926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264926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264926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264926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264926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264926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264926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264926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264926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264926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264926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273805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273805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273805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273805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273805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273805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273805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273805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273805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273805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273805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273805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273805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28268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28268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28268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28268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28268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28268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28268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28268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28268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28268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28268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28268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28268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29156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29156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29156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29156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29156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29156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29156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29156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29156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29156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29156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29156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29156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300441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300441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300441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300441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300441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300441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300441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300441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300441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300441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300441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300441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300441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309320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309320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309320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309320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309320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309320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309320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309320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309320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309320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309320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309320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309320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318199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318199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318199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318199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318199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318199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318199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318199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318199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318199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318199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318199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318199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327078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327078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19"/>
              <p:cNvSpPr/>
              <p:nvPr/>
            </p:nvSpPr>
            <p:spPr>
              <a:xfrm>
                <a:off x="327078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19"/>
              <p:cNvSpPr/>
              <p:nvPr/>
            </p:nvSpPr>
            <p:spPr>
              <a:xfrm>
                <a:off x="327078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19"/>
              <p:cNvSpPr/>
              <p:nvPr/>
            </p:nvSpPr>
            <p:spPr>
              <a:xfrm>
                <a:off x="327078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19"/>
              <p:cNvSpPr/>
              <p:nvPr/>
            </p:nvSpPr>
            <p:spPr>
              <a:xfrm>
                <a:off x="327078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19"/>
              <p:cNvSpPr/>
              <p:nvPr/>
            </p:nvSpPr>
            <p:spPr>
              <a:xfrm>
                <a:off x="327078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19"/>
              <p:cNvSpPr/>
              <p:nvPr/>
            </p:nvSpPr>
            <p:spPr>
              <a:xfrm>
                <a:off x="327078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327078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19"/>
              <p:cNvSpPr/>
              <p:nvPr/>
            </p:nvSpPr>
            <p:spPr>
              <a:xfrm>
                <a:off x="327078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19"/>
              <p:cNvSpPr/>
              <p:nvPr/>
            </p:nvSpPr>
            <p:spPr>
              <a:xfrm>
                <a:off x="327078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19"/>
              <p:cNvSpPr/>
              <p:nvPr/>
            </p:nvSpPr>
            <p:spPr>
              <a:xfrm>
                <a:off x="327078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19"/>
              <p:cNvSpPr/>
              <p:nvPr/>
            </p:nvSpPr>
            <p:spPr>
              <a:xfrm>
                <a:off x="327078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19"/>
              <p:cNvSpPr/>
              <p:nvPr/>
            </p:nvSpPr>
            <p:spPr>
              <a:xfrm>
                <a:off x="335956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19"/>
              <p:cNvSpPr/>
              <p:nvPr/>
            </p:nvSpPr>
            <p:spPr>
              <a:xfrm>
                <a:off x="335956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19"/>
              <p:cNvSpPr/>
              <p:nvPr/>
            </p:nvSpPr>
            <p:spPr>
              <a:xfrm>
                <a:off x="335956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9"/>
              <p:cNvSpPr/>
              <p:nvPr/>
            </p:nvSpPr>
            <p:spPr>
              <a:xfrm>
                <a:off x="335956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19"/>
              <p:cNvSpPr/>
              <p:nvPr/>
            </p:nvSpPr>
            <p:spPr>
              <a:xfrm>
                <a:off x="335956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19"/>
              <p:cNvSpPr/>
              <p:nvPr/>
            </p:nvSpPr>
            <p:spPr>
              <a:xfrm>
                <a:off x="335956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19"/>
              <p:cNvSpPr/>
              <p:nvPr/>
            </p:nvSpPr>
            <p:spPr>
              <a:xfrm>
                <a:off x="335956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19"/>
              <p:cNvSpPr/>
              <p:nvPr/>
            </p:nvSpPr>
            <p:spPr>
              <a:xfrm>
                <a:off x="335956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19"/>
              <p:cNvSpPr/>
              <p:nvPr/>
            </p:nvSpPr>
            <p:spPr>
              <a:xfrm>
                <a:off x="335956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19"/>
              <p:cNvSpPr/>
              <p:nvPr/>
            </p:nvSpPr>
            <p:spPr>
              <a:xfrm>
                <a:off x="335956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>
                <a:off x="335956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9"/>
              <p:cNvSpPr/>
              <p:nvPr/>
            </p:nvSpPr>
            <p:spPr>
              <a:xfrm>
                <a:off x="335956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9"/>
              <p:cNvSpPr/>
              <p:nvPr/>
            </p:nvSpPr>
            <p:spPr>
              <a:xfrm>
                <a:off x="335956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9"/>
              <p:cNvSpPr/>
              <p:nvPr/>
            </p:nvSpPr>
            <p:spPr>
              <a:xfrm>
                <a:off x="344835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9"/>
              <p:cNvSpPr/>
              <p:nvPr/>
            </p:nvSpPr>
            <p:spPr>
              <a:xfrm>
                <a:off x="344835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>
                <a:off x="344835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>
                <a:off x="344835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344835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>
                <a:off x="344835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>
                <a:off x="344835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>
                <a:off x="344835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>
                <a:off x="344835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>
                <a:off x="344835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>
                <a:off x="344835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>
                <a:off x="344835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>
                <a:off x="344835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>
                <a:off x="353714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>
                <a:off x="353714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>
                <a:off x="353714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>
                <a:off x="353714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>
                <a:off x="353714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>
                <a:off x="353714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>
                <a:off x="353714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>
                <a:off x="353714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>
                <a:off x="353714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>
                <a:off x="353714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>
                <a:off x="353714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>
                <a:off x="353714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>
                <a:off x="353714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>
                <a:off x="362593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>
                <a:off x="362593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>
                <a:off x="362593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>
                <a:off x="362593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>
                <a:off x="362593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>
                <a:off x="362593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>
                <a:off x="362593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>
                <a:off x="362593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>
                <a:off x="362593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>
                <a:off x="362593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>
                <a:off x="362593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>
                <a:off x="362593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>
                <a:off x="362593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>
                <a:off x="371472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>
                <a:off x="371472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>
                <a:off x="371472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>
                <a:off x="371472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>
                <a:off x="371472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19"/>
              <p:cNvSpPr/>
              <p:nvPr/>
            </p:nvSpPr>
            <p:spPr>
              <a:xfrm>
                <a:off x="371472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19"/>
              <p:cNvSpPr/>
              <p:nvPr/>
            </p:nvSpPr>
            <p:spPr>
              <a:xfrm>
                <a:off x="371472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19"/>
              <p:cNvSpPr/>
              <p:nvPr/>
            </p:nvSpPr>
            <p:spPr>
              <a:xfrm>
                <a:off x="371472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19"/>
              <p:cNvSpPr/>
              <p:nvPr/>
            </p:nvSpPr>
            <p:spPr>
              <a:xfrm>
                <a:off x="371472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19"/>
              <p:cNvSpPr/>
              <p:nvPr/>
            </p:nvSpPr>
            <p:spPr>
              <a:xfrm>
                <a:off x="371472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19"/>
              <p:cNvSpPr/>
              <p:nvPr/>
            </p:nvSpPr>
            <p:spPr>
              <a:xfrm>
                <a:off x="371472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19"/>
              <p:cNvSpPr/>
              <p:nvPr/>
            </p:nvSpPr>
            <p:spPr>
              <a:xfrm>
                <a:off x="371472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19"/>
              <p:cNvSpPr/>
              <p:nvPr/>
            </p:nvSpPr>
            <p:spPr>
              <a:xfrm>
                <a:off x="371472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9"/>
              <p:cNvSpPr/>
              <p:nvPr/>
            </p:nvSpPr>
            <p:spPr>
              <a:xfrm>
                <a:off x="380350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19"/>
              <p:cNvSpPr/>
              <p:nvPr/>
            </p:nvSpPr>
            <p:spPr>
              <a:xfrm>
                <a:off x="380350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19"/>
              <p:cNvSpPr/>
              <p:nvPr/>
            </p:nvSpPr>
            <p:spPr>
              <a:xfrm>
                <a:off x="380350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19"/>
              <p:cNvSpPr/>
              <p:nvPr/>
            </p:nvSpPr>
            <p:spPr>
              <a:xfrm>
                <a:off x="380350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19"/>
              <p:cNvSpPr/>
              <p:nvPr/>
            </p:nvSpPr>
            <p:spPr>
              <a:xfrm>
                <a:off x="380350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19"/>
              <p:cNvSpPr/>
              <p:nvPr/>
            </p:nvSpPr>
            <p:spPr>
              <a:xfrm>
                <a:off x="380350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19"/>
              <p:cNvSpPr/>
              <p:nvPr/>
            </p:nvSpPr>
            <p:spPr>
              <a:xfrm>
                <a:off x="380350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19"/>
              <p:cNvSpPr/>
              <p:nvPr/>
            </p:nvSpPr>
            <p:spPr>
              <a:xfrm>
                <a:off x="380350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19"/>
              <p:cNvSpPr/>
              <p:nvPr/>
            </p:nvSpPr>
            <p:spPr>
              <a:xfrm>
                <a:off x="380350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19"/>
              <p:cNvSpPr/>
              <p:nvPr/>
            </p:nvSpPr>
            <p:spPr>
              <a:xfrm>
                <a:off x="380350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19"/>
              <p:cNvSpPr/>
              <p:nvPr/>
            </p:nvSpPr>
            <p:spPr>
              <a:xfrm>
                <a:off x="380350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19"/>
              <p:cNvSpPr/>
              <p:nvPr/>
            </p:nvSpPr>
            <p:spPr>
              <a:xfrm>
                <a:off x="380350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19"/>
              <p:cNvSpPr/>
              <p:nvPr/>
            </p:nvSpPr>
            <p:spPr>
              <a:xfrm>
                <a:off x="380350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19"/>
              <p:cNvSpPr/>
              <p:nvPr/>
            </p:nvSpPr>
            <p:spPr>
              <a:xfrm>
                <a:off x="202775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19"/>
              <p:cNvSpPr/>
              <p:nvPr/>
            </p:nvSpPr>
            <p:spPr>
              <a:xfrm>
                <a:off x="21165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19"/>
              <p:cNvSpPr/>
              <p:nvPr/>
            </p:nvSpPr>
            <p:spPr>
              <a:xfrm>
                <a:off x="220532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19"/>
              <p:cNvSpPr/>
              <p:nvPr/>
            </p:nvSpPr>
            <p:spPr>
              <a:xfrm>
                <a:off x="229411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19"/>
              <p:cNvSpPr/>
              <p:nvPr/>
            </p:nvSpPr>
            <p:spPr>
              <a:xfrm>
                <a:off x="238290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9"/>
              <p:cNvSpPr/>
              <p:nvPr/>
            </p:nvSpPr>
            <p:spPr>
              <a:xfrm>
                <a:off x="24716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19"/>
              <p:cNvSpPr/>
              <p:nvPr/>
            </p:nvSpPr>
            <p:spPr>
              <a:xfrm>
                <a:off x="25604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9"/>
              <p:cNvSpPr/>
              <p:nvPr/>
            </p:nvSpPr>
            <p:spPr>
              <a:xfrm>
                <a:off x="264926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19"/>
              <p:cNvSpPr/>
              <p:nvPr/>
            </p:nvSpPr>
            <p:spPr>
              <a:xfrm>
                <a:off x="273805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19"/>
              <p:cNvSpPr/>
              <p:nvPr/>
            </p:nvSpPr>
            <p:spPr>
              <a:xfrm>
                <a:off x="28268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19"/>
              <p:cNvSpPr/>
              <p:nvPr/>
            </p:nvSpPr>
            <p:spPr>
              <a:xfrm>
                <a:off x="29156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19"/>
              <p:cNvSpPr/>
              <p:nvPr/>
            </p:nvSpPr>
            <p:spPr>
              <a:xfrm>
                <a:off x="300441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19"/>
              <p:cNvSpPr/>
              <p:nvPr/>
            </p:nvSpPr>
            <p:spPr>
              <a:xfrm>
                <a:off x="309320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19"/>
              <p:cNvSpPr/>
              <p:nvPr/>
            </p:nvSpPr>
            <p:spPr>
              <a:xfrm>
                <a:off x="318199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19"/>
              <p:cNvSpPr/>
              <p:nvPr/>
            </p:nvSpPr>
            <p:spPr>
              <a:xfrm>
                <a:off x="327078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19"/>
              <p:cNvSpPr/>
              <p:nvPr/>
            </p:nvSpPr>
            <p:spPr>
              <a:xfrm>
                <a:off x="335956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19"/>
              <p:cNvSpPr/>
              <p:nvPr/>
            </p:nvSpPr>
            <p:spPr>
              <a:xfrm>
                <a:off x="344835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19"/>
              <p:cNvSpPr/>
              <p:nvPr/>
            </p:nvSpPr>
            <p:spPr>
              <a:xfrm>
                <a:off x="353714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19"/>
              <p:cNvSpPr/>
              <p:nvPr/>
            </p:nvSpPr>
            <p:spPr>
              <a:xfrm>
                <a:off x="362593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19"/>
              <p:cNvSpPr/>
              <p:nvPr/>
            </p:nvSpPr>
            <p:spPr>
              <a:xfrm>
                <a:off x="371472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19"/>
              <p:cNvSpPr/>
              <p:nvPr/>
            </p:nvSpPr>
            <p:spPr>
              <a:xfrm>
                <a:off x="380350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19"/>
              <p:cNvSpPr/>
              <p:nvPr/>
            </p:nvSpPr>
            <p:spPr>
              <a:xfrm>
                <a:off x="202775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19"/>
              <p:cNvSpPr/>
              <p:nvPr/>
            </p:nvSpPr>
            <p:spPr>
              <a:xfrm>
                <a:off x="21165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19"/>
              <p:cNvSpPr/>
              <p:nvPr/>
            </p:nvSpPr>
            <p:spPr>
              <a:xfrm>
                <a:off x="220532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19"/>
              <p:cNvSpPr/>
              <p:nvPr/>
            </p:nvSpPr>
            <p:spPr>
              <a:xfrm>
                <a:off x="229411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19"/>
              <p:cNvSpPr/>
              <p:nvPr/>
            </p:nvSpPr>
            <p:spPr>
              <a:xfrm>
                <a:off x="238290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9"/>
              <p:cNvSpPr/>
              <p:nvPr/>
            </p:nvSpPr>
            <p:spPr>
              <a:xfrm>
                <a:off x="24716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19"/>
              <p:cNvSpPr/>
              <p:nvPr/>
            </p:nvSpPr>
            <p:spPr>
              <a:xfrm>
                <a:off x="25604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19"/>
              <p:cNvSpPr/>
              <p:nvPr/>
            </p:nvSpPr>
            <p:spPr>
              <a:xfrm>
                <a:off x="264926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19"/>
              <p:cNvSpPr/>
              <p:nvPr/>
            </p:nvSpPr>
            <p:spPr>
              <a:xfrm>
                <a:off x="273805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19"/>
              <p:cNvSpPr/>
              <p:nvPr/>
            </p:nvSpPr>
            <p:spPr>
              <a:xfrm>
                <a:off x="28268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19"/>
              <p:cNvSpPr/>
              <p:nvPr/>
            </p:nvSpPr>
            <p:spPr>
              <a:xfrm>
                <a:off x="29156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19"/>
              <p:cNvSpPr/>
              <p:nvPr/>
            </p:nvSpPr>
            <p:spPr>
              <a:xfrm>
                <a:off x="300441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19"/>
              <p:cNvSpPr/>
              <p:nvPr/>
            </p:nvSpPr>
            <p:spPr>
              <a:xfrm>
                <a:off x="309320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9"/>
              <p:cNvSpPr/>
              <p:nvPr/>
            </p:nvSpPr>
            <p:spPr>
              <a:xfrm>
                <a:off x="318199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19"/>
              <p:cNvSpPr/>
              <p:nvPr/>
            </p:nvSpPr>
            <p:spPr>
              <a:xfrm>
                <a:off x="327078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19"/>
              <p:cNvSpPr/>
              <p:nvPr/>
            </p:nvSpPr>
            <p:spPr>
              <a:xfrm>
                <a:off x="335956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19"/>
              <p:cNvSpPr/>
              <p:nvPr/>
            </p:nvSpPr>
            <p:spPr>
              <a:xfrm>
                <a:off x="344835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19"/>
              <p:cNvSpPr/>
              <p:nvPr/>
            </p:nvSpPr>
            <p:spPr>
              <a:xfrm>
                <a:off x="353714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19"/>
              <p:cNvSpPr/>
              <p:nvPr/>
            </p:nvSpPr>
            <p:spPr>
              <a:xfrm>
                <a:off x="362593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9"/>
              <p:cNvSpPr/>
              <p:nvPr/>
            </p:nvSpPr>
            <p:spPr>
              <a:xfrm>
                <a:off x="371472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19"/>
              <p:cNvSpPr/>
              <p:nvPr/>
            </p:nvSpPr>
            <p:spPr>
              <a:xfrm>
                <a:off x="380350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19"/>
              <p:cNvSpPr/>
              <p:nvPr/>
            </p:nvSpPr>
            <p:spPr>
              <a:xfrm>
                <a:off x="389579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19"/>
              <p:cNvSpPr/>
              <p:nvPr/>
            </p:nvSpPr>
            <p:spPr>
              <a:xfrm>
                <a:off x="389579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19"/>
              <p:cNvSpPr/>
              <p:nvPr/>
            </p:nvSpPr>
            <p:spPr>
              <a:xfrm>
                <a:off x="389579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19"/>
              <p:cNvSpPr/>
              <p:nvPr/>
            </p:nvSpPr>
            <p:spPr>
              <a:xfrm>
                <a:off x="389579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19"/>
              <p:cNvSpPr/>
              <p:nvPr/>
            </p:nvSpPr>
            <p:spPr>
              <a:xfrm>
                <a:off x="389579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19"/>
              <p:cNvSpPr/>
              <p:nvPr/>
            </p:nvSpPr>
            <p:spPr>
              <a:xfrm>
                <a:off x="389579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19"/>
              <p:cNvSpPr/>
              <p:nvPr/>
            </p:nvSpPr>
            <p:spPr>
              <a:xfrm>
                <a:off x="389579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19"/>
              <p:cNvSpPr/>
              <p:nvPr/>
            </p:nvSpPr>
            <p:spPr>
              <a:xfrm>
                <a:off x="389579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19"/>
              <p:cNvSpPr/>
              <p:nvPr/>
            </p:nvSpPr>
            <p:spPr>
              <a:xfrm>
                <a:off x="389579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19"/>
              <p:cNvSpPr/>
              <p:nvPr/>
            </p:nvSpPr>
            <p:spPr>
              <a:xfrm>
                <a:off x="389579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19"/>
              <p:cNvSpPr/>
              <p:nvPr/>
            </p:nvSpPr>
            <p:spPr>
              <a:xfrm>
                <a:off x="389579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19"/>
              <p:cNvSpPr/>
              <p:nvPr/>
            </p:nvSpPr>
            <p:spPr>
              <a:xfrm>
                <a:off x="389579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19"/>
              <p:cNvSpPr/>
              <p:nvPr/>
            </p:nvSpPr>
            <p:spPr>
              <a:xfrm>
                <a:off x="389579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19"/>
              <p:cNvSpPr/>
              <p:nvPr/>
            </p:nvSpPr>
            <p:spPr>
              <a:xfrm>
                <a:off x="389579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19"/>
              <p:cNvSpPr/>
              <p:nvPr/>
            </p:nvSpPr>
            <p:spPr>
              <a:xfrm>
                <a:off x="389579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19"/>
              <p:cNvSpPr/>
              <p:nvPr/>
            </p:nvSpPr>
            <p:spPr>
              <a:xfrm>
                <a:off x="193896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19"/>
              <p:cNvSpPr/>
              <p:nvPr/>
            </p:nvSpPr>
            <p:spPr>
              <a:xfrm>
                <a:off x="193896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19"/>
              <p:cNvSpPr/>
              <p:nvPr/>
            </p:nvSpPr>
            <p:spPr>
              <a:xfrm>
                <a:off x="193896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19"/>
              <p:cNvSpPr/>
              <p:nvPr/>
            </p:nvSpPr>
            <p:spPr>
              <a:xfrm>
                <a:off x="193896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19"/>
              <p:cNvSpPr/>
              <p:nvPr/>
            </p:nvSpPr>
            <p:spPr>
              <a:xfrm>
                <a:off x="193896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19"/>
              <p:cNvSpPr/>
              <p:nvPr/>
            </p:nvSpPr>
            <p:spPr>
              <a:xfrm>
                <a:off x="193896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19"/>
              <p:cNvSpPr/>
              <p:nvPr/>
            </p:nvSpPr>
            <p:spPr>
              <a:xfrm>
                <a:off x="193896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19"/>
              <p:cNvSpPr/>
              <p:nvPr/>
            </p:nvSpPr>
            <p:spPr>
              <a:xfrm>
                <a:off x="193896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19"/>
              <p:cNvSpPr/>
              <p:nvPr/>
            </p:nvSpPr>
            <p:spPr>
              <a:xfrm>
                <a:off x="193896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19"/>
              <p:cNvSpPr/>
              <p:nvPr/>
            </p:nvSpPr>
            <p:spPr>
              <a:xfrm>
                <a:off x="193896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19"/>
              <p:cNvSpPr/>
              <p:nvPr/>
            </p:nvSpPr>
            <p:spPr>
              <a:xfrm>
                <a:off x="193896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19"/>
              <p:cNvSpPr/>
              <p:nvPr/>
            </p:nvSpPr>
            <p:spPr>
              <a:xfrm>
                <a:off x="193896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19"/>
              <p:cNvSpPr/>
              <p:nvPr/>
            </p:nvSpPr>
            <p:spPr>
              <a:xfrm>
                <a:off x="193896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19"/>
              <p:cNvSpPr/>
              <p:nvPr/>
            </p:nvSpPr>
            <p:spPr>
              <a:xfrm>
                <a:off x="193896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19"/>
              <p:cNvSpPr/>
              <p:nvPr/>
            </p:nvSpPr>
            <p:spPr>
              <a:xfrm>
                <a:off x="193896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19"/>
              <p:cNvSpPr/>
              <p:nvPr/>
            </p:nvSpPr>
            <p:spPr>
              <a:xfrm>
                <a:off x="185017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19"/>
              <p:cNvSpPr/>
              <p:nvPr/>
            </p:nvSpPr>
            <p:spPr>
              <a:xfrm>
                <a:off x="185017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19"/>
              <p:cNvSpPr/>
              <p:nvPr/>
            </p:nvSpPr>
            <p:spPr>
              <a:xfrm>
                <a:off x="185017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19"/>
              <p:cNvSpPr/>
              <p:nvPr/>
            </p:nvSpPr>
            <p:spPr>
              <a:xfrm>
                <a:off x="185017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19"/>
              <p:cNvSpPr/>
              <p:nvPr/>
            </p:nvSpPr>
            <p:spPr>
              <a:xfrm>
                <a:off x="185017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19"/>
              <p:cNvSpPr/>
              <p:nvPr/>
            </p:nvSpPr>
            <p:spPr>
              <a:xfrm>
                <a:off x="185017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19"/>
              <p:cNvSpPr/>
              <p:nvPr/>
            </p:nvSpPr>
            <p:spPr>
              <a:xfrm>
                <a:off x="185017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19"/>
              <p:cNvSpPr/>
              <p:nvPr/>
            </p:nvSpPr>
            <p:spPr>
              <a:xfrm>
                <a:off x="185017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19"/>
              <p:cNvSpPr/>
              <p:nvPr/>
            </p:nvSpPr>
            <p:spPr>
              <a:xfrm>
                <a:off x="185017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19"/>
              <p:cNvSpPr/>
              <p:nvPr/>
            </p:nvSpPr>
            <p:spPr>
              <a:xfrm>
                <a:off x="185017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9"/>
              <p:cNvSpPr/>
              <p:nvPr/>
            </p:nvSpPr>
            <p:spPr>
              <a:xfrm>
                <a:off x="185017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19"/>
              <p:cNvSpPr/>
              <p:nvPr/>
            </p:nvSpPr>
            <p:spPr>
              <a:xfrm>
                <a:off x="185017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19"/>
              <p:cNvSpPr/>
              <p:nvPr/>
            </p:nvSpPr>
            <p:spPr>
              <a:xfrm>
                <a:off x="185017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19"/>
              <p:cNvSpPr/>
              <p:nvPr/>
            </p:nvSpPr>
            <p:spPr>
              <a:xfrm>
                <a:off x="185017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19"/>
              <p:cNvSpPr/>
              <p:nvPr/>
            </p:nvSpPr>
            <p:spPr>
              <a:xfrm>
                <a:off x="185017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19"/>
              <p:cNvSpPr/>
              <p:nvPr/>
            </p:nvSpPr>
            <p:spPr>
              <a:xfrm>
                <a:off x="176138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19"/>
              <p:cNvSpPr/>
              <p:nvPr/>
            </p:nvSpPr>
            <p:spPr>
              <a:xfrm>
                <a:off x="176138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19"/>
              <p:cNvSpPr/>
              <p:nvPr/>
            </p:nvSpPr>
            <p:spPr>
              <a:xfrm>
                <a:off x="176138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19"/>
              <p:cNvSpPr/>
              <p:nvPr/>
            </p:nvSpPr>
            <p:spPr>
              <a:xfrm>
                <a:off x="176138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9"/>
              <p:cNvSpPr/>
              <p:nvPr/>
            </p:nvSpPr>
            <p:spPr>
              <a:xfrm>
                <a:off x="176138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19"/>
              <p:cNvSpPr/>
              <p:nvPr/>
            </p:nvSpPr>
            <p:spPr>
              <a:xfrm>
                <a:off x="176138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19"/>
              <p:cNvSpPr/>
              <p:nvPr/>
            </p:nvSpPr>
            <p:spPr>
              <a:xfrm>
                <a:off x="176138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19"/>
              <p:cNvSpPr/>
              <p:nvPr/>
            </p:nvSpPr>
            <p:spPr>
              <a:xfrm>
                <a:off x="176138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19"/>
              <p:cNvSpPr/>
              <p:nvPr/>
            </p:nvSpPr>
            <p:spPr>
              <a:xfrm>
                <a:off x="176138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19"/>
              <p:cNvSpPr/>
              <p:nvPr/>
            </p:nvSpPr>
            <p:spPr>
              <a:xfrm>
                <a:off x="176138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19"/>
              <p:cNvSpPr/>
              <p:nvPr/>
            </p:nvSpPr>
            <p:spPr>
              <a:xfrm>
                <a:off x="176138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19"/>
              <p:cNvSpPr/>
              <p:nvPr/>
            </p:nvSpPr>
            <p:spPr>
              <a:xfrm>
                <a:off x="176138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19"/>
              <p:cNvSpPr/>
              <p:nvPr/>
            </p:nvSpPr>
            <p:spPr>
              <a:xfrm>
                <a:off x="176138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19"/>
              <p:cNvSpPr/>
              <p:nvPr/>
            </p:nvSpPr>
            <p:spPr>
              <a:xfrm>
                <a:off x="176138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19"/>
              <p:cNvSpPr/>
              <p:nvPr/>
            </p:nvSpPr>
            <p:spPr>
              <a:xfrm>
                <a:off x="176138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19"/>
              <p:cNvSpPr/>
              <p:nvPr/>
            </p:nvSpPr>
            <p:spPr>
              <a:xfrm>
                <a:off x="87352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19"/>
              <p:cNvSpPr/>
              <p:nvPr/>
            </p:nvSpPr>
            <p:spPr>
              <a:xfrm>
                <a:off x="96231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19"/>
              <p:cNvSpPr/>
              <p:nvPr/>
            </p:nvSpPr>
            <p:spPr>
              <a:xfrm>
                <a:off x="105110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19"/>
              <p:cNvSpPr/>
              <p:nvPr/>
            </p:nvSpPr>
            <p:spPr>
              <a:xfrm>
                <a:off x="11398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19"/>
              <p:cNvSpPr/>
              <p:nvPr/>
            </p:nvSpPr>
            <p:spPr>
              <a:xfrm>
                <a:off x="12286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19"/>
              <p:cNvSpPr/>
              <p:nvPr/>
            </p:nvSpPr>
            <p:spPr>
              <a:xfrm>
                <a:off x="131746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19"/>
              <p:cNvSpPr/>
              <p:nvPr/>
            </p:nvSpPr>
            <p:spPr>
              <a:xfrm>
                <a:off x="87352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19"/>
              <p:cNvSpPr/>
              <p:nvPr/>
            </p:nvSpPr>
            <p:spPr>
              <a:xfrm>
                <a:off x="96231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19"/>
              <p:cNvSpPr/>
              <p:nvPr/>
            </p:nvSpPr>
            <p:spPr>
              <a:xfrm>
                <a:off x="105110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19"/>
              <p:cNvSpPr/>
              <p:nvPr/>
            </p:nvSpPr>
            <p:spPr>
              <a:xfrm>
                <a:off x="11398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19"/>
              <p:cNvSpPr/>
              <p:nvPr/>
            </p:nvSpPr>
            <p:spPr>
              <a:xfrm>
                <a:off x="12286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19"/>
              <p:cNvSpPr/>
              <p:nvPr/>
            </p:nvSpPr>
            <p:spPr>
              <a:xfrm>
                <a:off x="131746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19"/>
              <p:cNvSpPr/>
              <p:nvPr/>
            </p:nvSpPr>
            <p:spPr>
              <a:xfrm>
                <a:off x="87352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19"/>
              <p:cNvSpPr/>
              <p:nvPr/>
            </p:nvSpPr>
            <p:spPr>
              <a:xfrm>
                <a:off x="96231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19"/>
              <p:cNvSpPr/>
              <p:nvPr/>
            </p:nvSpPr>
            <p:spPr>
              <a:xfrm>
                <a:off x="105110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19"/>
              <p:cNvSpPr/>
              <p:nvPr/>
            </p:nvSpPr>
            <p:spPr>
              <a:xfrm>
                <a:off x="11398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19"/>
              <p:cNvSpPr/>
              <p:nvPr/>
            </p:nvSpPr>
            <p:spPr>
              <a:xfrm>
                <a:off x="12286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19"/>
              <p:cNvSpPr/>
              <p:nvPr/>
            </p:nvSpPr>
            <p:spPr>
              <a:xfrm>
                <a:off x="131746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19"/>
              <p:cNvSpPr/>
              <p:nvPr/>
            </p:nvSpPr>
            <p:spPr>
              <a:xfrm>
                <a:off x="87352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19"/>
              <p:cNvSpPr/>
              <p:nvPr/>
            </p:nvSpPr>
            <p:spPr>
              <a:xfrm>
                <a:off x="96231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19"/>
              <p:cNvSpPr/>
              <p:nvPr/>
            </p:nvSpPr>
            <p:spPr>
              <a:xfrm>
                <a:off x="105110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19"/>
              <p:cNvSpPr/>
              <p:nvPr/>
            </p:nvSpPr>
            <p:spPr>
              <a:xfrm>
                <a:off x="11398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19"/>
              <p:cNvSpPr/>
              <p:nvPr/>
            </p:nvSpPr>
            <p:spPr>
              <a:xfrm>
                <a:off x="12286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19"/>
              <p:cNvSpPr/>
              <p:nvPr/>
            </p:nvSpPr>
            <p:spPr>
              <a:xfrm>
                <a:off x="131746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19"/>
              <p:cNvSpPr/>
              <p:nvPr/>
            </p:nvSpPr>
            <p:spPr>
              <a:xfrm>
                <a:off x="87352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19"/>
              <p:cNvSpPr/>
              <p:nvPr/>
            </p:nvSpPr>
            <p:spPr>
              <a:xfrm>
                <a:off x="96231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9"/>
              <p:cNvSpPr/>
              <p:nvPr/>
            </p:nvSpPr>
            <p:spPr>
              <a:xfrm>
                <a:off x="105110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9"/>
              <p:cNvSpPr/>
              <p:nvPr/>
            </p:nvSpPr>
            <p:spPr>
              <a:xfrm>
                <a:off x="11398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9"/>
              <p:cNvSpPr/>
              <p:nvPr/>
            </p:nvSpPr>
            <p:spPr>
              <a:xfrm>
                <a:off x="12286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19"/>
              <p:cNvSpPr/>
              <p:nvPr/>
            </p:nvSpPr>
            <p:spPr>
              <a:xfrm>
                <a:off x="131746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19"/>
              <p:cNvSpPr/>
              <p:nvPr/>
            </p:nvSpPr>
            <p:spPr>
              <a:xfrm>
                <a:off x="87352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19"/>
              <p:cNvSpPr/>
              <p:nvPr/>
            </p:nvSpPr>
            <p:spPr>
              <a:xfrm>
                <a:off x="96231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19"/>
              <p:cNvSpPr/>
              <p:nvPr/>
            </p:nvSpPr>
            <p:spPr>
              <a:xfrm>
                <a:off x="105110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19"/>
              <p:cNvSpPr/>
              <p:nvPr/>
            </p:nvSpPr>
            <p:spPr>
              <a:xfrm>
                <a:off x="11398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19"/>
              <p:cNvSpPr/>
              <p:nvPr/>
            </p:nvSpPr>
            <p:spPr>
              <a:xfrm>
                <a:off x="12286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19"/>
              <p:cNvSpPr/>
              <p:nvPr/>
            </p:nvSpPr>
            <p:spPr>
              <a:xfrm>
                <a:off x="131746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9"/>
              <p:cNvSpPr/>
              <p:nvPr/>
            </p:nvSpPr>
            <p:spPr>
              <a:xfrm>
                <a:off x="87352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9"/>
              <p:cNvSpPr/>
              <p:nvPr/>
            </p:nvSpPr>
            <p:spPr>
              <a:xfrm>
                <a:off x="96231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9"/>
              <p:cNvSpPr/>
              <p:nvPr/>
            </p:nvSpPr>
            <p:spPr>
              <a:xfrm>
                <a:off x="105110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9"/>
              <p:cNvSpPr/>
              <p:nvPr/>
            </p:nvSpPr>
            <p:spPr>
              <a:xfrm>
                <a:off x="11398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19"/>
              <p:cNvSpPr/>
              <p:nvPr/>
            </p:nvSpPr>
            <p:spPr>
              <a:xfrm>
                <a:off x="12286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19"/>
              <p:cNvSpPr/>
              <p:nvPr/>
            </p:nvSpPr>
            <p:spPr>
              <a:xfrm>
                <a:off x="131746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19"/>
              <p:cNvSpPr/>
              <p:nvPr/>
            </p:nvSpPr>
            <p:spPr>
              <a:xfrm>
                <a:off x="87352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19"/>
              <p:cNvSpPr/>
              <p:nvPr/>
            </p:nvSpPr>
            <p:spPr>
              <a:xfrm>
                <a:off x="96231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19"/>
              <p:cNvSpPr/>
              <p:nvPr/>
            </p:nvSpPr>
            <p:spPr>
              <a:xfrm>
                <a:off x="105110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19"/>
              <p:cNvSpPr/>
              <p:nvPr/>
            </p:nvSpPr>
            <p:spPr>
              <a:xfrm>
                <a:off x="11398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19"/>
              <p:cNvSpPr/>
              <p:nvPr/>
            </p:nvSpPr>
            <p:spPr>
              <a:xfrm>
                <a:off x="12286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19"/>
              <p:cNvSpPr/>
              <p:nvPr/>
            </p:nvSpPr>
            <p:spPr>
              <a:xfrm>
                <a:off x="131746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19"/>
              <p:cNvSpPr/>
              <p:nvPr/>
            </p:nvSpPr>
            <p:spPr>
              <a:xfrm>
                <a:off x="87352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19"/>
              <p:cNvSpPr/>
              <p:nvPr/>
            </p:nvSpPr>
            <p:spPr>
              <a:xfrm>
                <a:off x="96231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19"/>
              <p:cNvSpPr/>
              <p:nvPr/>
            </p:nvSpPr>
            <p:spPr>
              <a:xfrm>
                <a:off x="105110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19"/>
              <p:cNvSpPr/>
              <p:nvPr/>
            </p:nvSpPr>
            <p:spPr>
              <a:xfrm>
                <a:off x="11398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19"/>
              <p:cNvSpPr/>
              <p:nvPr/>
            </p:nvSpPr>
            <p:spPr>
              <a:xfrm>
                <a:off x="12286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19"/>
              <p:cNvSpPr/>
              <p:nvPr/>
            </p:nvSpPr>
            <p:spPr>
              <a:xfrm>
                <a:off x="131746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19"/>
              <p:cNvSpPr/>
              <p:nvPr/>
            </p:nvSpPr>
            <p:spPr>
              <a:xfrm>
                <a:off x="87352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19"/>
              <p:cNvSpPr/>
              <p:nvPr/>
            </p:nvSpPr>
            <p:spPr>
              <a:xfrm>
                <a:off x="96231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19"/>
              <p:cNvSpPr/>
              <p:nvPr/>
            </p:nvSpPr>
            <p:spPr>
              <a:xfrm>
                <a:off x="105110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19"/>
              <p:cNvSpPr/>
              <p:nvPr/>
            </p:nvSpPr>
            <p:spPr>
              <a:xfrm>
                <a:off x="11398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19"/>
              <p:cNvSpPr/>
              <p:nvPr/>
            </p:nvSpPr>
            <p:spPr>
              <a:xfrm>
                <a:off x="12286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19"/>
              <p:cNvSpPr/>
              <p:nvPr/>
            </p:nvSpPr>
            <p:spPr>
              <a:xfrm>
                <a:off x="131746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19"/>
              <p:cNvSpPr/>
              <p:nvPr/>
            </p:nvSpPr>
            <p:spPr>
              <a:xfrm>
                <a:off x="87352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19"/>
              <p:cNvSpPr/>
              <p:nvPr/>
            </p:nvSpPr>
            <p:spPr>
              <a:xfrm>
                <a:off x="96231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19"/>
              <p:cNvSpPr/>
              <p:nvPr/>
            </p:nvSpPr>
            <p:spPr>
              <a:xfrm>
                <a:off x="105110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19"/>
              <p:cNvSpPr/>
              <p:nvPr/>
            </p:nvSpPr>
            <p:spPr>
              <a:xfrm>
                <a:off x="11398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19"/>
              <p:cNvSpPr/>
              <p:nvPr/>
            </p:nvSpPr>
            <p:spPr>
              <a:xfrm>
                <a:off x="12286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19"/>
              <p:cNvSpPr/>
              <p:nvPr/>
            </p:nvSpPr>
            <p:spPr>
              <a:xfrm>
                <a:off x="131746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19"/>
              <p:cNvSpPr/>
              <p:nvPr/>
            </p:nvSpPr>
            <p:spPr>
              <a:xfrm>
                <a:off x="87352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19"/>
              <p:cNvSpPr/>
              <p:nvPr/>
            </p:nvSpPr>
            <p:spPr>
              <a:xfrm>
                <a:off x="96231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19"/>
              <p:cNvSpPr/>
              <p:nvPr/>
            </p:nvSpPr>
            <p:spPr>
              <a:xfrm>
                <a:off x="105110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19"/>
              <p:cNvSpPr/>
              <p:nvPr/>
            </p:nvSpPr>
            <p:spPr>
              <a:xfrm>
                <a:off x="11398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19"/>
              <p:cNvSpPr/>
              <p:nvPr/>
            </p:nvSpPr>
            <p:spPr>
              <a:xfrm>
                <a:off x="12286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19"/>
              <p:cNvSpPr/>
              <p:nvPr/>
            </p:nvSpPr>
            <p:spPr>
              <a:xfrm>
                <a:off x="131746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19"/>
              <p:cNvSpPr/>
              <p:nvPr/>
            </p:nvSpPr>
            <p:spPr>
              <a:xfrm>
                <a:off x="87352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19"/>
              <p:cNvSpPr/>
              <p:nvPr/>
            </p:nvSpPr>
            <p:spPr>
              <a:xfrm>
                <a:off x="96231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19"/>
              <p:cNvSpPr/>
              <p:nvPr/>
            </p:nvSpPr>
            <p:spPr>
              <a:xfrm>
                <a:off x="105110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19"/>
              <p:cNvSpPr/>
              <p:nvPr/>
            </p:nvSpPr>
            <p:spPr>
              <a:xfrm>
                <a:off x="11398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19"/>
              <p:cNvSpPr/>
              <p:nvPr/>
            </p:nvSpPr>
            <p:spPr>
              <a:xfrm>
                <a:off x="12286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19"/>
              <p:cNvSpPr/>
              <p:nvPr/>
            </p:nvSpPr>
            <p:spPr>
              <a:xfrm>
                <a:off x="131746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19"/>
              <p:cNvSpPr/>
              <p:nvPr/>
            </p:nvSpPr>
            <p:spPr>
              <a:xfrm>
                <a:off x="140625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19"/>
              <p:cNvSpPr/>
              <p:nvPr/>
            </p:nvSpPr>
            <p:spPr>
              <a:xfrm>
                <a:off x="140625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19"/>
              <p:cNvSpPr/>
              <p:nvPr/>
            </p:nvSpPr>
            <p:spPr>
              <a:xfrm>
                <a:off x="140625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19"/>
              <p:cNvSpPr/>
              <p:nvPr/>
            </p:nvSpPr>
            <p:spPr>
              <a:xfrm>
                <a:off x="140625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19"/>
              <p:cNvSpPr/>
              <p:nvPr/>
            </p:nvSpPr>
            <p:spPr>
              <a:xfrm>
                <a:off x="140625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19"/>
              <p:cNvSpPr/>
              <p:nvPr/>
            </p:nvSpPr>
            <p:spPr>
              <a:xfrm>
                <a:off x="140625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19"/>
              <p:cNvSpPr/>
              <p:nvPr/>
            </p:nvSpPr>
            <p:spPr>
              <a:xfrm>
                <a:off x="140625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19"/>
              <p:cNvSpPr/>
              <p:nvPr/>
            </p:nvSpPr>
            <p:spPr>
              <a:xfrm>
                <a:off x="140625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19"/>
              <p:cNvSpPr/>
              <p:nvPr/>
            </p:nvSpPr>
            <p:spPr>
              <a:xfrm>
                <a:off x="140625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19"/>
              <p:cNvSpPr/>
              <p:nvPr/>
            </p:nvSpPr>
            <p:spPr>
              <a:xfrm>
                <a:off x="140625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19"/>
              <p:cNvSpPr/>
              <p:nvPr/>
            </p:nvSpPr>
            <p:spPr>
              <a:xfrm>
                <a:off x="140625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19"/>
              <p:cNvSpPr/>
              <p:nvPr/>
            </p:nvSpPr>
            <p:spPr>
              <a:xfrm>
                <a:off x="140625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19"/>
              <p:cNvSpPr/>
              <p:nvPr/>
            </p:nvSpPr>
            <p:spPr>
              <a:xfrm>
                <a:off x="140625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19"/>
              <p:cNvSpPr/>
              <p:nvPr/>
            </p:nvSpPr>
            <p:spPr>
              <a:xfrm>
                <a:off x="14950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19"/>
              <p:cNvSpPr/>
              <p:nvPr/>
            </p:nvSpPr>
            <p:spPr>
              <a:xfrm>
                <a:off x="14950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19"/>
              <p:cNvSpPr/>
              <p:nvPr/>
            </p:nvSpPr>
            <p:spPr>
              <a:xfrm>
                <a:off x="14950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19"/>
              <p:cNvSpPr/>
              <p:nvPr/>
            </p:nvSpPr>
            <p:spPr>
              <a:xfrm>
                <a:off x="14950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19"/>
              <p:cNvSpPr/>
              <p:nvPr/>
            </p:nvSpPr>
            <p:spPr>
              <a:xfrm>
                <a:off x="14950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19"/>
              <p:cNvSpPr/>
              <p:nvPr/>
            </p:nvSpPr>
            <p:spPr>
              <a:xfrm>
                <a:off x="14950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19"/>
              <p:cNvSpPr/>
              <p:nvPr/>
            </p:nvSpPr>
            <p:spPr>
              <a:xfrm>
                <a:off x="14950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19"/>
              <p:cNvSpPr/>
              <p:nvPr/>
            </p:nvSpPr>
            <p:spPr>
              <a:xfrm>
                <a:off x="14950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19"/>
              <p:cNvSpPr/>
              <p:nvPr/>
            </p:nvSpPr>
            <p:spPr>
              <a:xfrm>
                <a:off x="14950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19"/>
              <p:cNvSpPr/>
              <p:nvPr/>
            </p:nvSpPr>
            <p:spPr>
              <a:xfrm>
                <a:off x="14950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19"/>
              <p:cNvSpPr/>
              <p:nvPr/>
            </p:nvSpPr>
            <p:spPr>
              <a:xfrm>
                <a:off x="14950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19"/>
              <p:cNvSpPr/>
              <p:nvPr/>
            </p:nvSpPr>
            <p:spPr>
              <a:xfrm>
                <a:off x="14950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19"/>
              <p:cNvSpPr/>
              <p:nvPr/>
            </p:nvSpPr>
            <p:spPr>
              <a:xfrm>
                <a:off x="14950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19"/>
              <p:cNvSpPr/>
              <p:nvPr/>
            </p:nvSpPr>
            <p:spPr>
              <a:xfrm>
                <a:off x="15838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19"/>
              <p:cNvSpPr/>
              <p:nvPr/>
            </p:nvSpPr>
            <p:spPr>
              <a:xfrm>
                <a:off x="15838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19"/>
              <p:cNvSpPr/>
              <p:nvPr/>
            </p:nvSpPr>
            <p:spPr>
              <a:xfrm>
                <a:off x="15838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19"/>
              <p:cNvSpPr/>
              <p:nvPr/>
            </p:nvSpPr>
            <p:spPr>
              <a:xfrm>
                <a:off x="15838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19"/>
              <p:cNvSpPr/>
              <p:nvPr/>
            </p:nvSpPr>
            <p:spPr>
              <a:xfrm>
                <a:off x="15838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19"/>
              <p:cNvSpPr/>
              <p:nvPr/>
            </p:nvSpPr>
            <p:spPr>
              <a:xfrm>
                <a:off x="15838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19"/>
              <p:cNvSpPr/>
              <p:nvPr/>
            </p:nvSpPr>
            <p:spPr>
              <a:xfrm>
                <a:off x="15838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19"/>
              <p:cNvSpPr/>
              <p:nvPr/>
            </p:nvSpPr>
            <p:spPr>
              <a:xfrm>
                <a:off x="15838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19"/>
              <p:cNvSpPr/>
              <p:nvPr/>
            </p:nvSpPr>
            <p:spPr>
              <a:xfrm>
                <a:off x="15838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19"/>
              <p:cNvSpPr/>
              <p:nvPr/>
            </p:nvSpPr>
            <p:spPr>
              <a:xfrm>
                <a:off x="15838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19"/>
              <p:cNvSpPr/>
              <p:nvPr/>
            </p:nvSpPr>
            <p:spPr>
              <a:xfrm>
                <a:off x="15838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19"/>
              <p:cNvSpPr/>
              <p:nvPr/>
            </p:nvSpPr>
            <p:spPr>
              <a:xfrm>
                <a:off x="15838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19"/>
              <p:cNvSpPr/>
              <p:nvPr/>
            </p:nvSpPr>
            <p:spPr>
              <a:xfrm>
                <a:off x="15838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19"/>
              <p:cNvSpPr/>
              <p:nvPr/>
            </p:nvSpPr>
            <p:spPr>
              <a:xfrm>
                <a:off x="167261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19"/>
              <p:cNvSpPr/>
              <p:nvPr/>
            </p:nvSpPr>
            <p:spPr>
              <a:xfrm>
                <a:off x="167261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19"/>
              <p:cNvSpPr/>
              <p:nvPr/>
            </p:nvSpPr>
            <p:spPr>
              <a:xfrm>
                <a:off x="167261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19"/>
              <p:cNvSpPr/>
              <p:nvPr/>
            </p:nvSpPr>
            <p:spPr>
              <a:xfrm>
                <a:off x="167261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19"/>
              <p:cNvSpPr/>
              <p:nvPr/>
            </p:nvSpPr>
            <p:spPr>
              <a:xfrm>
                <a:off x="167261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19"/>
              <p:cNvSpPr/>
              <p:nvPr/>
            </p:nvSpPr>
            <p:spPr>
              <a:xfrm>
                <a:off x="167261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19"/>
              <p:cNvSpPr/>
              <p:nvPr/>
            </p:nvSpPr>
            <p:spPr>
              <a:xfrm>
                <a:off x="167261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19"/>
              <p:cNvSpPr/>
              <p:nvPr/>
            </p:nvSpPr>
            <p:spPr>
              <a:xfrm>
                <a:off x="167261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19"/>
              <p:cNvSpPr/>
              <p:nvPr/>
            </p:nvSpPr>
            <p:spPr>
              <a:xfrm>
                <a:off x="167261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19"/>
              <p:cNvSpPr/>
              <p:nvPr/>
            </p:nvSpPr>
            <p:spPr>
              <a:xfrm>
                <a:off x="167261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19"/>
              <p:cNvSpPr/>
              <p:nvPr/>
            </p:nvSpPr>
            <p:spPr>
              <a:xfrm>
                <a:off x="167261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19"/>
              <p:cNvSpPr/>
              <p:nvPr/>
            </p:nvSpPr>
            <p:spPr>
              <a:xfrm>
                <a:off x="167261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19"/>
              <p:cNvSpPr/>
              <p:nvPr/>
            </p:nvSpPr>
            <p:spPr>
              <a:xfrm>
                <a:off x="167261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19"/>
              <p:cNvSpPr/>
              <p:nvPr/>
            </p:nvSpPr>
            <p:spPr>
              <a:xfrm>
                <a:off x="87352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19"/>
              <p:cNvSpPr/>
              <p:nvPr/>
            </p:nvSpPr>
            <p:spPr>
              <a:xfrm>
                <a:off x="96231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19"/>
              <p:cNvSpPr/>
              <p:nvPr/>
            </p:nvSpPr>
            <p:spPr>
              <a:xfrm>
                <a:off x="105110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19"/>
              <p:cNvSpPr/>
              <p:nvPr/>
            </p:nvSpPr>
            <p:spPr>
              <a:xfrm>
                <a:off x="11398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19"/>
              <p:cNvSpPr/>
              <p:nvPr/>
            </p:nvSpPr>
            <p:spPr>
              <a:xfrm>
                <a:off x="12286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19"/>
              <p:cNvSpPr/>
              <p:nvPr/>
            </p:nvSpPr>
            <p:spPr>
              <a:xfrm>
                <a:off x="131746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19"/>
              <p:cNvSpPr/>
              <p:nvPr/>
            </p:nvSpPr>
            <p:spPr>
              <a:xfrm>
                <a:off x="140625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19"/>
              <p:cNvSpPr/>
              <p:nvPr/>
            </p:nvSpPr>
            <p:spPr>
              <a:xfrm>
                <a:off x="14950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19"/>
              <p:cNvSpPr/>
              <p:nvPr/>
            </p:nvSpPr>
            <p:spPr>
              <a:xfrm>
                <a:off x="15838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19"/>
              <p:cNvSpPr/>
              <p:nvPr/>
            </p:nvSpPr>
            <p:spPr>
              <a:xfrm>
                <a:off x="167261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19"/>
              <p:cNvSpPr/>
              <p:nvPr/>
            </p:nvSpPr>
            <p:spPr>
              <a:xfrm>
                <a:off x="87352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19"/>
              <p:cNvSpPr/>
              <p:nvPr/>
            </p:nvSpPr>
            <p:spPr>
              <a:xfrm>
                <a:off x="96231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19"/>
              <p:cNvSpPr/>
              <p:nvPr/>
            </p:nvSpPr>
            <p:spPr>
              <a:xfrm>
                <a:off x="105110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19"/>
              <p:cNvSpPr/>
              <p:nvPr/>
            </p:nvSpPr>
            <p:spPr>
              <a:xfrm>
                <a:off x="11398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19"/>
              <p:cNvSpPr/>
              <p:nvPr/>
            </p:nvSpPr>
            <p:spPr>
              <a:xfrm>
                <a:off x="12286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19"/>
              <p:cNvSpPr/>
              <p:nvPr/>
            </p:nvSpPr>
            <p:spPr>
              <a:xfrm>
                <a:off x="131746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19"/>
              <p:cNvSpPr/>
              <p:nvPr/>
            </p:nvSpPr>
            <p:spPr>
              <a:xfrm>
                <a:off x="140625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19"/>
              <p:cNvSpPr/>
              <p:nvPr/>
            </p:nvSpPr>
            <p:spPr>
              <a:xfrm>
                <a:off x="14950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19"/>
              <p:cNvSpPr/>
              <p:nvPr/>
            </p:nvSpPr>
            <p:spPr>
              <a:xfrm>
                <a:off x="15838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19"/>
              <p:cNvSpPr/>
              <p:nvPr/>
            </p:nvSpPr>
            <p:spPr>
              <a:xfrm>
                <a:off x="167261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19"/>
              <p:cNvSpPr/>
              <p:nvPr/>
            </p:nvSpPr>
            <p:spPr>
              <a:xfrm>
                <a:off x="7847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19"/>
              <p:cNvSpPr/>
              <p:nvPr/>
            </p:nvSpPr>
            <p:spPr>
              <a:xfrm>
                <a:off x="7847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19"/>
              <p:cNvSpPr/>
              <p:nvPr/>
            </p:nvSpPr>
            <p:spPr>
              <a:xfrm>
                <a:off x="7847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19"/>
              <p:cNvSpPr/>
              <p:nvPr/>
            </p:nvSpPr>
            <p:spPr>
              <a:xfrm>
                <a:off x="7847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19"/>
              <p:cNvSpPr/>
              <p:nvPr/>
            </p:nvSpPr>
            <p:spPr>
              <a:xfrm>
                <a:off x="7847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19"/>
              <p:cNvSpPr/>
              <p:nvPr/>
            </p:nvSpPr>
            <p:spPr>
              <a:xfrm>
                <a:off x="7847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19"/>
              <p:cNvSpPr/>
              <p:nvPr/>
            </p:nvSpPr>
            <p:spPr>
              <a:xfrm>
                <a:off x="7847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19"/>
              <p:cNvSpPr/>
              <p:nvPr/>
            </p:nvSpPr>
            <p:spPr>
              <a:xfrm>
                <a:off x="7847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19"/>
              <p:cNvSpPr/>
              <p:nvPr/>
            </p:nvSpPr>
            <p:spPr>
              <a:xfrm>
                <a:off x="7847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19"/>
              <p:cNvSpPr/>
              <p:nvPr/>
            </p:nvSpPr>
            <p:spPr>
              <a:xfrm>
                <a:off x="7847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19"/>
              <p:cNvSpPr/>
              <p:nvPr/>
            </p:nvSpPr>
            <p:spPr>
              <a:xfrm>
                <a:off x="7847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19"/>
              <p:cNvSpPr/>
              <p:nvPr/>
            </p:nvSpPr>
            <p:spPr>
              <a:xfrm>
                <a:off x="7847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19"/>
              <p:cNvSpPr/>
              <p:nvPr/>
            </p:nvSpPr>
            <p:spPr>
              <a:xfrm>
                <a:off x="7847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19"/>
              <p:cNvSpPr/>
              <p:nvPr/>
            </p:nvSpPr>
            <p:spPr>
              <a:xfrm>
                <a:off x="7847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19"/>
              <p:cNvSpPr/>
              <p:nvPr/>
            </p:nvSpPr>
            <p:spPr>
              <a:xfrm>
                <a:off x="7847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19"/>
              <p:cNvSpPr/>
              <p:nvPr/>
            </p:nvSpPr>
            <p:spPr>
              <a:xfrm>
                <a:off x="87352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19"/>
              <p:cNvSpPr/>
              <p:nvPr/>
            </p:nvSpPr>
            <p:spPr>
              <a:xfrm>
                <a:off x="96231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19"/>
              <p:cNvSpPr/>
              <p:nvPr/>
            </p:nvSpPr>
            <p:spPr>
              <a:xfrm>
                <a:off x="105110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19"/>
              <p:cNvSpPr/>
              <p:nvPr/>
            </p:nvSpPr>
            <p:spPr>
              <a:xfrm>
                <a:off x="11398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19"/>
              <p:cNvSpPr/>
              <p:nvPr/>
            </p:nvSpPr>
            <p:spPr>
              <a:xfrm>
                <a:off x="12286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19"/>
              <p:cNvSpPr/>
              <p:nvPr/>
            </p:nvSpPr>
            <p:spPr>
              <a:xfrm>
                <a:off x="131746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19"/>
              <p:cNvSpPr/>
              <p:nvPr/>
            </p:nvSpPr>
            <p:spPr>
              <a:xfrm>
                <a:off x="87352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19"/>
              <p:cNvSpPr/>
              <p:nvPr/>
            </p:nvSpPr>
            <p:spPr>
              <a:xfrm>
                <a:off x="96231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19"/>
              <p:cNvSpPr/>
              <p:nvPr/>
            </p:nvSpPr>
            <p:spPr>
              <a:xfrm>
                <a:off x="105110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19"/>
              <p:cNvSpPr/>
              <p:nvPr/>
            </p:nvSpPr>
            <p:spPr>
              <a:xfrm>
                <a:off x="11398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19"/>
              <p:cNvSpPr/>
              <p:nvPr/>
            </p:nvSpPr>
            <p:spPr>
              <a:xfrm>
                <a:off x="12286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19"/>
              <p:cNvSpPr/>
              <p:nvPr/>
            </p:nvSpPr>
            <p:spPr>
              <a:xfrm>
                <a:off x="131746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19"/>
              <p:cNvSpPr/>
              <p:nvPr/>
            </p:nvSpPr>
            <p:spPr>
              <a:xfrm>
                <a:off x="87352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19"/>
              <p:cNvSpPr/>
              <p:nvPr/>
            </p:nvSpPr>
            <p:spPr>
              <a:xfrm>
                <a:off x="96231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19"/>
              <p:cNvSpPr/>
              <p:nvPr/>
            </p:nvSpPr>
            <p:spPr>
              <a:xfrm>
                <a:off x="105110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19"/>
              <p:cNvSpPr/>
              <p:nvPr/>
            </p:nvSpPr>
            <p:spPr>
              <a:xfrm>
                <a:off x="11398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19"/>
              <p:cNvSpPr/>
              <p:nvPr/>
            </p:nvSpPr>
            <p:spPr>
              <a:xfrm>
                <a:off x="12286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19"/>
              <p:cNvSpPr/>
              <p:nvPr/>
            </p:nvSpPr>
            <p:spPr>
              <a:xfrm>
                <a:off x="131746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19"/>
              <p:cNvSpPr/>
              <p:nvPr/>
            </p:nvSpPr>
            <p:spPr>
              <a:xfrm>
                <a:off x="87352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19"/>
              <p:cNvSpPr/>
              <p:nvPr/>
            </p:nvSpPr>
            <p:spPr>
              <a:xfrm>
                <a:off x="96231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19"/>
              <p:cNvSpPr/>
              <p:nvPr/>
            </p:nvSpPr>
            <p:spPr>
              <a:xfrm>
                <a:off x="105110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19"/>
              <p:cNvSpPr/>
              <p:nvPr/>
            </p:nvSpPr>
            <p:spPr>
              <a:xfrm>
                <a:off x="11398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19"/>
              <p:cNvSpPr/>
              <p:nvPr/>
            </p:nvSpPr>
            <p:spPr>
              <a:xfrm>
                <a:off x="12286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19"/>
              <p:cNvSpPr/>
              <p:nvPr/>
            </p:nvSpPr>
            <p:spPr>
              <a:xfrm>
                <a:off x="131746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19"/>
              <p:cNvSpPr/>
              <p:nvPr/>
            </p:nvSpPr>
            <p:spPr>
              <a:xfrm>
                <a:off x="87352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19"/>
              <p:cNvSpPr/>
              <p:nvPr/>
            </p:nvSpPr>
            <p:spPr>
              <a:xfrm>
                <a:off x="96231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19"/>
              <p:cNvSpPr/>
              <p:nvPr/>
            </p:nvSpPr>
            <p:spPr>
              <a:xfrm>
                <a:off x="105110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19"/>
              <p:cNvSpPr/>
              <p:nvPr/>
            </p:nvSpPr>
            <p:spPr>
              <a:xfrm>
                <a:off x="11398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19"/>
              <p:cNvSpPr/>
              <p:nvPr/>
            </p:nvSpPr>
            <p:spPr>
              <a:xfrm>
                <a:off x="12286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19"/>
              <p:cNvSpPr/>
              <p:nvPr/>
            </p:nvSpPr>
            <p:spPr>
              <a:xfrm>
                <a:off x="131746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19"/>
              <p:cNvSpPr/>
              <p:nvPr/>
            </p:nvSpPr>
            <p:spPr>
              <a:xfrm>
                <a:off x="87352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19"/>
              <p:cNvSpPr/>
              <p:nvPr/>
            </p:nvSpPr>
            <p:spPr>
              <a:xfrm>
                <a:off x="96231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19"/>
              <p:cNvSpPr/>
              <p:nvPr/>
            </p:nvSpPr>
            <p:spPr>
              <a:xfrm>
                <a:off x="105110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19"/>
              <p:cNvSpPr/>
              <p:nvPr/>
            </p:nvSpPr>
            <p:spPr>
              <a:xfrm>
                <a:off x="11398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19"/>
              <p:cNvSpPr/>
              <p:nvPr/>
            </p:nvSpPr>
            <p:spPr>
              <a:xfrm>
                <a:off x="12286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19"/>
              <p:cNvSpPr/>
              <p:nvPr/>
            </p:nvSpPr>
            <p:spPr>
              <a:xfrm>
                <a:off x="131746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19"/>
              <p:cNvSpPr/>
              <p:nvPr/>
            </p:nvSpPr>
            <p:spPr>
              <a:xfrm>
                <a:off x="87352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19"/>
              <p:cNvSpPr/>
              <p:nvPr/>
            </p:nvSpPr>
            <p:spPr>
              <a:xfrm>
                <a:off x="96231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19"/>
              <p:cNvSpPr/>
              <p:nvPr/>
            </p:nvSpPr>
            <p:spPr>
              <a:xfrm>
                <a:off x="105110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19"/>
              <p:cNvSpPr/>
              <p:nvPr/>
            </p:nvSpPr>
            <p:spPr>
              <a:xfrm>
                <a:off x="11398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19"/>
              <p:cNvSpPr/>
              <p:nvPr/>
            </p:nvSpPr>
            <p:spPr>
              <a:xfrm>
                <a:off x="12286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19"/>
              <p:cNvSpPr/>
              <p:nvPr/>
            </p:nvSpPr>
            <p:spPr>
              <a:xfrm>
                <a:off x="131746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19"/>
              <p:cNvSpPr/>
              <p:nvPr/>
            </p:nvSpPr>
            <p:spPr>
              <a:xfrm>
                <a:off x="87352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19"/>
              <p:cNvSpPr/>
              <p:nvPr/>
            </p:nvSpPr>
            <p:spPr>
              <a:xfrm>
                <a:off x="96231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19"/>
              <p:cNvSpPr/>
              <p:nvPr/>
            </p:nvSpPr>
            <p:spPr>
              <a:xfrm>
                <a:off x="105110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19"/>
              <p:cNvSpPr/>
              <p:nvPr/>
            </p:nvSpPr>
            <p:spPr>
              <a:xfrm>
                <a:off x="11398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19"/>
              <p:cNvSpPr/>
              <p:nvPr/>
            </p:nvSpPr>
            <p:spPr>
              <a:xfrm>
                <a:off x="12286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19"/>
              <p:cNvSpPr/>
              <p:nvPr/>
            </p:nvSpPr>
            <p:spPr>
              <a:xfrm>
                <a:off x="131746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19"/>
              <p:cNvSpPr/>
              <p:nvPr/>
            </p:nvSpPr>
            <p:spPr>
              <a:xfrm>
                <a:off x="87352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19"/>
              <p:cNvSpPr/>
              <p:nvPr/>
            </p:nvSpPr>
            <p:spPr>
              <a:xfrm>
                <a:off x="96231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19"/>
              <p:cNvSpPr/>
              <p:nvPr/>
            </p:nvSpPr>
            <p:spPr>
              <a:xfrm>
                <a:off x="105110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19"/>
              <p:cNvSpPr/>
              <p:nvPr/>
            </p:nvSpPr>
            <p:spPr>
              <a:xfrm>
                <a:off x="11398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19"/>
              <p:cNvSpPr/>
              <p:nvPr/>
            </p:nvSpPr>
            <p:spPr>
              <a:xfrm>
                <a:off x="12286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19"/>
              <p:cNvSpPr/>
              <p:nvPr/>
            </p:nvSpPr>
            <p:spPr>
              <a:xfrm>
                <a:off x="131746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19"/>
              <p:cNvSpPr/>
              <p:nvPr/>
            </p:nvSpPr>
            <p:spPr>
              <a:xfrm>
                <a:off x="87352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19"/>
              <p:cNvSpPr/>
              <p:nvPr/>
            </p:nvSpPr>
            <p:spPr>
              <a:xfrm>
                <a:off x="96231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19"/>
              <p:cNvSpPr/>
              <p:nvPr/>
            </p:nvSpPr>
            <p:spPr>
              <a:xfrm>
                <a:off x="105110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19"/>
              <p:cNvSpPr/>
              <p:nvPr/>
            </p:nvSpPr>
            <p:spPr>
              <a:xfrm>
                <a:off x="11398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19"/>
              <p:cNvSpPr/>
              <p:nvPr/>
            </p:nvSpPr>
            <p:spPr>
              <a:xfrm>
                <a:off x="12286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19"/>
              <p:cNvSpPr/>
              <p:nvPr/>
            </p:nvSpPr>
            <p:spPr>
              <a:xfrm>
                <a:off x="131746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19"/>
              <p:cNvSpPr/>
              <p:nvPr/>
            </p:nvSpPr>
            <p:spPr>
              <a:xfrm>
                <a:off x="87352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19"/>
              <p:cNvSpPr/>
              <p:nvPr/>
            </p:nvSpPr>
            <p:spPr>
              <a:xfrm>
                <a:off x="96231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19"/>
              <p:cNvSpPr/>
              <p:nvPr/>
            </p:nvSpPr>
            <p:spPr>
              <a:xfrm>
                <a:off x="105110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19"/>
              <p:cNvSpPr/>
              <p:nvPr/>
            </p:nvSpPr>
            <p:spPr>
              <a:xfrm>
                <a:off x="11398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19"/>
              <p:cNvSpPr/>
              <p:nvPr/>
            </p:nvSpPr>
            <p:spPr>
              <a:xfrm>
                <a:off x="12286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19"/>
              <p:cNvSpPr/>
              <p:nvPr/>
            </p:nvSpPr>
            <p:spPr>
              <a:xfrm>
                <a:off x="131746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19"/>
              <p:cNvSpPr/>
              <p:nvPr/>
            </p:nvSpPr>
            <p:spPr>
              <a:xfrm>
                <a:off x="87352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19"/>
              <p:cNvSpPr/>
              <p:nvPr/>
            </p:nvSpPr>
            <p:spPr>
              <a:xfrm>
                <a:off x="96231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19"/>
              <p:cNvSpPr/>
              <p:nvPr/>
            </p:nvSpPr>
            <p:spPr>
              <a:xfrm>
                <a:off x="105110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19"/>
              <p:cNvSpPr/>
              <p:nvPr/>
            </p:nvSpPr>
            <p:spPr>
              <a:xfrm>
                <a:off x="11398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19"/>
              <p:cNvSpPr/>
              <p:nvPr/>
            </p:nvSpPr>
            <p:spPr>
              <a:xfrm>
                <a:off x="12286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19"/>
              <p:cNvSpPr/>
              <p:nvPr/>
            </p:nvSpPr>
            <p:spPr>
              <a:xfrm>
                <a:off x="131746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19"/>
              <p:cNvSpPr/>
              <p:nvPr/>
            </p:nvSpPr>
            <p:spPr>
              <a:xfrm>
                <a:off x="87352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19"/>
              <p:cNvSpPr/>
              <p:nvPr/>
            </p:nvSpPr>
            <p:spPr>
              <a:xfrm>
                <a:off x="96231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19"/>
              <p:cNvSpPr/>
              <p:nvPr/>
            </p:nvSpPr>
            <p:spPr>
              <a:xfrm>
                <a:off x="105110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19"/>
              <p:cNvSpPr/>
              <p:nvPr/>
            </p:nvSpPr>
            <p:spPr>
              <a:xfrm>
                <a:off x="11398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19"/>
              <p:cNvSpPr/>
              <p:nvPr/>
            </p:nvSpPr>
            <p:spPr>
              <a:xfrm>
                <a:off x="12286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19"/>
              <p:cNvSpPr/>
              <p:nvPr/>
            </p:nvSpPr>
            <p:spPr>
              <a:xfrm>
                <a:off x="131746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19"/>
              <p:cNvSpPr/>
              <p:nvPr/>
            </p:nvSpPr>
            <p:spPr>
              <a:xfrm>
                <a:off x="140625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19"/>
              <p:cNvSpPr/>
              <p:nvPr/>
            </p:nvSpPr>
            <p:spPr>
              <a:xfrm>
                <a:off x="140625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19"/>
              <p:cNvSpPr/>
              <p:nvPr/>
            </p:nvSpPr>
            <p:spPr>
              <a:xfrm>
                <a:off x="140625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19"/>
              <p:cNvSpPr/>
              <p:nvPr/>
            </p:nvSpPr>
            <p:spPr>
              <a:xfrm>
                <a:off x="140625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19"/>
              <p:cNvSpPr/>
              <p:nvPr/>
            </p:nvSpPr>
            <p:spPr>
              <a:xfrm>
                <a:off x="140625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19"/>
              <p:cNvSpPr/>
              <p:nvPr/>
            </p:nvSpPr>
            <p:spPr>
              <a:xfrm>
                <a:off x="140625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19"/>
              <p:cNvSpPr/>
              <p:nvPr/>
            </p:nvSpPr>
            <p:spPr>
              <a:xfrm>
                <a:off x="140625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19"/>
              <p:cNvSpPr/>
              <p:nvPr/>
            </p:nvSpPr>
            <p:spPr>
              <a:xfrm>
                <a:off x="140625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19"/>
              <p:cNvSpPr/>
              <p:nvPr/>
            </p:nvSpPr>
            <p:spPr>
              <a:xfrm>
                <a:off x="140625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19"/>
              <p:cNvSpPr/>
              <p:nvPr/>
            </p:nvSpPr>
            <p:spPr>
              <a:xfrm>
                <a:off x="140625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19"/>
              <p:cNvSpPr/>
              <p:nvPr/>
            </p:nvSpPr>
            <p:spPr>
              <a:xfrm>
                <a:off x="140625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19"/>
              <p:cNvSpPr/>
              <p:nvPr/>
            </p:nvSpPr>
            <p:spPr>
              <a:xfrm>
                <a:off x="140625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19"/>
              <p:cNvSpPr/>
              <p:nvPr/>
            </p:nvSpPr>
            <p:spPr>
              <a:xfrm>
                <a:off x="140625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19"/>
              <p:cNvSpPr/>
              <p:nvPr/>
            </p:nvSpPr>
            <p:spPr>
              <a:xfrm>
                <a:off x="14950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19"/>
              <p:cNvSpPr/>
              <p:nvPr/>
            </p:nvSpPr>
            <p:spPr>
              <a:xfrm>
                <a:off x="14950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19"/>
              <p:cNvSpPr/>
              <p:nvPr/>
            </p:nvSpPr>
            <p:spPr>
              <a:xfrm>
                <a:off x="14950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19"/>
              <p:cNvSpPr/>
              <p:nvPr/>
            </p:nvSpPr>
            <p:spPr>
              <a:xfrm>
                <a:off x="14950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19"/>
              <p:cNvSpPr/>
              <p:nvPr/>
            </p:nvSpPr>
            <p:spPr>
              <a:xfrm>
                <a:off x="14950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19"/>
              <p:cNvSpPr/>
              <p:nvPr/>
            </p:nvSpPr>
            <p:spPr>
              <a:xfrm>
                <a:off x="14950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19"/>
              <p:cNvSpPr/>
              <p:nvPr/>
            </p:nvSpPr>
            <p:spPr>
              <a:xfrm>
                <a:off x="14950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19"/>
              <p:cNvSpPr/>
              <p:nvPr/>
            </p:nvSpPr>
            <p:spPr>
              <a:xfrm>
                <a:off x="14950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19"/>
              <p:cNvSpPr/>
              <p:nvPr/>
            </p:nvSpPr>
            <p:spPr>
              <a:xfrm>
                <a:off x="14950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19"/>
              <p:cNvSpPr/>
              <p:nvPr/>
            </p:nvSpPr>
            <p:spPr>
              <a:xfrm>
                <a:off x="14950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19"/>
              <p:cNvSpPr/>
              <p:nvPr/>
            </p:nvSpPr>
            <p:spPr>
              <a:xfrm>
                <a:off x="14950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19"/>
              <p:cNvSpPr/>
              <p:nvPr/>
            </p:nvSpPr>
            <p:spPr>
              <a:xfrm>
                <a:off x="14950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19"/>
              <p:cNvSpPr/>
              <p:nvPr/>
            </p:nvSpPr>
            <p:spPr>
              <a:xfrm>
                <a:off x="14950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19"/>
              <p:cNvSpPr/>
              <p:nvPr/>
            </p:nvSpPr>
            <p:spPr>
              <a:xfrm>
                <a:off x="15838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19"/>
              <p:cNvSpPr/>
              <p:nvPr/>
            </p:nvSpPr>
            <p:spPr>
              <a:xfrm>
                <a:off x="15838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19"/>
              <p:cNvSpPr/>
              <p:nvPr/>
            </p:nvSpPr>
            <p:spPr>
              <a:xfrm>
                <a:off x="15838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19"/>
              <p:cNvSpPr/>
              <p:nvPr/>
            </p:nvSpPr>
            <p:spPr>
              <a:xfrm>
                <a:off x="15838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19"/>
              <p:cNvSpPr/>
              <p:nvPr/>
            </p:nvSpPr>
            <p:spPr>
              <a:xfrm>
                <a:off x="15838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19"/>
              <p:cNvSpPr/>
              <p:nvPr/>
            </p:nvSpPr>
            <p:spPr>
              <a:xfrm>
                <a:off x="15838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19"/>
              <p:cNvSpPr/>
              <p:nvPr/>
            </p:nvSpPr>
            <p:spPr>
              <a:xfrm>
                <a:off x="15838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19"/>
              <p:cNvSpPr/>
              <p:nvPr/>
            </p:nvSpPr>
            <p:spPr>
              <a:xfrm>
                <a:off x="15838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19"/>
              <p:cNvSpPr/>
              <p:nvPr/>
            </p:nvSpPr>
            <p:spPr>
              <a:xfrm>
                <a:off x="15838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19"/>
              <p:cNvSpPr/>
              <p:nvPr/>
            </p:nvSpPr>
            <p:spPr>
              <a:xfrm>
                <a:off x="15838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19"/>
              <p:cNvSpPr/>
              <p:nvPr/>
            </p:nvSpPr>
            <p:spPr>
              <a:xfrm>
                <a:off x="15838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19"/>
              <p:cNvSpPr/>
              <p:nvPr/>
            </p:nvSpPr>
            <p:spPr>
              <a:xfrm>
                <a:off x="15838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19"/>
              <p:cNvSpPr/>
              <p:nvPr/>
            </p:nvSpPr>
            <p:spPr>
              <a:xfrm>
                <a:off x="15838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19"/>
              <p:cNvSpPr/>
              <p:nvPr/>
            </p:nvSpPr>
            <p:spPr>
              <a:xfrm>
                <a:off x="167261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19"/>
              <p:cNvSpPr/>
              <p:nvPr/>
            </p:nvSpPr>
            <p:spPr>
              <a:xfrm>
                <a:off x="167261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19"/>
              <p:cNvSpPr/>
              <p:nvPr/>
            </p:nvSpPr>
            <p:spPr>
              <a:xfrm>
                <a:off x="167261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19"/>
              <p:cNvSpPr/>
              <p:nvPr/>
            </p:nvSpPr>
            <p:spPr>
              <a:xfrm>
                <a:off x="167261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19"/>
              <p:cNvSpPr/>
              <p:nvPr/>
            </p:nvSpPr>
            <p:spPr>
              <a:xfrm>
                <a:off x="167261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19"/>
              <p:cNvSpPr/>
              <p:nvPr/>
            </p:nvSpPr>
            <p:spPr>
              <a:xfrm>
                <a:off x="167261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19"/>
              <p:cNvSpPr/>
              <p:nvPr/>
            </p:nvSpPr>
            <p:spPr>
              <a:xfrm>
                <a:off x="167261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19"/>
              <p:cNvSpPr/>
              <p:nvPr/>
            </p:nvSpPr>
            <p:spPr>
              <a:xfrm>
                <a:off x="167261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19"/>
              <p:cNvSpPr/>
              <p:nvPr/>
            </p:nvSpPr>
            <p:spPr>
              <a:xfrm>
                <a:off x="167261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19"/>
              <p:cNvSpPr/>
              <p:nvPr/>
            </p:nvSpPr>
            <p:spPr>
              <a:xfrm>
                <a:off x="167261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19"/>
              <p:cNvSpPr/>
              <p:nvPr/>
            </p:nvSpPr>
            <p:spPr>
              <a:xfrm>
                <a:off x="167261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19"/>
              <p:cNvSpPr/>
              <p:nvPr/>
            </p:nvSpPr>
            <p:spPr>
              <a:xfrm>
                <a:off x="167261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19"/>
              <p:cNvSpPr/>
              <p:nvPr/>
            </p:nvSpPr>
            <p:spPr>
              <a:xfrm>
                <a:off x="167261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19"/>
              <p:cNvSpPr/>
              <p:nvPr/>
            </p:nvSpPr>
            <p:spPr>
              <a:xfrm>
                <a:off x="87352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19"/>
              <p:cNvSpPr/>
              <p:nvPr/>
            </p:nvSpPr>
            <p:spPr>
              <a:xfrm>
                <a:off x="96231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19"/>
              <p:cNvSpPr/>
              <p:nvPr/>
            </p:nvSpPr>
            <p:spPr>
              <a:xfrm>
                <a:off x="105110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19"/>
              <p:cNvSpPr/>
              <p:nvPr/>
            </p:nvSpPr>
            <p:spPr>
              <a:xfrm>
                <a:off x="11398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19"/>
              <p:cNvSpPr/>
              <p:nvPr/>
            </p:nvSpPr>
            <p:spPr>
              <a:xfrm>
                <a:off x="12286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19"/>
              <p:cNvSpPr/>
              <p:nvPr/>
            </p:nvSpPr>
            <p:spPr>
              <a:xfrm>
                <a:off x="131746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19"/>
              <p:cNvSpPr/>
              <p:nvPr/>
            </p:nvSpPr>
            <p:spPr>
              <a:xfrm>
                <a:off x="140625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19"/>
              <p:cNvSpPr/>
              <p:nvPr/>
            </p:nvSpPr>
            <p:spPr>
              <a:xfrm>
                <a:off x="14950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19"/>
              <p:cNvSpPr/>
              <p:nvPr/>
            </p:nvSpPr>
            <p:spPr>
              <a:xfrm>
                <a:off x="15838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19"/>
              <p:cNvSpPr/>
              <p:nvPr/>
            </p:nvSpPr>
            <p:spPr>
              <a:xfrm>
                <a:off x="167261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19"/>
              <p:cNvSpPr/>
              <p:nvPr/>
            </p:nvSpPr>
            <p:spPr>
              <a:xfrm>
                <a:off x="87352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19"/>
              <p:cNvSpPr/>
              <p:nvPr/>
            </p:nvSpPr>
            <p:spPr>
              <a:xfrm>
                <a:off x="96231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19"/>
              <p:cNvSpPr/>
              <p:nvPr/>
            </p:nvSpPr>
            <p:spPr>
              <a:xfrm>
                <a:off x="105110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19"/>
              <p:cNvSpPr/>
              <p:nvPr/>
            </p:nvSpPr>
            <p:spPr>
              <a:xfrm>
                <a:off x="11398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19"/>
              <p:cNvSpPr/>
              <p:nvPr/>
            </p:nvSpPr>
            <p:spPr>
              <a:xfrm>
                <a:off x="12286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19"/>
              <p:cNvSpPr/>
              <p:nvPr/>
            </p:nvSpPr>
            <p:spPr>
              <a:xfrm>
                <a:off x="131746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19"/>
              <p:cNvSpPr/>
              <p:nvPr/>
            </p:nvSpPr>
            <p:spPr>
              <a:xfrm>
                <a:off x="140625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19"/>
              <p:cNvSpPr/>
              <p:nvPr/>
            </p:nvSpPr>
            <p:spPr>
              <a:xfrm>
                <a:off x="14950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19"/>
              <p:cNvSpPr/>
              <p:nvPr/>
            </p:nvSpPr>
            <p:spPr>
              <a:xfrm>
                <a:off x="15838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19"/>
              <p:cNvSpPr/>
              <p:nvPr/>
            </p:nvSpPr>
            <p:spPr>
              <a:xfrm>
                <a:off x="167261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19"/>
              <p:cNvSpPr/>
              <p:nvPr/>
            </p:nvSpPr>
            <p:spPr>
              <a:xfrm>
                <a:off x="7847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19"/>
              <p:cNvSpPr/>
              <p:nvPr/>
            </p:nvSpPr>
            <p:spPr>
              <a:xfrm>
                <a:off x="7847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19"/>
              <p:cNvSpPr/>
              <p:nvPr/>
            </p:nvSpPr>
            <p:spPr>
              <a:xfrm>
                <a:off x="7847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19"/>
              <p:cNvSpPr/>
              <p:nvPr/>
            </p:nvSpPr>
            <p:spPr>
              <a:xfrm>
                <a:off x="7847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19"/>
              <p:cNvSpPr/>
              <p:nvPr/>
            </p:nvSpPr>
            <p:spPr>
              <a:xfrm>
                <a:off x="7847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19"/>
              <p:cNvSpPr/>
              <p:nvPr/>
            </p:nvSpPr>
            <p:spPr>
              <a:xfrm>
                <a:off x="7847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19"/>
              <p:cNvSpPr/>
              <p:nvPr/>
            </p:nvSpPr>
            <p:spPr>
              <a:xfrm>
                <a:off x="7847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19"/>
              <p:cNvSpPr/>
              <p:nvPr/>
            </p:nvSpPr>
            <p:spPr>
              <a:xfrm>
                <a:off x="7847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19"/>
              <p:cNvSpPr/>
              <p:nvPr/>
            </p:nvSpPr>
            <p:spPr>
              <a:xfrm>
                <a:off x="7847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19"/>
              <p:cNvSpPr/>
              <p:nvPr/>
            </p:nvSpPr>
            <p:spPr>
              <a:xfrm>
                <a:off x="7847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19"/>
              <p:cNvSpPr/>
              <p:nvPr/>
            </p:nvSpPr>
            <p:spPr>
              <a:xfrm>
                <a:off x="7847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19"/>
              <p:cNvSpPr/>
              <p:nvPr/>
            </p:nvSpPr>
            <p:spPr>
              <a:xfrm>
                <a:off x="7847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9"/>
              <p:cNvSpPr/>
              <p:nvPr/>
            </p:nvSpPr>
            <p:spPr>
              <a:xfrm>
                <a:off x="7847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9"/>
              <p:cNvSpPr/>
              <p:nvPr/>
            </p:nvSpPr>
            <p:spPr>
              <a:xfrm>
                <a:off x="7847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9"/>
              <p:cNvSpPr/>
              <p:nvPr/>
            </p:nvSpPr>
            <p:spPr>
              <a:xfrm>
                <a:off x="7847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9"/>
              <p:cNvSpPr/>
              <p:nvPr/>
            </p:nvSpPr>
            <p:spPr>
              <a:xfrm>
                <a:off x="4068893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19"/>
              <p:cNvSpPr/>
              <p:nvPr/>
            </p:nvSpPr>
            <p:spPr>
              <a:xfrm>
                <a:off x="4068893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19"/>
              <p:cNvSpPr/>
              <p:nvPr/>
            </p:nvSpPr>
            <p:spPr>
              <a:xfrm>
                <a:off x="4068893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19"/>
              <p:cNvSpPr/>
              <p:nvPr/>
            </p:nvSpPr>
            <p:spPr>
              <a:xfrm>
                <a:off x="3980104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19"/>
              <p:cNvSpPr/>
              <p:nvPr/>
            </p:nvSpPr>
            <p:spPr>
              <a:xfrm>
                <a:off x="3980104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19"/>
              <p:cNvSpPr/>
              <p:nvPr/>
            </p:nvSpPr>
            <p:spPr>
              <a:xfrm>
                <a:off x="3980104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19"/>
              <p:cNvSpPr/>
              <p:nvPr/>
            </p:nvSpPr>
            <p:spPr>
              <a:xfrm>
                <a:off x="202775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19"/>
              <p:cNvSpPr/>
              <p:nvPr/>
            </p:nvSpPr>
            <p:spPr>
              <a:xfrm>
                <a:off x="21165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19"/>
              <p:cNvSpPr/>
              <p:nvPr/>
            </p:nvSpPr>
            <p:spPr>
              <a:xfrm>
                <a:off x="220532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19"/>
              <p:cNvSpPr/>
              <p:nvPr/>
            </p:nvSpPr>
            <p:spPr>
              <a:xfrm>
                <a:off x="229411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19"/>
              <p:cNvSpPr/>
              <p:nvPr/>
            </p:nvSpPr>
            <p:spPr>
              <a:xfrm>
                <a:off x="238290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19"/>
              <p:cNvSpPr/>
              <p:nvPr/>
            </p:nvSpPr>
            <p:spPr>
              <a:xfrm>
                <a:off x="24716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19"/>
              <p:cNvSpPr/>
              <p:nvPr/>
            </p:nvSpPr>
            <p:spPr>
              <a:xfrm>
                <a:off x="202775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19"/>
              <p:cNvSpPr/>
              <p:nvPr/>
            </p:nvSpPr>
            <p:spPr>
              <a:xfrm>
                <a:off x="21165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19"/>
              <p:cNvSpPr/>
              <p:nvPr/>
            </p:nvSpPr>
            <p:spPr>
              <a:xfrm>
                <a:off x="220532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19"/>
              <p:cNvSpPr/>
              <p:nvPr/>
            </p:nvSpPr>
            <p:spPr>
              <a:xfrm>
                <a:off x="229411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19"/>
              <p:cNvSpPr/>
              <p:nvPr/>
            </p:nvSpPr>
            <p:spPr>
              <a:xfrm>
                <a:off x="238290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19"/>
              <p:cNvSpPr/>
              <p:nvPr/>
            </p:nvSpPr>
            <p:spPr>
              <a:xfrm>
                <a:off x="24716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19"/>
              <p:cNvSpPr/>
              <p:nvPr/>
            </p:nvSpPr>
            <p:spPr>
              <a:xfrm>
                <a:off x="202775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19"/>
              <p:cNvSpPr/>
              <p:nvPr/>
            </p:nvSpPr>
            <p:spPr>
              <a:xfrm>
                <a:off x="21165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19"/>
              <p:cNvSpPr/>
              <p:nvPr/>
            </p:nvSpPr>
            <p:spPr>
              <a:xfrm>
                <a:off x="220532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19"/>
              <p:cNvSpPr/>
              <p:nvPr/>
            </p:nvSpPr>
            <p:spPr>
              <a:xfrm>
                <a:off x="229411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9"/>
              <p:cNvSpPr/>
              <p:nvPr/>
            </p:nvSpPr>
            <p:spPr>
              <a:xfrm>
                <a:off x="238290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9"/>
              <p:cNvSpPr/>
              <p:nvPr/>
            </p:nvSpPr>
            <p:spPr>
              <a:xfrm>
                <a:off x="24716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9"/>
              <p:cNvSpPr/>
              <p:nvPr/>
            </p:nvSpPr>
            <p:spPr>
              <a:xfrm>
                <a:off x="25604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19"/>
              <p:cNvSpPr/>
              <p:nvPr/>
            </p:nvSpPr>
            <p:spPr>
              <a:xfrm>
                <a:off x="25604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19"/>
              <p:cNvSpPr/>
              <p:nvPr/>
            </p:nvSpPr>
            <p:spPr>
              <a:xfrm>
                <a:off x="25604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19"/>
              <p:cNvSpPr/>
              <p:nvPr/>
            </p:nvSpPr>
            <p:spPr>
              <a:xfrm>
                <a:off x="264926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19"/>
              <p:cNvSpPr/>
              <p:nvPr/>
            </p:nvSpPr>
            <p:spPr>
              <a:xfrm>
                <a:off x="264926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9"/>
              <p:cNvSpPr/>
              <p:nvPr/>
            </p:nvSpPr>
            <p:spPr>
              <a:xfrm>
                <a:off x="264926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19"/>
              <p:cNvSpPr/>
              <p:nvPr/>
            </p:nvSpPr>
            <p:spPr>
              <a:xfrm>
                <a:off x="273805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19"/>
              <p:cNvSpPr/>
              <p:nvPr/>
            </p:nvSpPr>
            <p:spPr>
              <a:xfrm>
                <a:off x="273805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19"/>
              <p:cNvSpPr/>
              <p:nvPr/>
            </p:nvSpPr>
            <p:spPr>
              <a:xfrm>
                <a:off x="273805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19"/>
              <p:cNvSpPr/>
              <p:nvPr/>
            </p:nvSpPr>
            <p:spPr>
              <a:xfrm>
                <a:off x="28268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19"/>
              <p:cNvSpPr/>
              <p:nvPr/>
            </p:nvSpPr>
            <p:spPr>
              <a:xfrm>
                <a:off x="28268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19"/>
              <p:cNvSpPr/>
              <p:nvPr/>
            </p:nvSpPr>
            <p:spPr>
              <a:xfrm>
                <a:off x="28268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19"/>
              <p:cNvSpPr/>
              <p:nvPr/>
            </p:nvSpPr>
            <p:spPr>
              <a:xfrm>
                <a:off x="29156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19"/>
              <p:cNvSpPr/>
              <p:nvPr/>
            </p:nvSpPr>
            <p:spPr>
              <a:xfrm>
                <a:off x="29156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19"/>
              <p:cNvSpPr/>
              <p:nvPr/>
            </p:nvSpPr>
            <p:spPr>
              <a:xfrm>
                <a:off x="29156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19"/>
              <p:cNvSpPr/>
              <p:nvPr/>
            </p:nvSpPr>
            <p:spPr>
              <a:xfrm>
                <a:off x="300441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19"/>
              <p:cNvSpPr/>
              <p:nvPr/>
            </p:nvSpPr>
            <p:spPr>
              <a:xfrm>
                <a:off x="300441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19"/>
              <p:cNvSpPr/>
              <p:nvPr/>
            </p:nvSpPr>
            <p:spPr>
              <a:xfrm>
                <a:off x="300441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19"/>
              <p:cNvSpPr/>
              <p:nvPr/>
            </p:nvSpPr>
            <p:spPr>
              <a:xfrm>
                <a:off x="309320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19"/>
              <p:cNvSpPr/>
              <p:nvPr/>
            </p:nvSpPr>
            <p:spPr>
              <a:xfrm>
                <a:off x="309320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19"/>
              <p:cNvSpPr/>
              <p:nvPr/>
            </p:nvSpPr>
            <p:spPr>
              <a:xfrm>
                <a:off x="309320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19"/>
              <p:cNvSpPr/>
              <p:nvPr/>
            </p:nvSpPr>
            <p:spPr>
              <a:xfrm>
                <a:off x="318199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19"/>
              <p:cNvSpPr/>
              <p:nvPr/>
            </p:nvSpPr>
            <p:spPr>
              <a:xfrm>
                <a:off x="318199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19"/>
              <p:cNvSpPr/>
              <p:nvPr/>
            </p:nvSpPr>
            <p:spPr>
              <a:xfrm>
                <a:off x="318199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19"/>
              <p:cNvSpPr/>
              <p:nvPr/>
            </p:nvSpPr>
            <p:spPr>
              <a:xfrm>
                <a:off x="327078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19"/>
              <p:cNvSpPr/>
              <p:nvPr/>
            </p:nvSpPr>
            <p:spPr>
              <a:xfrm>
                <a:off x="327078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19"/>
              <p:cNvSpPr/>
              <p:nvPr/>
            </p:nvSpPr>
            <p:spPr>
              <a:xfrm>
                <a:off x="327078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19"/>
              <p:cNvSpPr/>
              <p:nvPr/>
            </p:nvSpPr>
            <p:spPr>
              <a:xfrm>
                <a:off x="335956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19"/>
              <p:cNvSpPr/>
              <p:nvPr/>
            </p:nvSpPr>
            <p:spPr>
              <a:xfrm>
                <a:off x="335956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19"/>
              <p:cNvSpPr/>
              <p:nvPr/>
            </p:nvSpPr>
            <p:spPr>
              <a:xfrm>
                <a:off x="335956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19"/>
              <p:cNvSpPr/>
              <p:nvPr/>
            </p:nvSpPr>
            <p:spPr>
              <a:xfrm>
                <a:off x="344835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19"/>
              <p:cNvSpPr/>
              <p:nvPr/>
            </p:nvSpPr>
            <p:spPr>
              <a:xfrm>
                <a:off x="344835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19"/>
              <p:cNvSpPr/>
              <p:nvPr/>
            </p:nvSpPr>
            <p:spPr>
              <a:xfrm>
                <a:off x="344835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19"/>
              <p:cNvSpPr/>
              <p:nvPr/>
            </p:nvSpPr>
            <p:spPr>
              <a:xfrm>
                <a:off x="353714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19"/>
              <p:cNvSpPr/>
              <p:nvPr/>
            </p:nvSpPr>
            <p:spPr>
              <a:xfrm>
                <a:off x="353714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19"/>
              <p:cNvSpPr/>
              <p:nvPr/>
            </p:nvSpPr>
            <p:spPr>
              <a:xfrm>
                <a:off x="353714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19"/>
              <p:cNvSpPr/>
              <p:nvPr/>
            </p:nvSpPr>
            <p:spPr>
              <a:xfrm>
                <a:off x="362593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19"/>
              <p:cNvSpPr/>
              <p:nvPr/>
            </p:nvSpPr>
            <p:spPr>
              <a:xfrm>
                <a:off x="362593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19"/>
              <p:cNvSpPr/>
              <p:nvPr/>
            </p:nvSpPr>
            <p:spPr>
              <a:xfrm>
                <a:off x="362593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19"/>
              <p:cNvSpPr/>
              <p:nvPr/>
            </p:nvSpPr>
            <p:spPr>
              <a:xfrm>
                <a:off x="371472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19"/>
              <p:cNvSpPr/>
              <p:nvPr/>
            </p:nvSpPr>
            <p:spPr>
              <a:xfrm>
                <a:off x="371472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19"/>
              <p:cNvSpPr/>
              <p:nvPr/>
            </p:nvSpPr>
            <p:spPr>
              <a:xfrm>
                <a:off x="371472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19"/>
              <p:cNvSpPr/>
              <p:nvPr/>
            </p:nvSpPr>
            <p:spPr>
              <a:xfrm>
                <a:off x="380350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19"/>
              <p:cNvSpPr/>
              <p:nvPr/>
            </p:nvSpPr>
            <p:spPr>
              <a:xfrm>
                <a:off x="380350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19"/>
              <p:cNvSpPr/>
              <p:nvPr/>
            </p:nvSpPr>
            <p:spPr>
              <a:xfrm>
                <a:off x="380350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19"/>
              <p:cNvSpPr/>
              <p:nvPr/>
            </p:nvSpPr>
            <p:spPr>
              <a:xfrm>
                <a:off x="389579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19"/>
              <p:cNvSpPr/>
              <p:nvPr/>
            </p:nvSpPr>
            <p:spPr>
              <a:xfrm>
                <a:off x="389579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19"/>
              <p:cNvSpPr/>
              <p:nvPr/>
            </p:nvSpPr>
            <p:spPr>
              <a:xfrm>
                <a:off x="389579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19"/>
              <p:cNvSpPr/>
              <p:nvPr/>
            </p:nvSpPr>
            <p:spPr>
              <a:xfrm>
                <a:off x="193896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19"/>
              <p:cNvSpPr/>
              <p:nvPr/>
            </p:nvSpPr>
            <p:spPr>
              <a:xfrm>
                <a:off x="193896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9"/>
              <p:cNvSpPr/>
              <p:nvPr/>
            </p:nvSpPr>
            <p:spPr>
              <a:xfrm>
                <a:off x="193896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19"/>
              <p:cNvSpPr/>
              <p:nvPr/>
            </p:nvSpPr>
            <p:spPr>
              <a:xfrm>
                <a:off x="185017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19"/>
              <p:cNvSpPr/>
              <p:nvPr/>
            </p:nvSpPr>
            <p:spPr>
              <a:xfrm>
                <a:off x="185017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19"/>
              <p:cNvSpPr/>
              <p:nvPr/>
            </p:nvSpPr>
            <p:spPr>
              <a:xfrm>
                <a:off x="185017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19"/>
              <p:cNvSpPr/>
              <p:nvPr/>
            </p:nvSpPr>
            <p:spPr>
              <a:xfrm>
                <a:off x="176138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19"/>
              <p:cNvSpPr/>
              <p:nvPr/>
            </p:nvSpPr>
            <p:spPr>
              <a:xfrm>
                <a:off x="176138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19"/>
              <p:cNvSpPr/>
              <p:nvPr/>
            </p:nvSpPr>
            <p:spPr>
              <a:xfrm>
                <a:off x="176138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19"/>
              <p:cNvSpPr/>
              <p:nvPr/>
            </p:nvSpPr>
            <p:spPr>
              <a:xfrm>
                <a:off x="87352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19"/>
              <p:cNvSpPr/>
              <p:nvPr/>
            </p:nvSpPr>
            <p:spPr>
              <a:xfrm>
                <a:off x="96231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19"/>
              <p:cNvSpPr/>
              <p:nvPr/>
            </p:nvSpPr>
            <p:spPr>
              <a:xfrm>
                <a:off x="105110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19"/>
              <p:cNvSpPr/>
              <p:nvPr/>
            </p:nvSpPr>
            <p:spPr>
              <a:xfrm>
                <a:off x="11398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19"/>
              <p:cNvSpPr/>
              <p:nvPr/>
            </p:nvSpPr>
            <p:spPr>
              <a:xfrm>
                <a:off x="12286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19"/>
              <p:cNvSpPr/>
              <p:nvPr/>
            </p:nvSpPr>
            <p:spPr>
              <a:xfrm>
                <a:off x="131746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19"/>
              <p:cNvSpPr/>
              <p:nvPr/>
            </p:nvSpPr>
            <p:spPr>
              <a:xfrm>
                <a:off x="87352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19"/>
              <p:cNvSpPr/>
              <p:nvPr/>
            </p:nvSpPr>
            <p:spPr>
              <a:xfrm>
                <a:off x="96231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19"/>
              <p:cNvSpPr/>
              <p:nvPr/>
            </p:nvSpPr>
            <p:spPr>
              <a:xfrm>
                <a:off x="105110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19"/>
              <p:cNvSpPr/>
              <p:nvPr/>
            </p:nvSpPr>
            <p:spPr>
              <a:xfrm>
                <a:off x="11398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19"/>
              <p:cNvSpPr/>
              <p:nvPr/>
            </p:nvSpPr>
            <p:spPr>
              <a:xfrm>
                <a:off x="12286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19"/>
              <p:cNvSpPr/>
              <p:nvPr/>
            </p:nvSpPr>
            <p:spPr>
              <a:xfrm>
                <a:off x="131746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19"/>
              <p:cNvSpPr/>
              <p:nvPr/>
            </p:nvSpPr>
            <p:spPr>
              <a:xfrm>
                <a:off x="87352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19"/>
              <p:cNvSpPr/>
              <p:nvPr/>
            </p:nvSpPr>
            <p:spPr>
              <a:xfrm>
                <a:off x="96231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19"/>
              <p:cNvSpPr/>
              <p:nvPr/>
            </p:nvSpPr>
            <p:spPr>
              <a:xfrm>
                <a:off x="105110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19"/>
              <p:cNvSpPr/>
              <p:nvPr/>
            </p:nvSpPr>
            <p:spPr>
              <a:xfrm>
                <a:off x="11398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19"/>
              <p:cNvSpPr/>
              <p:nvPr/>
            </p:nvSpPr>
            <p:spPr>
              <a:xfrm>
                <a:off x="12286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19"/>
              <p:cNvSpPr/>
              <p:nvPr/>
            </p:nvSpPr>
            <p:spPr>
              <a:xfrm>
                <a:off x="131746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19"/>
              <p:cNvSpPr/>
              <p:nvPr/>
            </p:nvSpPr>
            <p:spPr>
              <a:xfrm>
                <a:off x="140625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19"/>
              <p:cNvSpPr/>
              <p:nvPr/>
            </p:nvSpPr>
            <p:spPr>
              <a:xfrm>
                <a:off x="140625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9"/>
              <p:cNvSpPr/>
              <p:nvPr/>
            </p:nvSpPr>
            <p:spPr>
              <a:xfrm>
                <a:off x="140625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9"/>
              <p:cNvSpPr/>
              <p:nvPr/>
            </p:nvSpPr>
            <p:spPr>
              <a:xfrm>
                <a:off x="14950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9"/>
              <p:cNvSpPr/>
              <p:nvPr/>
            </p:nvSpPr>
            <p:spPr>
              <a:xfrm>
                <a:off x="14950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19"/>
              <p:cNvSpPr/>
              <p:nvPr/>
            </p:nvSpPr>
            <p:spPr>
              <a:xfrm>
                <a:off x="14950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19"/>
              <p:cNvSpPr/>
              <p:nvPr/>
            </p:nvSpPr>
            <p:spPr>
              <a:xfrm>
                <a:off x="15838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19"/>
              <p:cNvSpPr/>
              <p:nvPr/>
            </p:nvSpPr>
            <p:spPr>
              <a:xfrm>
                <a:off x="15838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19"/>
              <p:cNvSpPr/>
              <p:nvPr/>
            </p:nvSpPr>
            <p:spPr>
              <a:xfrm>
                <a:off x="15838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19"/>
              <p:cNvSpPr/>
              <p:nvPr/>
            </p:nvSpPr>
            <p:spPr>
              <a:xfrm>
                <a:off x="167261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19"/>
              <p:cNvSpPr/>
              <p:nvPr/>
            </p:nvSpPr>
            <p:spPr>
              <a:xfrm>
                <a:off x="167261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19"/>
              <p:cNvSpPr/>
              <p:nvPr/>
            </p:nvSpPr>
            <p:spPr>
              <a:xfrm>
                <a:off x="167261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19"/>
              <p:cNvSpPr/>
              <p:nvPr/>
            </p:nvSpPr>
            <p:spPr>
              <a:xfrm>
                <a:off x="7847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19"/>
              <p:cNvSpPr/>
              <p:nvPr/>
            </p:nvSpPr>
            <p:spPr>
              <a:xfrm>
                <a:off x="7847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19"/>
              <p:cNvSpPr/>
              <p:nvPr/>
            </p:nvSpPr>
            <p:spPr>
              <a:xfrm>
                <a:off x="7847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5" name="Google Shape;4365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6" name="Google Shape;4366;p19"/>
          <p:cNvSpPr txBox="1"/>
          <p:nvPr>
            <p:ph idx="2" type="title"/>
          </p:nvPr>
        </p:nvSpPr>
        <p:spPr>
          <a:xfrm>
            <a:off x="892884" y="2221925"/>
            <a:ext cx="301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67" name="Google Shape;4367;p19"/>
          <p:cNvSpPr txBox="1"/>
          <p:nvPr>
            <p:ph idx="1" type="subTitle"/>
          </p:nvPr>
        </p:nvSpPr>
        <p:spPr>
          <a:xfrm>
            <a:off x="1244750" y="2747250"/>
            <a:ext cx="2307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68" name="Google Shape;4368;p19"/>
          <p:cNvGrpSpPr/>
          <p:nvPr/>
        </p:nvGrpSpPr>
        <p:grpSpPr>
          <a:xfrm flipH="1">
            <a:off x="-151486" y="-470299"/>
            <a:ext cx="9978007" cy="6265526"/>
            <a:chOff x="-664950" y="-350812"/>
            <a:chExt cx="9855795" cy="6188785"/>
          </a:xfrm>
        </p:grpSpPr>
        <p:sp>
          <p:nvSpPr>
            <p:cNvPr id="4369" name="Google Shape;4369;p19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 flipH="1" rot="5400000">
              <a:off x="8292215" y="25755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 rot="5400000">
              <a:off x="-118820" y="22583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2" name="Google Shape;4372;p19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73" name="Google Shape;4373;p1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4" name="Google Shape;4374;p1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75" name="Google Shape;4375;p1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6" name="Google Shape;4376;p1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1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8" name="Google Shape;4378;p1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1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80" name="Google Shape;4380;p1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1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1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3" name="Google Shape;4383;p19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p20"/>
          <p:cNvSpPr/>
          <p:nvPr/>
        </p:nvSpPr>
        <p:spPr>
          <a:xfrm>
            <a:off x="5000225" y="1237050"/>
            <a:ext cx="3423900" cy="336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6" name="Google Shape;4386;p20"/>
          <p:cNvGrpSpPr/>
          <p:nvPr/>
        </p:nvGrpSpPr>
        <p:grpSpPr>
          <a:xfrm>
            <a:off x="-664950" y="-350812"/>
            <a:ext cx="9855811" cy="6188785"/>
            <a:chOff x="-664950" y="-350812"/>
            <a:chExt cx="9855811" cy="6188785"/>
          </a:xfrm>
        </p:grpSpPr>
        <p:sp>
          <p:nvSpPr>
            <p:cNvPr id="4387" name="Google Shape;4387;p20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0"/>
            <p:cNvSpPr/>
            <p:nvPr/>
          </p:nvSpPr>
          <p:spPr>
            <a:xfrm flipH="1" rot="5400000">
              <a:off x="8344115" y="284181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0"/>
            <p:cNvSpPr/>
            <p:nvPr/>
          </p:nvSpPr>
          <p:spPr>
            <a:xfrm rot="5400000">
              <a:off x="-32194" y="32189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0" name="Google Shape;4390;p20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91" name="Google Shape;4391;p2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92" name="Google Shape;4392;p2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93" name="Google Shape;4393;p2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4" name="Google Shape;4394;p2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5" name="Google Shape;4395;p2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6" name="Google Shape;4396;p2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7" name="Google Shape;4397;p2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8" name="Google Shape;4398;p2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1" name="Google Shape;4401;p20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2" name="Google Shape;440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03" name="Google Shape;4403;p20"/>
          <p:cNvSpPr txBox="1"/>
          <p:nvPr>
            <p:ph idx="2" type="title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4" name="Google Shape;4404;p20"/>
          <p:cNvSpPr txBox="1"/>
          <p:nvPr>
            <p:ph idx="1" type="subTitle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5" name="Google Shape;4405;p20"/>
          <p:cNvSpPr txBox="1"/>
          <p:nvPr>
            <p:ph idx="3" type="title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6" name="Google Shape;4406;p20"/>
          <p:cNvSpPr txBox="1"/>
          <p:nvPr>
            <p:ph idx="4" type="subTitle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7" name="Google Shape;4407;p20"/>
          <p:cNvSpPr txBox="1"/>
          <p:nvPr>
            <p:ph idx="5" type="title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8" name="Google Shape;4408;p20"/>
          <p:cNvSpPr txBox="1"/>
          <p:nvPr>
            <p:ph idx="6" type="subTitle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9" name="Google Shape;4409;p20"/>
          <p:cNvSpPr txBox="1"/>
          <p:nvPr>
            <p:ph idx="7" type="subTitle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0" name="Google Shape;4410;p20"/>
          <p:cNvSpPr txBox="1"/>
          <p:nvPr>
            <p:ph idx="8" type="subTitle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1" name="Google Shape;4411;p20"/>
          <p:cNvSpPr txBox="1"/>
          <p:nvPr>
            <p:ph idx="9" type="subTitle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2" name="Google Shape;4412;p20"/>
          <p:cNvSpPr txBox="1"/>
          <p:nvPr>
            <p:ph idx="13" type="subTitle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3" name="Google Shape;4413;p20"/>
          <p:cNvSpPr txBox="1"/>
          <p:nvPr>
            <p:ph idx="14" type="subTitle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4" name="Google Shape;4414;p20"/>
          <p:cNvSpPr txBox="1"/>
          <p:nvPr>
            <p:ph idx="15" type="subTitle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6" name="Google Shape;4426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7" name="Google Shape;4427;p21"/>
          <p:cNvSpPr txBox="1"/>
          <p:nvPr>
            <p:ph idx="1" type="subTitle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8" name="Google Shape;4428;p21"/>
          <p:cNvSpPr txBox="1"/>
          <p:nvPr>
            <p:ph idx="2" type="subTitle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9" name="Google Shape;4429;p21"/>
          <p:cNvSpPr txBox="1"/>
          <p:nvPr>
            <p:ph idx="3" type="subTitle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0" name="Google Shape;4430;p21"/>
          <p:cNvSpPr txBox="1"/>
          <p:nvPr>
            <p:ph idx="4" type="subTitle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1" name="Google Shape;4431;p21"/>
          <p:cNvSpPr txBox="1"/>
          <p:nvPr>
            <p:ph idx="5" type="subTitle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2" name="Google Shape;4432;p21"/>
          <p:cNvSpPr txBox="1"/>
          <p:nvPr>
            <p:ph idx="6" type="subTitle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3" name="Google Shape;4433;p21"/>
          <p:cNvSpPr txBox="1"/>
          <p:nvPr>
            <p:ph idx="7" type="subTitle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4" name="Google Shape;4434;p21"/>
          <p:cNvSpPr txBox="1"/>
          <p:nvPr>
            <p:ph idx="8" type="subTitle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35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22"/>
          <p:cNvGrpSpPr/>
          <p:nvPr/>
        </p:nvGrpSpPr>
        <p:grpSpPr>
          <a:xfrm>
            <a:off x="-1877650" y="-266938"/>
            <a:ext cx="11661314" cy="6201437"/>
            <a:chOff x="-1877650" y="-266938"/>
            <a:chExt cx="11661314" cy="6201437"/>
          </a:xfrm>
        </p:grpSpPr>
        <p:sp>
          <p:nvSpPr>
            <p:cNvPr id="4437" name="Google Shape;4437;p22"/>
            <p:cNvSpPr/>
            <p:nvPr/>
          </p:nvSpPr>
          <p:spPr>
            <a:xfrm>
              <a:off x="-1877650" y="411870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8724350" y="416388"/>
              <a:ext cx="292250" cy="247225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8744100" y="892025"/>
              <a:ext cx="71725" cy="58350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8522600" y="44061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8687900" y="41187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 rot="-1758769">
              <a:off x="6578418" y="4026368"/>
              <a:ext cx="3103593" cy="122695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-220700" y="-266938"/>
              <a:ext cx="620593" cy="146948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4" name="Google Shape;4444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5" name="Google Shape;4445;p22"/>
          <p:cNvSpPr txBox="1"/>
          <p:nvPr>
            <p:ph idx="2" type="title"/>
          </p:nvPr>
        </p:nvSpPr>
        <p:spPr>
          <a:xfrm>
            <a:off x="72000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6" name="Google Shape;4446;p22"/>
          <p:cNvSpPr txBox="1"/>
          <p:nvPr>
            <p:ph idx="1" type="subTitle"/>
          </p:nvPr>
        </p:nvSpPr>
        <p:spPr>
          <a:xfrm>
            <a:off x="720000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7" name="Google Shape;4447;p22"/>
          <p:cNvSpPr txBox="1"/>
          <p:nvPr>
            <p:ph idx="3" type="title"/>
          </p:nvPr>
        </p:nvSpPr>
        <p:spPr>
          <a:xfrm>
            <a:off x="3331825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8" name="Google Shape;4448;p22"/>
          <p:cNvSpPr txBox="1"/>
          <p:nvPr>
            <p:ph idx="4" type="subTitle"/>
          </p:nvPr>
        </p:nvSpPr>
        <p:spPr>
          <a:xfrm>
            <a:off x="3331828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9" name="Google Shape;4449;p22"/>
          <p:cNvSpPr txBox="1"/>
          <p:nvPr>
            <p:ph idx="5" type="title"/>
          </p:nvPr>
        </p:nvSpPr>
        <p:spPr>
          <a:xfrm>
            <a:off x="72000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0" name="Google Shape;4450;p22"/>
          <p:cNvSpPr txBox="1"/>
          <p:nvPr>
            <p:ph idx="6" type="subTitle"/>
          </p:nvPr>
        </p:nvSpPr>
        <p:spPr>
          <a:xfrm>
            <a:off x="720000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1" name="Google Shape;4451;p22"/>
          <p:cNvSpPr txBox="1"/>
          <p:nvPr>
            <p:ph idx="7" type="title"/>
          </p:nvPr>
        </p:nvSpPr>
        <p:spPr>
          <a:xfrm>
            <a:off x="3331825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2" name="Google Shape;4452;p22"/>
          <p:cNvSpPr txBox="1"/>
          <p:nvPr>
            <p:ph idx="8" type="subTitle"/>
          </p:nvPr>
        </p:nvSpPr>
        <p:spPr>
          <a:xfrm>
            <a:off x="3331828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3" name="Google Shape;4453;p22"/>
          <p:cNvSpPr txBox="1"/>
          <p:nvPr>
            <p:ph idx="9" type="title"/>
          </p:nvPr>
        </p:nvSpPr>
        <p:spPr>
          <a:xfrm>
            <a:off x="594365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4" name="Google Shape;4454;p22"/>
          <p:cNvSpPr txBox="1"/>
          <p:nvPr>
            <p:ph idx="13" type="subTitle"/>
          </p:nvPr>
        </p:nvSpPr>
        <p:spPr>
          <a:xfrm>
            <a:off x="5943655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5" name="Google Shape;4455;p22"/>
          <p:cNvSpPr txBox="1"/>
          <p:nvPr>
            <p:ph idx="14" type="title"/>
          </p:nvPr>
        </p:nvSpPr>
        <p:spPr>
          <a:xfrm>
            <a:off x="594365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6" name="Google Shape;4456;p22"/>
          <p:cNvSpPr txBox="1"/>
          <p:nvPr>
            <p:ph idx="15" type="subTitle"/>
          </p:nvPr>
        </p:nvSpPr>
        <p:spPr>
          <a:xfrm>
            <a:off x="5943655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8" name="Google Shape;4458;p23"/>
          <p:cNvGrpSpPr/>
          <p:nvPr/>
        </p:nvGrpSpPr>
        <p:grpSpPr>
          <a:xfrm flipH="1" rot="10800000">
            <a:off x="-466375" y="-54084"/>
            <a:ext cx="10076735" cy="6120946"/>
            <a:chOff x="-420050" y="-908375"/>
            <a:chExt cx="10076735" cy="6120946"/>
          </a:xfrm>
        </p:grpSpPr>
        <p:sp>
          <p:nvSpPr>
            <p:cNvPr id="4459" name="Google Shape;4459;p23"/>
            <p:cNvSpPr/>
            <p:nvPr/>
          </p:nvSpPr>
          <p:spPr>
            <a:xfrm>
              <a:off x="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7661752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 flipH="1">
              <a:off x="8307500" y="353937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2" name="Google Shape;4462;p2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4463" name="Google Shape;4463;p2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7" name="Google Shape;4467;p2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9" name="Google Shape;4469;p23"/>
          <p:cNvSpPr txBox="1"/>
          <p:nvPr>
            <p:ph hasCustomPrompt="1" type="title"/>
          </p:nvPr>
        </p:nvSpPr>
        <p:spPr>
          <a:xfrm>
            <a:off x="2026200" y="540000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0" name="Google Shape;4470;p23"/>
          <p:cNvSpPr txBox="1"/>
          <p:nvPr>
            <p:ph idx="1" type="subTitle"/>
          </p:nvPr>
        </p:nvSpPr>
        <p:spPr>
          <a:xfrm>
            <a:off x="2026200" y="13120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1" name="Google Shape;4471;p23"/>
          <p:cNvSpPr txBox="1"/>
          <p:nvPr>
            <p:ph hasCustomPrompt="1" idx="2" type="title"/>
          </p:nvPr>
        </p:nvSpPr>
        <p:spPr>
          <a:xfrm>
            <a:off x="2026200" y="1996138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2" name="Google Shape;4472;p23"/>
          <p:cNvSpPr txBox="1"/>
          <p:nvPr>
            <p:ph idx="3" type="subTitle"/>
          </p:nvPr>
        </p:nvSpPr>
        <p:spPr>
          <a:xfrm>
            <a:off x="2026200" y="2768149"/>
            <a:ext cx="5091600" cy="37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3" name="Google Shape;4473;p23"/>
          <p:cNvSpPr txBox="1"/>
          <p:nvPr>
            <p:ph hasCustomPrompt="1" idx="4" type="title"/>
          </p:nvPr>
        </p:nvSpPr>
        <p:spPr>
          <a:xfrm>
            <a:off x="2026200" y="3452289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4" name="Google Shape;4474;p23"/>
          <p:cNvSpPr txBox="1"/>
          <p:nvPr>
            <p:ph idx="5" type="subTitle"/>
          </p:nvPr>
        </p:nvSpPr>
        <p:spPr>
          <a:xfrm>
            <a:off x="2026200" y="42243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6" name="Google Shape;4476;p24"/>
          <p:cNvGrpSpPr/>
          <p:nvPr/>
        </p:nvGrpSpPr>
        <p:grpSpPr>
          <a:xfrm>
            <a:off x="-2660225" y="-997950"/>
            <a:ext cx="13611147" cy="7240787"/>
            <a:chOff x="-2660225" y="-997950"/>
            <a:chExt cx="13611147" cy="7240787"/>
          </a:xfrm>
        </p:grpSpPr>
        <p:sp>
          <p:nvSpPr>
            <p:cNvPr id="4477" name="Google Shape;4477;p24"/>
            <p:cNvSpPr/>
            <p:nvPr/>
          </p:nvSpPr>
          <p:spPr>
            <a:xfrm flipH="1">
              <a:off x="5121847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 flipH="1">
              <a:off x="720004" y="732751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 flipH="1">
              <a:off x="8124899" y="3576367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 flipH="1">
              <a:off x="1181391" y="84760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 rot="-6937260">
              <a:off x="8511986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 flipH="1">
              <a:off x="703345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 flipH="1">
              <a:off x="6613779" y="4388750"/>
              <a:ext cx="2857070" cy="1415363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 flipH="1">
              <a:off x="-2660225" y="1295171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5" name="Google Shape;4485;p24"/>
          <p:cNvSpPr txBox="1"/>
          <p:nvPr>
            <p:ph type="ctrTitle"/>
          </p:nvPr>
        </p:nvSpPr>
        <p:spPr>
          <a:xfrm>
            <a:off x="2298450" y="540000"/>
            <a:ext cx="45471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86" name="Google Shape;4486;p24"/>
          <p:cNvSpPr txBox="1"/>
          <p:nvPr>
            <p:ph idx="1" type="subTitle"/>
          </p:nvPr>
        </p:nvSpPr>
        <p:spPr>
          <a:xfrm>
            <a:off x="2485800" y="2361450"/>
            <a:ext cx="41724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7" name="Google Shape;4487;p24"/>
          <p:cNvSpPr txBox="1"/>
          <p:nvPr>
            <p:ph idx="2" type="subTitle"/>
          </p:nvPr>
        </p:nvSpPr>
        <p:spPr>
          <a:xfrm>
            <a:off x="2485802" y="4230175"/>
            <a:ext cx="4172400" cy="373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488" name="Google Shape;4488;p24"/>
          <p:cNvSpPr txBox="1"/>
          <p:nvPr/>
        </p:nvSpPr>
        <p:spPr>
          <a:xfrm>
            <a:off x="2485800" y="3482400"/>
            <a:ext cx="41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1_1">
    <p:bg>
      <p:bgPr>
        <a:solidFill>
          <a:schemeClr val="accent1"/>
        </a:solidFill>
      </p:bgPr>
    </p:bg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_1">
    <p:bg>
      <p:bgPr>
        <a:solidFill>
          <a:schemeClr val="accent3"/>
        </a:solidFill>
      </p:bgPr>
    </p:bg>
    <p:spTree>
      <p:nvGrpSpPr>
        <p:cNvPr id="450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TITLE_1_1_1_1">
    <p:bg>
      <p:bgPr>
        <a:solidFill>
          <a:schemeClr val="accent4"/>
        </a:solidFill>
      </p:bgPr>
    </p:bg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39" name="Google Shape;39;p4"/>
            <p:cNvSpPr/>
            <p:nvPr/>
          </p:nvSpPr>
          <p:spPr>
            <a:xfrm>
              <a:off x="7526852" y="-33486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60500" y="4042524"/>
              <a:ext cx="651374" cy="1121953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 rot="-1466185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4" name="Google Shape;44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rect b="b" l="l" r="r" t="t"/>
                <a:pathLst>
                  <a:path extrusionOk="0" h="1247" w="98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rect b="b" l="l" r="r" t="t"/>
                <a:pathLst>
                  <a:path extrusionOk="0" h="941" w="915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5" name="Google Shape;55;p5"/>
            <p:cNvSpPr/>
            <p:nvPr/>
          </p:nvSpPr>
          <p:spPr>
            <a:xfrm>
              <a:off x="7363641" y="4495768"/>
              <a:ext cx="1840856" cy="733229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32450" y="4771213"/>
              <a:ext cx="73575" cy="61300"/>
            </a:xfrm>
            <a:custGeom>
              <a:rect b="b" l="l" r="r" t="t"/>
              <a:pathLst>
                <a:path extrusionOk="0" h="2452" w="2943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812900" y="4680975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95875" y="4439275"/>
              <a:ext cx="687886" cy="573249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4" type="subTitle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81" name="Google Shape;81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7"/>
            <p:cNvGrpSpPr/>
            <p:nvPr/>
          </p:nvGrpSpPr>
          <p:grpSpPr>
            <a:xfrm flipH="1" rot="10800000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 rot="-6905291">
              <a:off x="8735154" y="3629620"/>
              <a:ext cx="68470" cy="79124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-6905291">
              <a:off x="8722500" y="3904805"/>
              <a:ext cx="49484" cy="62966"/>
            </a:xfrm>
            <a:custGeom>
              <a:rect b="b" l="l" r="r" t="t"/>
              <a:pathLst>
                <a:path extrusionOk="0" h="1247" w="98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6905291">
              <a:off x="8637768" y="1290383"/>
              <a:ext cx="46202" cy="47515"/>
            </a:xfrm>
            <a:custGeom>
              <a:rect b="b" l="l" r="r" t="t"/>
              <a:pathLst>
                <a:path extrusionOk="0" h="941" w="915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6905291">
              <a:off x="8789920" y="3833600"/>
              <a:ext cx="37769" cy="30347"/>
            </a:xfrm>
            <a:custGeom>
              <a:rect b="b" l="l" r="r" t="t"/>
              <a:pathLst>
                <a:path extrusionOk="0" h="601" w="748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6905291">
              <a:off x="8756621" y="4133650"/>
              <a:ext cx="25550" cy="33477"/>
            </a:xfrm>
            <a:custGeom>
              <a:rect b="b" l="l" r="r" t="t"/>
              <a:pathLst>
                <a:path extrusionOk="0" h="663" w="506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-221600" y="-2104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8" name="Google Shape;98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7" name="Google Shape;2937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8" name="Google Shape;2938;p7"/>
          <p:cNvSpPr txBox="1"/>
          <p:nvPr>
            <p:ph idx="1" type="subTitle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9" name="Google Shape;2939;p7"/>
          <p:cNvSpPr txBox="1"/>
          <p:nvPr>
            <p:ph idx="2" type="subTitle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0" name="Google Shape;2940;p7"/>
          <p:cNvSpPr txBox="1"/>
          <p:nvPr>
            <p:ph idx="3" type="subTitle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1" name="Google Shape;2941;p7"/>
          <p:cNvSpPr txBox="1"/>
          <p:nvPr>
            <p:ph idx="4" type="subTitle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2" name="Google Shape;2942;p7"/>
          <p:cNvSpPr txBox="1"/>
          <p:nvPr>
            <p:ph idx="5" type="subTitle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7"/>
          <p:cNvSpPr txBox="1"/>
          <p:nvPr>
            <p:ph idx="6" type="subTitle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4" name="Google Shape;2944;p7"/>
          <p:cNvSpPr txBox="1"/>
          <p:nvPr>
            <p:ph idx="7" type="subTitle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7"/>
          <p:cNvSpPr txBox="1"/>
          <p:nvPr>
            <p:ph idx="8" type="subTitle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6" name="Google Shape;2946;p7"/>
          <p:cNvSpPr txBox="1"/>
          <p:nvPr>
            <p:ph idx="9" type="subTitle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7"/>
          <p:cNvSpPr txBox="1"/>
          <p:nvPr>
            <p:ph idx="13" type="subTitle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8" name="Google Shape;2948;p7"/>
          <p:cNvSpPr txBox="1"/>
          <p:nvPr>
            <p:ph idx="14" type="subTitle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9" name="Google Shape;2949;p7"/>
          <p:cNvSpPr txBox="1"/>
          <p:nvPr>
            <p:ph idx="15" type="subTitle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flipH="1" rot="10800000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1" name="Google Shape;2961;p8"/>
          <p:cNvSpPr txBox="1"/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62" name="Google Shape;2962;p8"/>
          <p:cNvSpPr txBox="1"/>
          <p:nvPr>
            <p:ph idx="1" type="subTitle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9"/>
          <p:cNvSpPr txBox="1"/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5" name="Google Shape;2965;p9"/>
          <p:cNvSpPr txBox="1"/>
          <p:nvPr>
            <p:ph idx="1" type="subTitle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6" name="Google Shape;2966;p9"/>
          <p:cNvGrpSpPr/>
          <p:nvPr/>
        </p:nvGrpSpPr>
        <p:grpSpPr>
          <a:xfrm flipH="1" rot="10800000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7" name="Google Shape;2967;p9"/>
            <p:cNvSpPr/>
            <p:nvPr/>
          </p:nvSpPr>
          <p:spPr>
            <a:xfrm>
              <a:off x="7838850" y="-50407"/>
              <a:ext cx="1381164" cy="1063749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1" name="Google Shape;2971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72" name="Google Shape;2972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3" name="Google Shape;2973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74" name="Google Shape;2974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79" name="Google Shape;2979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2" name="Google Shape;2982;p9"/>
            <p:cNvSpPr/>
            <p:nvPr/>
          </p:nvSpPr>
          <p:spPr>
            <a:xfrm>
              <a:off x="1023157" y="-8539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83" name="Google Shape;2983;p9"/>
          <p:cNvSpPr/>
          <p:nvPr/>
        </p:nvSpPr>
        <p:spPr>
          <a:xfrm flipH="1" rot="10800000">
            <a:off x="3664532" y="-917318"/>
            <a:ext cx="3103454" cy="1181681"/>
          </a:xfrm>
          <a:custGeom>
            <a:rect b="b" l="l" r="r" t="t"/>
            <a:pathLst>
              <a:path extrusionOk="0" h="177363" w="261674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5" name="Google Shape;2985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6" name="Google Shape;2986;p10"/>
            <p:cNvSpPr/>
            <p:nvPr/>
          </p:nvSpPr>
          <p:spPr>
            <a:xfrm>
              <a:off x="0" y="4270146"/>
              <a:ext cx="1633436" cy="873316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0" name="Google Shape;2990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91" name="Google Shape;2991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92" name="Google Shape;2992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93" name="Google Shape;2993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8" name="Google Shape;2998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1" name="Google Shape;3001;p10"/>
          <p:cNvSpPr txBox="1"/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30"/>
          <p:cNvSpPr txBox="1"/>
          <p:nvPr>
            <p:ph type="ctrTitle"/>
          </p:nvPr>
        </p:nvSpPr>
        <p:spPr>
          <a:xfrm>
            <a:off x="1423050" y="1536450"/>
            <a:ext cx="6297900" cy="132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chemeClr val="dk1"/>
                </a:solidFill>
              </a:rPr>
              <a:t>WebSockets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4508" name="Google Shape;4508;p30"/>
          <p:cNvSpPr txBox="1"/>
          <p:nvPr>
            <p:ph idx="1" type="subTitle"/>
          </p:nvPr>
        </p:nvSpPr>
        <p:spPr>
          <a:xfrm>
            <a:off x="1229525" y="3038900"/>
            <a:ext cx="6800400" cy="11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Juan Dragan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Benicio Verdun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Joaquin Fernandez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9" name="Google Shape;4509;p30"/>
          <p:cNvGrpSpPr/>
          <p:nvPr/>
        </p:nvGrpSpPr>
        <p:grpSpPr>
          <a:xfrm>
            <a:off x="5213581" y="3104852"/>
            <a:ext cx="279513" cy="356083"/>
            <a:chOff x="5790556" y="4261252"/>
            <a:chExt cx="279513" cy="356083"/>
          </a:xfrm>
        </p:grpSpPr>
        <p:sp>
          <p:nvSpPr>
            <p:cNvPr id="4510" name="Google Shape;4510;p30"/>
            <p:cNvSpPr/>
            <p:nvPr/>
          </p:nvSpPr>
          <p:spPr>
            <a:xfrm>
              <a:off x="5892027" y="4400423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0"/>
            <p:cNvSpPr/>
            <p:nvPr/>
          </p:nvSpPr>
          <p:spPr>
            <a:xfrm>
              <a:off x="5959157" y="4400423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0"/>
            <p:cNvSpPr/>
            <p:nvPr/>
          </p:nvSpPr>
          <p:spPr>
            <a:xfrm>
              <a:off x="5907867" y="4450667"/>
              <a:ext cx="45651" cy="16157"/>
            </a:xfrm>
            <a:custGeom>
              <a:rect b="b" l="l" r="r" t="t"/>
              <a:pathLst>
                <a:path extrusionOk="0" h="510" w="1441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27"/>
                    <a:pt x="441" y="510"/>
                    <a:pt x="691" y="510"/>
                  </a:cubicBezTo>
                  <a:cubicBezTo>
                    <a:pt x="965" y="510"/>
                    <a:pt x="1203" y="427"/>
                    <a:pt x="1334" y="284"/>
                  </a:cubicBezTo>
                  <a:cubicBezTo>
                    <a:pt x="1441" y="212"/>
                    <a:pt x="1441" y="105"/>
                    <a:pt x="1358" y="46"/>
                  </a:cubicBezTo>
                  <a:cubicBezTo>
                    <a:pt x="1328" y="16"/>
                    <a:pt x="1289" y="1"/>
                    <a:pt x="1249" y="1"/>
                  </a:cubicBezTo>
                  <a:cubicBezTo>
                    <a:pt x="1209" y="1"/>
                    <a:pt x="1167" y="16"/>
                    <a:pt x="1131" y="46"/>
                  </a:cubicBezTo>
                  <a:cubicBezTo>
                    <a:pt x="1060" y="105"/>
                    <a:pt x="917" y="188"/>
                    <a:pt x="715" y="188"/>
                  </a:cubicBezTo>
                  <a:cubicBezTo>
                    <a:pt x="500" y="188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0"/>
            <p:cNvSpPr/>
            <p:nvPr/>
          </p:nvSpPr>
          <p:spPr>
            <a:xfrm>
              <a:off x="5790556" y="4261252"/>
              <a:ext cx="279513" cy="356083"/>
            </a:xfrm>
            <a:custGeom>
              <a:rect b="b" l="l" r="r" t="t"/>
              <a:pathLst>
                <a:path extrusionOk="0" h="11240" w="8823">
                  <a:moveTo>
                    <a:pt x="4441" y="2893"/>
                  </a:moveTo>
                  <a:cubicBezTo>
                    <a:pt x="4608" y="3048"/>
                    <a:pt x="4787" y="3203"/>
                    <a:pt x="4965" y="3334"/>
                  </a:cubicBezTo>
                  <a:lnTo>
                    <a:pt x="3906" y="3334"/>
                  </a:lnTo>
                  <a:cubicBezTo>
                    <a:pt x="4084" y="3203"/>
                    <a:pt x="4251" y="3048"/>
                    <a:pt x="4441" y="2893"/>
                  </a:cubicBezTo>
                  <a:close/>
                  <a:moveTo>
                    <a:pt x="6215" y="810"/>
                  </a:moveTo>
                  <a:cubicBezTo>
                    <a:pt x="6954" y="1262"/>
                    <a:pt x="7430" y="1976"/>
                    <a:pt x="7430" y="2798"/>
                  </a:cubicBezTo>
                  <a:cubicBezTo>
                    <a:pt x="7430" y="3310"/>
                    <a:pt x="7251" y="3798"/>
                    <a:pt x="6894" y="4203"/>
                  </a:cubicBezTo>
                  <a:cubicBezTo>
                    <a:pt x="6632" y="4060"/>
                    <a:pt x="5727" y="3608"/>
                    <a:pt x="4668" y="2655"/>
                  </a:cubicBezTo>
                  <a:cubicBezTo>
                    <a:pt x="5192" y="2155"/>
                    <a:pt x="5727" y="1548"/>
                    <a:pt x="6215" y="810"/>
                  </a:cubicBezTo>
                  <a:close/>
                  <a:moveTo>
                    <a:pt x="4430" y="333"/>
                  </a:moveTo>
                  <a:cubicBezTo>
                    <a:pt x="4977" y="333"/>
                    <a:pt x="5477" y="441"/>
                    <a:pt x="5930" y="667"/>
                  </a:cubicBezTo>
                  <a:cubicBezTo>
                    <a:pt x="4322" y="3012"/>
                    <a:pt x="2346" y="4036"/>
                    <a:pt x="1953" y="4215"/>
                  </a:cubicBezTo>
                  <a:cubicBezTo>
                    <a:pt x="1620" y="3786"/>
                    <a:pt x="1417" y="3310"/>
                    <a:pt x="1417" y="2798"/>
                  </a:cubicBezTo>
                  <a:cubicBezTo>
                    <a:pt x="1417" y="1429"/>
                    <a:pt x="2763" y="333"/>
                    <a:pt x="4430" y="333"/>
                  </a:cubicBezTo>
                  <a:close/>
                  <a:moveTo>
                    <a:pt x="5370" y="3643"/>
                  </a:moveTo>
                  <a:cubicBezTo>
                    <a:pt x="6037" y="4143"/>
                    <a:pt x="6561" y="4393"/>
                    <a:pt x="6739" y="4477"/>
                  </a:cubicBezTo>
                  <a:cubicBezTo>
                    <a:pt x="6799" y="4513"/>
                    <a:pt x="6858" y="4524"/>
                    <a:pt x="6930" y="4524"/>
                  </a:cubicBezTo>
                  <a:cubicBezTo>
                    <a:pt x="7073" y="4524"/>
                    <a:pt x="7216" y="4632"/>
                    <a:pt x="7227" y="4774"/>
                  </a:cubicBezTo>
                  <a:cubicBezTo>
                    <a:pt x="7239" y="4858"/>
                    <a:pt x="7216" y="4929"/>
                    <a:pt x="7156" y="4989"/>
                  </a:cubicBezTo>
                  <a:cubicBezTo>
                    <a:pt x="7097" y="5048"/>
                    <a:pt x="7013" y="5072"/>
                    <a:pt x="6942" y="5072"/>
                  </a:cubicBezTo>
                  <a:lnTo>
                    <a:pt x="6835" y="5072"/>
                  </a:lnTo>
                  <a:lnTo>
                    <a:pt x="6835" y="5060"/>
                  </a:lnTo>
                  <a:cubicBezTo>
                    <a:pt x="6835" y="4977"/>
                    <a:pt x="6763" y="4894"/>
                    <a:pt x="6680" y="4894"/>
                  </a:cubicBezTo>
                  <a:cubicBezTo>
                    <a:pt x="6585" y="4894"/>
                    <a:pt x="6513" y="4977"/>
                    <a:pt x="6513" y="5060"/>
                  </a:cubicBezTo>
                  <a:lnTo>
                    <a:pt x="6513" y="5251"/>
                  </a:lnTo>
                  <a:lnTo>
                    <a:pt x="6323" y="5251"/>
                  </a:lnTo>
                  <a:cubicBezTo>
                    <a:pt x="6227" y="5251"/>
                    <a:pt x="6156" y="5334"/>
                    <a:pt x="6156" y="5417"/>
                  </a:cubicBezTo>
                  <a:cubicBezTo>
                    <a:pt x="6156" y="5513"/>
                    <a:pt x="6227" y="5584"/>
                    <a:pt x="6323" y="5584"/>
                  </a:cubicBezTo>
                  <a:lnTo>
                    <a:pt x="6513" y="5584"/>
                  </a:lnTo>
                  <a:lnTo>
                    <a:pt x="6513" y="6656"/>
                  </a:lnTo>
                  <a:cubicBezTo>
                    <a:pt x="6549" y="7834"/>
                    <a:pt x="5608" y="8787"/>
                    <a:pt x="4430" y="8787"/>
                  </a:cubicBezTo>
                  <a:cubicBezTo>
                    <a:pt x="3251" y="8787"/>
                    <a:pt x="2298" y="7834"/>
                    <a:pt x="2298" y="6656"/>
                  </a:cubicBezTo>
                  <a:lnTo>
                    <a:pt x="2298" y="5584"/>
                  </a:lnTo>
                  <a:lnTo>
                    <a:pt x="5644" y="5584"/>
                  </a:lnTo>
                  <a:cubicBezTo>
                    <a:pt x="5739" y="5584"/>
                    <a:pt x="5811" y="5513"/>
                    <a:pt x="5811" y="5417"/>
                  </a:cubicBezTo>
                  <a:cubicBezTo>
                    <a:pt x="5811" y="5334"/>
                    <a:pt x="5739" y="5251"/>
                    <a:pt x="5644" y="5251"/>
                  </a:cubicBezTo>
                  <a:lnTo>
                    <a:pt x="2298" y="5251"/>
                  </a:lnTo>
                  <a:lnTo>
                    <a:pt x="2298" y="5060"/>
                  </a:lnTo>
                  <a:cubicBezTo>
                    <a:pt x="2298" y="4977"/>
                    <a:pt x="2227" y="4894"/>
                    <a:pt x="2132" y="4894"/>
                  </a:cubicBezTo>
                  <a:cubicBezTo>
                    <a:pt x="2048" y="4894"/>
                    <a:pt x="1977" y="4977"/>
                    <a:pt x="1977" y="5060"/>
                  </a:cubicBezTo>
                  <a:lnTo>
                    <a:pt x="1977" y="5072"/>
                  </a:lnTo>
                  <a:lnTo>
                    <a:pt x="1870" y="5072"/>
                  </a:lnTo>
                  <a:cubicBezTo>
                    <a:pt x="1798" y="5072"/>
                    <a:pt x="1715" y="5048"/>
                    <a:pt x="1655" y="4989"/>
                  </a:cubicBezTo>
                  <a:cubicBezTo>
                    <a:pt x="1596" y="4929"/>
                    <a:pt x="1584" y="4858"/>
                    <a:pt x="1584" y="4774"/>
                  </a:cubicBezTo>
                  <a:cubicBezTo>
                    <a:pt x="1596" y="4643"/>
                    <a:pt x="1739" y="4524"/>
                    <a:pt x="1882" y="4524"/>
                  </a:cubicBezTo>
                  <a:cubicBezTo>
                    <a:pt x="1953" y="4524"/>
                    <a:pt x="2013" y="4513"/>
                    <a:pt x="2072" y="4477"/>
                  </a:cubicBezTo>
                  <a:cubicBezTo>
                    <a:pt x="2251" y="4393"/>
                    <a:pt x="2775" y="4143"/>
                    <a:pt x="3441" y="3643"/>
                  </a:cubicBezTo>
                  <a:close/>
                  <a:moveTo>
                    <a:pt x="4418" y="0"/>
                  </a:moveTo>
                  <a:cubicBezTo>
                    <a:pt x="2584" y="0"/>
                    <a:pt x="1084" y="1250"/>
                    <a:pt x="1084" y="2798"/>
                  </a:cubicBezTo>
                  <a:cubicBezTo>
                    <a:pt x="1084" y="3334"/>
                    <a:pt x="1262" y="3846"/>
                    <a:pt x="1584" y="4286"/>
                  </a:cubicBezTo>
                  <a:cubicBezTo>
                    <a:pt x="1405" y="4382"/>
                    <a:pt x="1274" y="4560"/>
                    <a:pt x="1262" y="4763"/>
                  </a:cubicBezTo>
                  <a:cubicBezTo>
                    <a:pt x="1239" y="4929"/>
                    <a:pt x="1298" y="5108"/>
                    <a:pt x="1405" y="5227"/>
                  </a:cubicBezTo>
                  <a:cubicBezTo>
                    <a:pt x="1524" y="5346"/>
                    <a:pt x="1691" y="5417"/>
                    <a:pt x="1858" y="5417"/>
                  </a:cubicBezTo>
                  <a:lnTo>
                    <a:pt x="1953" y="5417"/>
                  </a:lnTo>
                  <a:lnTo>
                    <a:pt x="1953" y="6668"/>
                  </a:lnTo>
                  <a:cubicBezTo>
                    <a:pt x="1953" y="7144"/>
                    <a:pt x="2096" y="7596"/>
                    <a:pt x="2334" y="7977"/>
                  </a:cubicBezTo>
                  <a:lnTo>
                    <a:pt x="881" y="8394"/>
                  </a:lnTo>
                  <a:cubicBezTo>
                    <a:pt x="369" y="8537"/>
                    <a:pt x="0" y="9037"/>
                    <a:pt x="0" y="9573"/>
                  </a:cubicBezTo>
                  <a:lnTo>
                    <a:pt x="0" y="11073"/>
                  </a:lnTo>
                  <a:cubicBezTo>
                    <a:pt x="0" y="11156"/>
                    <a:pt x="84" y="11240"/>
                    <a:pt x="167" y="11240"/>
                  </a:cubicBezTo>
                  <a:cubicBezTo>
                    <a:pt x="262" y="11240"/>
                    <a:pt x="334" y="11156"/>
                    <a:pt x="334" y="11073"/>
                  </a:cubicBezTo>
                  <a:lnTo>
                    <a:pt x="334" y="9573"/>
                  </a:lnTo>
                  <a:cubicBezTo>
                    <a:pt x="334" y="9180"/>
                    <a:pt x="596" y="8823"/>
                    <a:pt x="977" y="8715"/>
                  </a:cubicBezTo>
                  <a:lnTo>
                    <a:pt x="1405" y="8584"/>
                  </a:lnTo>
                  <a:lnTo>
                    <a:pt x="1405" y="11073"/>
                  </a:lnTo>
                  <a:cubicBezTo>
                    <a:pt x="1405" y="11156"/>
                    <a:pt x="1477" y="11240"/>
                    <a:pt x="1572" y="11240"/>
                  </a:cubicBezTo>
                  <a:cubicBezTo>
                    <a:pt x="1655" y="11240"/>
                    <a:pt x="1727" y="11156"/>
                    <a:pt x="1727" y="11073"/>
                  </a:cubicBezTo>
                  <a:lnTo>
                    <a:pt x="1727" y="8501"/>
                  </a:lnTo>
                  <a:lnTo>
                    <a:pt x="2525" y="8263"/>
                  </a:lnTo>
                  <a:cubicBezTo>
                    <a:pt x="2560" y="8299"/>
                    <a:pt x="2596" y="8346"/>
                    <a:pt x="2644" y="8394"/>
                  </a:cubicBezTo>
                  <a:lnTo>
                    <a:pt x="2644" y="8954"/>
                  </a:lnTo>
                  <a:cubicBezTo>
                    <a:pt x="2644" y="9049"/>
                    <a:pt x="2715" y="9120"/>
                    <a:pt x="2798" y="9120"/>
                  </a:cubicBezTo>
                  <a:cubicBezTo>
                    <a:pt x="2894" y="9120"/>
                    <a:pt x="2965" y="9049"/>
                    <a:pt x="2965" y="8954"/>
                  </a:cubicBezTo>
                  <a:lnTo>
                    <a:pt x="2965" y="8680"/>
                  </a:lnTo>
                  <a:cubicBezTo>
                    <a:pt x="3370" y="8954"/>
                    <a:pt x="3858" y="9120"/>
                    <a:pt x="4382" y="9120"/>
                  </a:cubicBezTo>
                  <a:cubicBezTo>
                    <a:pt x="4906" y="9120"/>
                    <a:pt x="5394" y="8954"/>
                    <a:pt x="5799" y="8680"/>
                  </a:cubicBezTo>
                  <a:lnTo>
                    <a:pt x="5799" y="11073"/>
                  </a:lnTo>
                  <a:cubicBezTo>
                    <a:pt x="5799" y="11156"/>
                    <a:pt x="5870" y="11240"/>
                    <a:pt x="5954" y="11240"/>
                  </a:cubicBezTo>
                  <a:cubicBezTo>
                    <a:pt x="6049" y="11240"/>
                    <a:pt x="6120" y="11156"/>
                    <a:pt x="6120" y="11073"/>
                  </a:cubicBezTo>
                  <a:lnTo>
                    <a:pt x="6120" y="8394"/>
                  </a:lnTo>
                  <a:cubicBezTo>
                    <a:pt x="6168" y="8346"/>
                    <a:pt x="6192" y="8299"/>
                    <a:pt x="6239" y="8263"/>
                  </a:cubicBezTo>
                  <a:lnTo>
                    <a:pt x="7025" y="8477"/>
                  </a:lnTo>
                  <a:lnTo>
                    <a:pt x="7025" y="11061"/>
                  </a:lnTo>
                  <a:cubicBezTo>
                    <a:pt x="7025" y="11144"/>
                    <a:pt x="7108" y="11216"/>
                    <a:pt x="7192" y="11216"/>
                  </a:cubicBezTo>
                  <a:cubicBezTo>
                    <a:pt x="7287" y="11216"/>
                    <a:pt x="7358" y="11144"/>
                    <a:pt x="7358" y="11061"/>
                  </a:cubicBezTo>
                  <a:lnTo>
                    <a:pt x="7358" y="8573"/>
                  </a:lnTo>
                  <a:lnTo>
                    <a:pt x="7787" y="8704"/>
                  </a:lnTo>
                  <a:cubicBezTo>
                    <a:pt x="8156" y="8811"/>
                    <a:pt x="8430" y="9168"/>
                    <a:pt x="8430" y="9549"/>
                  </a:cubicBezTo>
                  <a:lnTo>
                    <a:pt x="8430" y="11061"/>
                  </a:lnTo>
                  <a:cubicBezTo>
                    <a:pt x="8430" y="11144"/>
                    <a:pt x="8501" y="11216"/>
                    <a:pt x="8597" y="11216"/>
                  </a:cubicBezTo>
                  <a:cubicBezTo>
                    <a:pt x="8680" y="11216"/>
                    <a:pt x="8751" y="11144"/>
                    <a:pt x="8751" y="11061"/>
                  </a:cubicBezTo>
                  <a:lnTo>
                    <a:pt x="8751" y="9549"/>
                  </a:lnTo>
                  <a:cubicBezTo>
                    <a:pt x="8823" y="9037"/>
                    <a:pt x="8466" y="8549"/>
                    <a:pt x="7942" y="8394"/>
                  </a:cubicBezTo>
                  <a:lnTo>
                    <a:pt x="6501" y="7977"/>
                  </a:lnTo>
                  <a:cubicBezTo>
                    <a:pt x="6739" y="7608"/>
                    <a:pt x="6870" y="7144"/>
                    <a:pt x="6870" y="6668"/>
                  </a:cubicBezTo>
                  <a:lnTo>
                    <a:pt x="6870" y="5417"/>
                  </a:lnTo>
                  <a:lnTo>
                    <a:pt x="6977" y="5417"/>
                  </a:lnTo>
                  <a:cubicBezTo>
                    <a:pt x="7132" y="5417"/>
                    <a:pt x="7299" y="5346"/>
                    <a:pt x="7418" y="5227"/>
                  </a:cubicBezTo>
                  <a:cubicBezTo>
                    <a:pt x="7537" y="5108"/>
                    <a:pt x="7585" y="4929"/>
                    <a:pt x="7573" y="4763"/>
                  </a:cubicBezTo>
                  <a:cubicBezTo>
                    <a:pt x="7549" y="4560"/>
                    <a:pt x="7418" y="4393"/>
                    <a:pt x="7239" y="4286"/>
                  </a:cubicBezTo>
                  <a:cubicBezTo>
                    <a:pt x="7573" y="3846"/>
                    <a:pt x="7751" y="3334"/>
                    <a:pt x="7751" y="2798"/>
                  </a:cubicBezTo>
                  <a:cubicBezTo>
                    <a:pt x="7751" y="1250"/>
                    <a:pt x="6263" y="0"/>
                    <a:pt x="4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0"/>
            <p:cNvSpPr/>
            <p:nvPr/>
          </p:nvSpPr>
          <p:spPr>
            <a:xfrm>
              <a:off x="5875807" y="4562244"/>
              <a:ext cx="10201" cy="55092"/>
            </a:xfrm>
            <a:custGeom>
              <a:rect b="b" l="l" r="r" t="t"/>
              <a:pathLst>
                <a:path extrusionOk="0" h="1739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572"/>
                  </a:lnTo>
                  <a:cubicBezTo>
                    <a:pt x="0" y="1667"/>
                    <a:pt x="72" y="1739"/>
                    <a:pt x="155" y="1739"/>
                  </a:cubicBezTo>
                  <a:cubicBezTo>
                    <a:pt x="250" y="1739"/>
                    <a:pt x="322" y="1667"/>
                    <a:pt x="322" y="1572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0"/>
            <p:cNvSpPr/>
            <p:nvPr/>
          </p:nvSpPr>
          <p:spPr>
            <a:xfrm>
              <a:off x="5925576" y="4567883"/>
              <a:ext cx="10613" cy="10233"/>
            </a:xfrm>
            <a:custGeom>
              <a:rect b="b" l="l" r="r" t="t"/>
              <a:pathLst>
                <a:path extrusionOk="0" h="323" w="335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22" y="251"/>
                    <a:pt x="322" y="156"/>
                  </a:cubicBezTo>
                  <a:cubicBezTo>
                    <a:pt x="334" y="60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0"/>
            <p:cNvSpPr/>
            <p:nvPr/>
          </p:nvSpPr>
          <p:spPr>
            <a:xfrm>
              <a:off x="5925576" y="4600703"/>
              <a:ext cx="10613" cy="10613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22" y="251"/>
                    <a:pt x="322" y="167"/>
                  </a:cubicBez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7" name="Google Shape;4517;p30"/>
          <p:cNvGrpSpPr/>
          <p:nvPr/>
        </p:nvGrpSpPr>
        <p:grpSpPr>
          <a:xfrm>
            <a:off x="3658850" y="3365301"/>
            <a:ext cx="289682" cy="354594"/>
            <a:chOff x="6685262" y="1500214"/>
            <a:chExt cx="289682" cy="354594"/>
          </a:xfrm>
        </p:grpSpPr>
        <p:sp>
          <p:nvSpPr>
            <p:cNvPr id="4518" name="Google Shape;4518;p30"/>
            <p:cNvSpPr/>
            <p:nvPr/>
          </p:nvSpPr>
          <p:spPr>
            <a:xfrm>
              <a:off x="6685262" y="1500214"/>
              <a:ext cx="289682" cy="354594"/>
            </a:xfrm>
            <a:custGeom>
              <a:rect b="b" l="l" r="r" t="t"/>
              <a:pathLst>
                <a:path extrusionOk="0" h="11193" w="9144">
                  <a:moveTo>
                    <a:pt x="7037" y="3310"/>
                  </a:moveTo>
                  <a:lnTo>
                    <a:pt x="7037" y="3322"/>
                  </a:lnTo>
                  <a:lnTo>
                    <a:pt x="7037" y="3691"/>
                  </a:lnTo>
                  <a:lnTo>
                    <a:pt x="6846" y="3691"/>
                  </a:lnTo>
                  <a:cubicBezTo>
                    <a:pt x="6739" y="3691"/>
                    <a:pt x="6656" y="3608"/>
                    <a:pt x="6656" y="3501"/>
                  </a:cubicBezTo>
                  <a:lnTo>
                    <a:pt x="6656" y="3310"/>
                  </a:lnTo>
                  <a:close/>
                  <a:moveTo>
                    <a:pt x="2465" y="3322"/>
                  </a:moveTo>
                  <a:lnTo>
                    <a:pt x="2465" y="3513"/>
                  </a:lnTo>
                  <a:cubicBezTo>
                    <a:pt x="2465" y="3620"/>
                    <a:pt x="2381" y="3703"/>
                    <a:pt x="2274" y="3703"/>
                  </a:cubicBezTo>
                  <a:lnTo>
                    <a:pt x="2096" y="3703"/>
                  </a:lnTo>
                  <a:lnTo>
                    <a:pt x="2096" y="3691"/>
                  </a:lnTo>
                  <a:lnTo>
                    <a:pt x="2096" y="3322"/>
                  </a:lnTo>
                  <a:close/>
                  <a:moveTo>
                    <a:pt x="4596" y="370"/>
                  </a:moveTo>
                  <a:lnTo>
                    <a:pt x="8453" y="2989"/>
                  </a:lnTo>
                  <a:lnTo>
                    <a:pt x="3691" y="2989"/>
                  </a:lnTo>
                  <a:cubicBezTo>
                    <a:pt x="3596" y="2989"/>
                    <a:pt x="3524" y="3072"/>
                    <a:pt x="3524" y="3156"/>
                  </a:cubicBezTo>
                  <a:cubicBezTo>
                    <a:pt x="3524" y="3251"/>
                    <a:pt x="3596" y="3322"/>
                    <a:pt x="3691" y="3322"/>
                  </a:cubicBezTo>
                  <a:lnTo>
                    <a:pt x="6334" y="3322"/>
                  </a:lnTo>
                  <a:lnTo>
                    <a:pt x="6334" y="3513"/>
                  </a:lnTo>
                  <a:cubicBezTo>
                    <a:pt x="6334" y="3799"/>
                    <a:pt x="6572" y="4037"/>
                    <a:pt x="6858" y="4037"/>
                  </a:cubicBezTo>
                  <a:lnTo>
                    <a:pt x="7120" y="4037"/>
                  </a:lnTo>
                  <a:cubicBezTo>
                    <a:pt x="7203" y="4037"/>
                    <a:pt x="7275" y="4061"/>
                    <a:pt x="7334" y="4120"/>
                  </a:cubicBezTo>
                  <a:cubicBezTo>
                    <a:pt x="7394" y="4180"/>
                    <a:pt x="7406" y="4263"/>
                    <a:pt x="7406" y="4334"/>
                  </a:cubicBezTo>
                  <a:cubicBezTo>
                    <a:pt x="7394" y="4465"/>
                    <a:pt x="7263" y="4584"/>
                    <a:pt x="7108" y="4584"/>
                  </a:cubicBezTo>
                  <a:lnTo>
                    <a:pt x="7037" y="4584"/>
                  </a:lnTo>
                  <a:lnTo>
                    <a:pt x="7037" y="4572"/>
                  </a:lnTo>
                  <a:cubicBezTo>
                    <a:pt x="7037" y="4477"/>
                    <a:pt x="6965" y="4406"/>
                    <a:pt x="6870" y="4406"/>
                  </a:cubicBezTo>
                  <a:cubicBezTo>
                    <a:pt x="6787" y="4406"/>
                    <a:pt x="6715" y="4477"/>
                    <a:pt x="6715" y="4572"/>
                  </a:cubicBezTo>
                  <a:cubicBezTo>
                    <a:pt x="6715" y="5692"/>
                    <a:pt x="5846" y="6597"/>
                    <a:pt x="4763" y="6680"/>
                  </a:cubicBezTo>
                  <a:lnTo>
                    <a:pt x="4763" y="6501"/>
                  </a:lnTo>
                  <a:cubicBezTo>
                    <a:pt x="4763" y="6418"/>
                    <a:pt x="4691" y="6347"/>
                    <a:pt x="4596" y="6347"/>
                  </a:cubicBezTo>
                  <a:cubicBezTo>
                    <a:pt x="4512" y="6347"/>
                    <a:pt x="4429" y="6418"/>
                    <a:pt x="4429" y="6501"/>
                  </a:cubicBezTo>
                  <a:lnTo>
                    <a:pt x="4429" y="6680"/>
                  </a:lnTo>
                  <a:cubicBezTo>
                    <a:pt x="3346" y="6597"/>
                    <a:pt x="2488" y="5692"/>
                    <a:pt x="2488" y="4572"/>
                  </a:cubicBezTo>
                  <a:cubicBezTo>
                    <a:pt x="2488" y="4477"/>
                    <a:pt x="2405" y="4406"/>
                    <a:pt x="2322" y="4406"/>
                  </a:cubicBezTo>
                  <a:cubicBezTo>
                    <a:pt x="2226" y="4406"/>
                    <a:pt x="2155" y="4477"/>
                    <a:pt x="2155" y="4572"/>
                  </a:cubicBezTo>
                  <a:lnTo>
                    <a:pt x="2155" y="4584"/>
                  </a:lnTo>
                  <a:lnTo>
                    <a:pt x="2048" y="4584"/>
                  </a:lnTo>
                  <a:cubicBezTo>
                    <a:pt x="1976" y="4584"/>
                    <a:pt x="1905" y="4561"/>
                    <a:pt x="1845" y="4501"/>
                  </a:cubicBezTo>
                  <a:cubicBezTo>
                    <a:pt x="1786" y="4442"/>
                    <a:pt x="1774" y="4358"/>
                    <a:pt x="1774" y="4287"/>
                  </a:cubicBezTo>
                  <a:cubicBezTo>
                    <a:pt x="1786" y="4156"/>
                    <a:pt x="1917" y="4037"/>
                    <a:pt x="2072" y="4037"/>
                  </a:cubicBezTo>
                  <a:lnTo>
                    <a:pt x="2310" y="4037"/>
                  </a:lnTo>
                  <a:cubicBezTo>
                    <a:pt x="2584" y="4037"/>
                    <a:pt x="2822" y="3799"/>
                    <a:pt x="2822" y="3513"/>
                  </a:cubicBezTo>
                  <a:lnTo>
                    <a:pt x="2822" y="3322"/>
                  </a:lnTo>
                  <a:lnTo>
                    <a:pt x="3024" y="3322"/>
                  </a:lnTo>
                  <a:cubicBezTo>
                    <a:pt x="3108" y="3322"/>
                    <a:pt x="3179" y="3251"/>
                    <a:pt x="3179" y="3156"/>
                  </a:cubicBezTo>
                  <a:cubicBezTo>
                    <a:pt x="3179" y="3072"/>
                    <a:pt x="3108" y="2989"/>
                    <a:pt x="3024" y="2989"/>
                  </a:cubicBezTo>
                  <a:lnTo>
                    <a:pt x="738" y="2989"/>
                  </a:lnTo>
                  <a:lnTo>
                    <a:pt x="4596" y="370"/>
                  </a:lnTo>
                  <a:close/>
                  <a:moveTo>
                    <a:pt x="5632" y="6763"/>
                  </a:moveTo>
                  <a:lnTo>
                    <a:pt x="5632" y="7144"/>
                  </a:lnTo>
                  <a:cubicBezTo>
                    <a:pt x="5644" y="7430"/>
                    <a:pt x="5798" y="7668"/>
                    <a:pt x="6060" y="7787"/>
                  </a:cubicBezTo>
                  <a:cubicBezTo>
                    <a:pt x="5977" y="7978"/>
                    <a:pt x="5858" y="8156"/>
                    <a:pt x="5715" y="8311"/>
                  </a:cubicBezTo>
                  <a:cubicBezTo>
                    <a:pt x="5655" y="8371"/>
                    <a:pt x="5655" y="8466"/>
                    <a:pt x="5715" y="8549"/>
                  </a:cubicBezTo>
                  <a:cubicBezTo>
                    <a:pt x="5739" y="8573"/>
                    <a:pt x="5786" y="8585"/>
                    <a:pt x="5834" y="8585"/>
                  </a:cubicBezTo>
                  <a:cubicBezTo>
                    <a:pt x="5882" y="8585"/>
                    <a:pt x="5917" y="8573"/>
                    <a:pt x="5953" y="8549"/>
                  </a:cubicBezTo>
                  <a:cubicBezTo>
                    <a:pt x="6132" y="8347"/>
                    <a:pt x="6275" y="8132"/>
                    <a:pt x="6370" y="7894"/>
                  </a:cubicBezTo>
                  <a:lnTo>
                    <a:pt x="6727" y="7990"/>
                  </a:lnTo>
                  <a:cubicBezTo>
                    <a:pt x="6572" y="8394"/>
                    <a:pt x="6310" y="8763"/>
                    <a:pt x="5953" y="9037"/>
                  </a:cubicBezTo>
                  <a:cubicBezTo>
                    <a:pt x="5548" y="9335"/>
                    <a:pt x="5072" y="9502"/>
                    <a:pt x="4572" y="9502"/>
                  </a:cubicBezTo>
                  <a:cubicBezTo>
                    <a:pt x="4072" y="9502"/>
                    <a:pt x="3596" y="9335"/>
                    <a:pt x="3203" y="9049"/>
                  </a:cubicBezTo>
                  <a:cubicBezTo>
                    <a:pt x="2846" y="8787"/>
                    <a:pt x="2572" y="8406"/>
                    <a:pt x="2405" y="8013"/>
                  </a:cubicBezTo>
                  <a:lnTo>
                    <a:pt x="2762" y="7906"/>
                  </a:lnTo>
                  <a:cubicBezTo>
                    <a:pt x="2905" y="8252"/>
                    <a:pt x="3119" y="8549"/>
                    <a:pt x="3405" y="8752"/>
                  </a:cubicBezTo>
                  <a:cubicBezTo>
                    <a:pt x="3739" y="9002"/>
                    <a:pt x="4131" y="9144"/>
                    <a:pt x="4548" y="9144"/>
                  </a:cubicBezTo>
                  <a:cubicBezTo>
                    <a:pt x="4822" y="9144"/>
                    <a:pt x="5072" y="9085"/>
                    <a:pt x="5322" y="8978"/>
                  </a:cubicBezTo>
                  <a:cubicBezTo>
                    <a:pt x="5417" y="8942"/>
                    <a:pt x="5441" y="8847"/>
                    <a:pt x="5417" y="8752"/>
                  </a:cubicBezTo>
                  <a:cubicBezTo>
                    <a:pt x="5391" y="8690"/>
                    <a:pt x="5332" y="8654"/>
                    <a:pt x="5265" y="8654"/>
                  </a:cubicBezTo>
                  <a:cubicBezTo>
                    <a:pt x="5241" y="8654"/>
                    <a:pt x="5216" y="8659"/>
                    <a:pt x="5191" y="8668"/>
                  </a:cubicBezTo>
                  <a:cubicBezTo>
                    <a:pt x="4989" y="8752"/>
                    <a:pt x="4774" y="8799"/>
                    <a:pt x="4548" y="8799"/>
                  </a:cubicBezTo>
                  <a:cubicBezTo>
                    <a:pt x="3893" y="8799"/>
                    <a:pt x="3322" y="8394"/>
                    <a:pt x="3084" y="7799"/>
                  </a:cubicBezTo>
                  <a:cubicBezTo>
                    <a:pt x="3334" y="7692"/>
                    <a:pt x="3500" y="7442"/>
                    <a:pt x="3500" y="7180"/>
                  </a:cubicBezTo>
                  <a:lnTo>
                    <a:pt x="3500" y="6787"/>
                  </a:lnTo>
                  <a:cubicBezTo>
                    <a:pt x="3774" y="6918"/>
                    <a:pt x="4072" y="7013"/>
                    <a:pt x="4405" y="7025"/>
                  </a:cubicBezTo>
                  <a:lnTo>
                    <a:pt x="4405" y="7573"/>
                  </a:lnTo>
                  <a:cubicBezTo>
                    <a:pt x="4405" y="7668"/>
                    <a:pt x="4477" y="7740"/>
                    <a:pt x="4560" y="7740"/>
                  </a:cubicBezTo>
                  <a:cubicBezTo>
                    <a:pt x="4655" y="7740"/>
                    <a:pt x="4727" y="7668"/>
                    <a:pt x="4727" y="7573"/>
                  </a:cubicBezTo>
                  <a:lnTo>
                    <a:pt x="4727" y="7001"/>
                  </a:lnTo>
                  <a:cubicBezTo>
                    <a:pt x="5060" y="6978"/>
                    <a:pt x="5358" y="6894"/>
                    <a:pt x="5632" y="6763"/>
                  </a:cubicBezTo>
                  <a:close/>
                  <a:moveTo>
                    <a:pt x="4562" y="0"/>
                  </a:moveTo>
                  <a:cubicBezTo>
                    <a:pt x="4530" y="0"/>
                    <a:pt x="4501" y="12"/>
                    <a:pt x="4477" y="36"/>
                  </a:cubicBezTo>
                  <a:lnTo>
                    <a:pt x="83" y="3025"/>
                  </a:lnTo>
                  <a:cubicBezTo>
                    <a:pt x="24" y="3072"/>
                    <a:pt x="0" y="3144"/>
                    <a:pt x="24" y="3203"/>
                  </a:cubicBezTo>
                  <a:cubicBezTo>
                    <a:pt x="60" y="3263"/>
                    <a:pt x="119" y="3322"/>
                    <a:pt x="191" y="3322"/>
                  </a:cubicBezTo>
                  <a:lnTo>
                    <a:pt x="1786" y="3322"/>
                  </a:lnTo>
                  <a:lnTo>
                    <a:pt x="1786" y="3751"/>
                  </a:lnTo>
                  <a:cubicBezTo>
                    <a:pt x="1584" y="3846"/>
                    <a:pt x="1453" y="4025"/>
                    <a:pt x="1441" y="4227"/>
                  </a:cubicBezTo>
                  <a:cubicBezTo>
                    <a:pt x="1429" y="4394"/>
                    <a:pt x="1488" y="4572"/>
                    <a:pt x="1584" y="4692"/>
                  </a:cubicBezTo>
                  <a:cubicBezTo>
                    <a:pt x="1703" y="4811"/>
                    <a:pt x="1869" y="4882"/>
                    <a:pt x="2036" y="4882"/>
                  </a:cubicBezTo>
                  <a:lnTo>
                    <a:pt x="2155" y="4882"/>
                  </a:lnTo>
                  <a:cubicBezTo>
                    <a:pt x="2238" y="5573"/>
                    <a:pt x="2631" y="6180"/>
                    <a:pt x="3179" y="6549"/>
                  </a:cubicBezTo>
                  <a:lnTo>
                    <a:pt x="3179" y="7132"/>
                  </a:lnTo>
                  <a:cubicBezTo>
                    <a:pt x="3179" y="7299"/>
                    <a:pt x="3072" y="7430"/>
                    <a:pt x="2929" y="7478"/>
                  </a:cubicBezTo>
                  <a:lnTo>
                    <a:pt x="1203" y="7978"/>
                  </a:lnTo>
                  <a:cubicBezTo>
                    <a:pt x="607" y="8156"/>
                    <a:pt x="202" y="8704"/>
                    <a:pt x="202" y="9323"/>
                  </a:cubicBezTo>
                  <a:lnTo>
                    <a:pt x="202" y="11026"/>
                  </a:lnTo>
                  <a:cubicBezTo>
                    <a:pt x="202" y="11121"/>
                    <a:pt x="274" y="11192"/>
                    <a:pt x="369" y="11192"/>
                  </a:cubicBezTo>
                  <a:cubicBezTo>
                    <a:pt x="452" y="11192"/>
                    <a:pt x="536" y="11121"/>
                    <a:pt x="536" y="11026"/>
                  </a:cubicBezTo>
                  <a:lnTo>
                    <a:pt x="536" y="9323"/>
                  </a:lnTo>
                  <a:cubicBezTo>
                    <a:pt x="536" y="8847"/>
                    <a:pt x="845" y="8430"/>
                    <a:pt x="1286" y="8287"/>
                  </a:cubicBezTo>
                  <a:lnTo>
                    <a:pt x="2107" y="8049"/>
                  </a:lnTo>
                  <a:cubicBezTo>
                    <a:pt x="2286" y="8549"/>
                    <a:pt x="2596" y="8966"/>
                    <a:pt x="3012" y="9275"/>
                  </a:cubicBezTo>
                  <a:cubicBezTo>
                    <a:pt x="3429" y="9585"/>
                    <a:pt x="3905" y="9752"/>
                    <a:pt x="4417" y="9776"/>
                  </a:cubicBezTo>
                  <a:lnTo>
                    <a:pt x="4417" y="11026"/>
                  </a:lnTo>
                  <a:cubicBezTo>
                    <a:pt x="4417" y="11121"/>
                    <a:pt x="4489" y="11192"/>
                    <a:pt x="4584" y="11192"/>
                  </a:cubicBezTo>
                  <a:cubicBezTo>
                    <a:pt x="4667" y="11192"/>
                    <a:pt x="4739" y="11121"/>
                    <a:pt x="4739" y="11026"/>
                  </a:cubicBezTo>
                  <a:lnTo>
                    <a:pt x="4739" y="9776"/>
                  </a:lnTo>
                  <a:cubicBezTo>
                    <a:pt x="5263" y="9752"/>
                    <a:pt x="5739" y="9573"/>
                    <a:pt x="6156" y="9252"/>
                  </a:cubicBezTo>
                  <a:cubicBezTo>
                    <a:pt x="6560" y="8942"/>
                    <a:pt x="6870" y="8525"/>
                    <a:pt x="7049" y="8049"/>
                  </a:cubicBezTo>
                  <a:lnTo>
                    <a:pt x="7870" y="8287"/>
                  </a:lnTo>
                  <a:cubicBezTo>
                    <a:pt x="8311" y="8418"/>
                    <a:pt x="8632" y="8835"/>
                    <a:pt x="8632" y="9311"/>
                  </a:cubicBezTo>
                  <a:lnTo>
                    <a:pt x="8632" y="11026"/>
                  </a:lnTo>
                  <a:cubicBezTo>
                    <a:pt x="8632" y="11121"/>
                    <a:pt x="8703" y="11192"/>
                    <a:pt x="8787" y="11192"/>
                  </a:cubicBezTo>
                  <a:cubicBezTo>
                    <a:pt x="8882" y="11192"/>
                    <a:pt x="8954" y="11121"/>
                    <a:pt x="8954" y="11026"/>
                  </a:cubicBezTo>
                  <a:lnTo>
                    <a:pt x="8954" y="9311"/>
                  </a:lnTo>
                  <a:cubicBezTo>
                    <a:pt x="8954" y="8704"/>
                    <a:pt x="8537" y="8156"/>
                    <a:pt x="7953" y="7978"/>
                  </a:cubicBezTo>
                  <a:lnTo>
                    <a:pt x="6227" y="7466"/>
                  </a:lnTo>
                  <a:cubicBezTo>
                    <a:pt x="6084" y="7430"/>
                    <a:pt x="5977" y="7275"/>
                    <a:pt x="5977" y="7132"/>
                  </a:cubicBezTo>
                  <a:lnTo>
                    <a:pt x="5977" y="6549"/>
                  </a:lnTo>
                  <a:cubicBezTo>
                    <a:pt x="6525" y="6156"/>
                    <a:pt x="6918" y="5561"/>
                    <a:pt x="7001" y="4882"/>
                  </a:cubicBezTo>
                  <a:lnTo>
                    <a:pt x="7108" y="4882"/>
                  </a:lnTo>
                  <a:cubicBezTo>
                    <a:pt x="7441" y="4882"/>
                    <a:pt x="7703" y="4644"/>
                    <a:pt x="7739" y="4346"/>
                  </a:cubicBezTo>
                  <a:cubicBezTo>
                    <a:pt x="7751" y="4180"/>
                    <a:pt x="7691" y="4001"/>
                    <a:pt x="7584" y="3882"/>
                  </a:cubicBezTo>
                  <a:cubicBezTo>
                    <a:pt x="7525" y="3822"/>
                    <a:pt x="7465" y="3775"/>
                    <a:pt x="7394" y="3739"/>
                  </a:cubicBezTo>
                  <a:lnTo>
                    <a:pt x="7394" y="3299"/>
                  </a:lnTo>
                  <a:lnTo>
                    <a:pt x="8989" y="3299"/>
                  </a:lnTo>
                  <a:cubicBezTo>
                    <a:pt x="9061" y="3299"/>
                    <a:pt x="9120" y="3263"/>
                    <a:pt x="9144" y="3179"/>
                  </a:cubicBezTo>
                  <a:cubicBezTo>
                    <a:pt x="9132" y="3132"/>
                    <a:pt x="9108" y="3048"/>
                    <a:pt x="9049" y="3025"/>
                  </a:cubicBezTo>
                  <a:lnTo>
                    <a:pt x="4655" y="36"/>
                  </a:lnTo>
                  <a:cubicBezTo>
                    <a:pt x="4626" y="12"/>
                    <a:pt x="4593" y="0"/>
                    <a:pt x="4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0"/>
            <p:cNvSpPr/>
            <p:nvPr/>
          </p:nvSpPr>
          <p:spPr>
            <a:xfrm>
              <a:off x="6792372" y="1655984"/>
              <a:ext cx="76222" cy="38143"/>
            </a:xfrm>
            <a:custGeom>
              <a:rect b="b" l="l" r="r" t="t"/>
              <a:pathLst>
                <a:path extrusionOk="0" h="1204" w="2406">
                  <a:moveTo>
                    <a:pt x="989" y="334"/>
                  </a:moveTo>
                  <a:cubicBezTo>
                    <a:pt x="917" y="441"/>
                    <a:pt x="798" y="537"/>
                    <a:pt x="667" y="537"/>
                  </a:cubicBezTo>
                  <a:lnTo>
                    <a:pt x="334" y="537"/>
                  </a:lnTo>
                  <a:cubicBezTo>
                    <a:pt x="393" y="417"/>
                    <a:pt x="512" y="334"/>
                    <a:pt x="667" y="334"/>
                  </a:cubicBezTo>
                  <a:close/>
                  <a:moveTo>
                    <a:pt x="1727" y="334"/>
                  </a:moveTo>
                  <a:cubicBezTo>
                    <a:pt x="1858" y="334"/>
                    <a:pt x="1989" y="417"/>
                    <a:pt x="2048" y="537"/>
                  </a:cubicBezTo>
                  <a:lnTo>
                    <a:pt x="1727" y="537"/>
                  </a:lnTo>
                  <a:cubicBezTo>
                    <a:pt x="1584" y="537"/>
                    <a:pt x="1453" y="453"/>
                    <a:pt x="1393" y="334"/>
                  </a:cubicBezTo>
                  <a:close/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lnTo>
                    <a:pt x="0" y="1037"/>
                  </a:lnTo>
                  <a:cubicBezTo>
                    <a:pt x="0" y="1132"/>
                    <a:pt x="72" y="1203"/>
                    <a:pt x="155" y="1203"/>
                  </a:cubicBezTo>
                  <a:cubicBezTo>
                    <a:pt x="250" y="1203"/>
                    <a:pt x="322" y="1132"/>
                    <a:pt x="322" y="1037"/>
                  </a:cubicBezTo>
                  <a:lnTo>
                    <a:pt x="322" y="846"/>
                  </a:lnTo>
                  <a:lnTo>
                    <a:pt x="679" y="846"/>
                  </a:lnTo>
                  <a:cubicBezTo>
                    <a:pt x="893" y="846"/>
                    <a:pt x="1084" y="751"/>
                    <a:pt x="1203" y="608"/>
                  </a:cubicBezTo>
                  <a:cubicBezTo>
                    <a:pt x="1334" y="751"/>
                    <a:pt x="1512" y="846"/>
                    <a:pt x="1727" y="846"/>
                  </a:cubicBezTo>
                  <a:lnTo>
                    <a:pt x="2084" y="846"/>
                  </a:lnTo>
                  <a:lnTo>
                    <a:pt x="2084" y="1037"/>
                  </a:lnTo>
                  <a:cubicBezTo>
                    <a:pt x="2084" y="1132"/>
                    <a:pt x="2155" y="1203"/>
                    <a:pt x="2239" y="1203"/>
                  </a:cubicBezTo>
                  <a:cubicBezTo>
                    <a:pt x="2334" y="1203"/>
                    <a:pt x="2405" y="1132"/>
                    <a:pt x="2405" y="1037"/>
                  </a:cubicBezTo>
                  <a:lnTo>
                    <a:pt x="2405" y="679"/>
                  </a:lnTo>
                  <a:cubicBezTo>
                    <a:pt x="2405" y="310"/>
                    <a:pt x="2096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0"/>
            <p:cNvSpPr/>
            <p:nvPr/>
          </p:nvSpPr>
          <p:spPr>
            <a:xfrm>
              <a:off x="6785593" y="1622815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524" y="333"/>
                  </a:lnTo>
                  <a:cubicBezTo>
                    <a:pt x="607" y="333"/>
                    <a:pt x="679" y="250"/>
                    <a:pt x="679" y="167"/>
                  </a:cubicBezTo>
                  <a:cubicBezTo>
                    <a:pt x="691" y="71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0"/>
            <p:cNvSpPr/>
            <p:nvPr/>
          </p:nvSpPr>
          <p:spPr>
            <a:xfrm>
              <a:off x="6852723" y="1622815"/>
              <a:ext cx="21542" cy="10581"/>
            </a:xfrm>
            <a:custGeom>
              <a:rect b="b" l="l" r="r" t="t"/>
              <a:pathLst>
                <a:path extrusionOk="0" h="334" w="68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512" y="333"/>
                  </a:lnTo>
                  <a:cubicBezTo>
                    <a:pt x="608" y="333"/>
                    <a:pt x="679" y="250"/>
                    <a:pt x="679" y="167"/>
                  </a:cubicBezTo>
                  <a:cubicBezTo>
                    <a:pt x="679" y="71"/>
                    <a:pt x="608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2" name="Google Shape;4522;p30"/>
          <p:cNvGrpSpPr/>
          <p:nvPr/>
        </p:nvGrpSpPr>
        <p:grpSpPr>
          <a:xfrm>
            <a:off x="5493103" y="3612718"/>
            <a:ext cx="277263" cy="356115"/>
            <a:chOff x="6248078" y="3784468"/>
            <a:chExt cx="277263" cy="356115"/>
          </a:xfrm>
        </p:grpSpPr>
        <p:sp>
          <p:nvSpPr>
            <p:cNvPr id="4523" name="Google Shape;4523;p30"/>
            <p:cNvSpPr/>
            <p:nvPr/>
          </p:nvSpPr>
          <p:spPr>
            <a:xfrm>
              <a:off x="6337099" y="3874630"/>
              <a:ext cx="43402" cy="43402"/>
            </a:xfrm>
            <a:custGeom>
              <a:rect b="b" l="l" r="r" t="t"/>
              <a:pathLst>
                <a:path extrusionOk="0" h="1370" w="137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0"/>
            <p:cNvSpPr/>
            <p:nvPr/>
          </p:nvSpPr>
          <p:spPr>
            <a:xfrm>
              <a:off x="6392919" y="3874630"/>
              <a:ext cx="43402" cy="43402"/>
            </a:xfrm>
            <a:custGeom>
              <a:rect b="b" l="l" r="r" t="t"/>
              <a:pathLst>
                <a:path extrusionOk="0" h="1370" w="137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30"/>
            <p:cNvSpPr/>
            <p:nvPr/>
          </p:nvSpPr>
          <p:spPr>
            <a:xfrm>
              <a:off x="6381609" y="391346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30"/>
            <p:cNvSpPr/>
            <p:nvPr/>
          </p:nvSpPr>
          <p:spPr>
            <a:xfrm>
              <a:off x="6248078" y="3784468"/>
              <a:ext cx="277263" cy="356115"/>
            </a:xfrm>
            <a:custGeom>
              <a:rect b="b" l="l" r="r" t="t"/>
              <a:pathLst>
                <a:path extrusionOk="0" h="11241" w="8752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0"/>
            <p:cNvSpPr/>
            <p:nvPr/>
          </p:nvSpPr>
          <p:spPr>
            <a:xfrm>
              <a:off x="6381609" y="4085840"/>
              <a:ext cx="10201" cy="54743"/>
            </a:xfrm>
            <a:custGeom>
              <a:rect b="b" l="l" r="r" t="t"/>
              <a:pathLst>
                <a:path extrusionOk="0" h="1728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0" name="Shape 4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" name="Google Shape;4731;p39"/>
          <p:cNvSpPr/>
          <p:nvPr/>
        </p:nvSpPr>
        <p:spPr>
          <a:xfrm>
            <a:off x="720000" y="1237075"/>
            <a:ext cx="3852000" cy="336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39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</a:t>
            </a:r>
            <a:r>
              <a:rPr lang="en"/>
              <a:t>librerías</a:t>
            </a:r>
            <a:r>
              <a:rPr lang="en"/>
              <a:t> de websockets en muchos lenguajes pero nosotros elegimos Rust</a:t>
            </a:r>
            <a:endParaRPr/>
          </a:p>
        </p:txBody>
      </p:sp>
      <p:sp>
        <p:nvSpPr>
          <p:cNvPr id="4733" name="Google Shape;4733;p39"/>
          <p:cNvSpPr txBox="1"/>
          <p:nvPr>
            <p:ph idx="1" type="subTitle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Usamos VITE  porque ya lo estabamos usando en la </a:t>
            </a:r>
            <a:r>
              <a:rPr lang="en"/>
              <a:t>mayoría</a:t>
            </a:r>
            <a:r>
              <a:rPr lang="en"/>
              <a:t> de las materias, este utiliza TypeScript como lenguaje de programaci</a:t>
            </a:r>
            <a:r>
              <a:rPr lang="en"/>
              <a:t>ón</a:t>
            </a:r>
            <a:endParaRPr/>
          </a:p>
        </p:txBody>
      </p:sp>
      <p:sp>
        <p:nvSpPr>
          <p:cNvPr id="4734" name="Google Shape;4734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Implementación</a:t>
            </a:r>
            <a:endParaRPr/>
          </a:p>
        </p:txBody>
      </p:sp>
      <p:sp>
        <p:nvSpPr>
          <p:cNvPr id="4735" name="Google Shape;4735;p39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Backend en RUST</a:t>
            </a:r>
            <a:endParaRPr/>
          </a:p>
        </p:txBody>
      </p:sp>
      <p:sp>
        <p:nvSpPr>
          <p:cNvPr id="4736" name="Google Shape;4736;p39"/>
          <p:cNvSpPr txBox="1"/>
          <p:nvPr>
            <p:ph idx="4" type="subTitle"/>
          </p:nvPr>
        </p:nvSpPr>
        <p:spPr>
          <a:xfrm>
            <a:off x="4698300" y="2983077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Frontend en VITE</a:t>
            </a:r>
            <a:endParaRPr/>
          </a:p>
        </p:txBody>
      </p:sp>
      <p:sp>
        <p:nvSpPr>
          <p:cNvPr id="4737" name="Google Shape;4737;p39"/>
          <p:cNvSpPr txBox="1"/>
          <p:nvPr>
            <p:ph idx="3" type="subTitle"/>
          </p:nvPr>
        </p:nvSpPr>
        <p:spPr>
          <a:xfrm>
            <a:off x="817763" y="1317625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192.168.50.12:5173</a:t>
            </a:r>
            <a:endParaRPr/>
          </a:p>
        </p:txBody>
      </p:sp>
      <p:pic>
        <p:nvPicPr>
          <p:cNvPr id="4738" name="Google Shape;4738;p39" title="Screenshot 2025-06-13 at 00-23-20 Vite React TS.png"/>
          <p:cNvPicPr preferRelativeResize="0"/>
          <p:nvPr/>
        </p:nvPicPr>
        <p:blipFill rotWithShape="1">
          <a:blip r:embed="rId3">
            <a:alphaModFix/>
          </a:blip>
          <a:srcRect b="0" l="17239" r="0" t="0"/>
          <a:stretch/>
        </p:blipFill>
        <p:spPr>
          <a:xfrm>
            <a:off x="738275" y="1976425"/>
            <a:ext cx="3815449" cy="24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2" name="Shape 4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3" name="Google Shape;4743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4744" name="Google Shape;47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7" y="2469400"/>
            <a:ext cx="3117152" cy="228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5" name="Google Shape;47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5" y="1208796"/>
            <a:ext cx="3117150" cy="11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6" name="Google Shape;47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3264" y="1208800"/>
            <a:ext cx="5000199" cy="275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0" name="Shape 4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" name="Google Shape;4751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pic>
        <p:nvPicPr>
          <p:cNvPr id="4752" name="Google Shape;47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75" y="1228825"/>
            <a:ext cx="3514625" cy="3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3" name="Google Shape;47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875" y="1228825"/>
            <a:ext cx="3357849" cy="1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4" name="Google Shape;475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875" y="2820500"/>
            <a:ext cx="2764573" cy="20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8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Google Shape;4759;p42"/>
          <p:cNvSpPr txBox="1"/>
          <p:nvPr>
            <p:ph type="ctrTitle"/>
          </p:nvPr>
        </p:nvSpPr>
        <p:spPr>
          <a:xfrm>
            <a:off x="1964100" y="772225"/>
            <a:ext cx="52158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</a:t>
            </a:r>
            <a:r>
              <a:rPr lang="en">
                <a:solidFill>
                  <a:schemeClr val="lt2"/>
                </a:solidFill>
              </a:rPr>
              <a:t>gracias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60" name="Google Shape;4760;p42"/>
          <p:cNvSpPr txBox="1"/>
          <p:nvPr>
            <p:ph idx="1" type="subTitle"/>
          </p:nvPr>
        </p:nvSpPr>
        <p:spPr>
          <a:xfrm>
            <a:off x="2485800" y="2629750"/>
            <a:ext cx="4172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Preguntas</a:t>
            </a:r>
            <a:r>
              <a:rPr b="1" lang="en">
                <a:solidFill>
                  <a:schemeClr val="dk2"/>
                </a:solidFill>
              </a:rPr>
              <a:t>?</a:t>
            </a:r>
            <a:endParaRPr/>
          </a:p>
        </p:txBody>
      </p:sp>
      <p:sp>
        <p:nvSpPr>
          <p:cNvPr id="4761" name="Google Shape;4761;p42"/>
          <p:cNvSpPr/>
          <p:nvPr/>
        </p:nvSpPr>
        <p:spPr>
          <a:xfrm>
            <a:off x="2389450" y="3544675"/>
            <a:ext cx="4530000" cy="6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p31"/>
          <p:cNvSpPr txBox="1"/>
          <p:nvPr>
            <p:ph idx="1" type="subTitle"/>
          </p:nvPr>
        </p:nvSpPr>
        <p:spPr>
          <a:xfrm>
            <a:off x="1546375" y="1786625"/>
            <a:ext cx="2480400" cy="10848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</a:t>
            </a:r>
            <a:r>
              <a:rPr lang="en"/>
              <a:t>razón</a:t>
            </a:r>
            <a:r>
              <a:rPr lang="en"/>
              <a:t> de la existencia de websocket</a:t>
            </a:r>
            <a:endParaRPr/>
          </a:p>
        </p:txBody>
      </p:sp>
      <p:sp>
        <p:nvSpPr>
          <p:cNvPr id="4533" name="Google Shape;4533;p31"/>
          <p:cNvSpPr txBox="1"/>
          <p:nvPr>
            <p:ph idx="7" type="subTitle"/>
          </p:nvPr>
        </p:nvSpPr>
        <p:spPr>
          <a:xfrm>
            <a:off x="1546375" y="3490275"/>
            <a:ext cx="2480400" cy="11133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Aplicaciones populares que usan WebSockets</a:t>
            </a:r>
            <a:endParaRPr/>
          </a:p>
        </p:txBody>
      </p:sp>
      <p:sp>
        <p:nvSpPr>
          <p:cNvPr id="4534" name="Google Shape;4534;p31"/>
          <p:cNvSpPr txBox="1"/>
          <p:nvPr>
            <p:ph idx="5" type="subTitle"/>
          </p:nvPr>
        </p:nvSpPr>
        <p:spPr>
          <a:xfrm>
            <a:off x="4829175" y="1754888"/>
            <a:ext cx="2490600" cy="10848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Descripción del funcionamiento de websocket</a:t>
            </a:r>
            <a:endParaRPr/>
          </a:p>
        </p:txBody>
      </p:sp>
      <p:sp>
        <p:nvSpPr>
          <p:cNvPr id="4535" name="Google Shape;4535;p31"/>
          <p:cNvSpPr txBox="1"/>
          <p:nvPr>
            <p:ph type="title"/>
          </p:nvPr>
        </p:nvSpPr>
        <p:spPr>
          <a:xfrm>
            <a:off x="1546375" y="123042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Existencia</a:t>
            </a:r>
            <a:endParaRPr/>
          </a:p>
        </p:txBody>
      </p:sp>
      <p:sp>
        <p:nvSpPr>
          <p:cNvPr id="4536" name="Google Shape;4536;p31"/>
          <p:cNvSpPr txBox="1"/>
          <p:nvPr>
            <p:ph idx="4" type="title"/>
          </p:nvPr>
        </p:nvSpPr>
        <p:spPr>
          <a:xfrm>
            <a:off x="4829175" y="1201450"/>
            <a:ext cx="2490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Funcionamiento</a:t>
            </a:r>
            <a:endParaRPr/>
          </a:p>
        </p:txBody>
      </p:sp>
      <p:sp>
        <p:nvSpPr>
          <p:cNvPr id="4537" name="Google Shape;4537;p31"/>
          <p:cNvSpPr txBox="1"/>
          <p:nvPr>
            <p:ph idx="6" type="title"/>
          </p:nvPr>
        </p:nvSpPr>
        <p:spPr>
          <a:xfrm>
            <a:off x="1546375" y="296257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</a:t>
            </a:r>
            <a:endParaRPr/>
          </a:p>
        </p:txBody>
      </p:sp>
      <p:sp>
        <p:nvSpPr>
          <p:cNvPr id="4538" name="Google Shape;4538;p31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Websockets</a:t>
            </a:r>
            <a:endParaRPr/>
          </a:p>
        </p:txBody>
      </p:sp>
      <p:sp>
        <p:nvSpPr>
          <p:cNvPr id="4539" name="Google Shape;4539;p31"/>
          <p:cNvSpPr txBox="1"/>
          <p:nvPr>
            <p:ph idx="6" type="title"/>
          </p:nvPr>
        </p:nvSpPr>
        <p:spPr>
          <a:xfrm>
            <a:off x="4834275" y="296257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4540" name="Google Shape;4540;p31"/>
          <p:cNvSpPr txBox="1"/>
          <p:nvPr>
            <p:ph idx="7" type="subTitle"/>
          </p:nvPr>
        </p:nvSpPr>
        <p:spPr>
          <a:xfrm>
            <a:off x="4834275" y="3529025"/>
            <a:ext cx="2480400" cy="11133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Implementación</a:t>
            </a:r>
            <a:r>
              <a:rPr lang="en"/>
              <a:t> de websockets para </a:t>
            </a:r>
            <a:r>
              <a:rPr lang="en"/>
              <a:t>aplicación</a:t>
            </a:r>
            <a:r>
              <a:rPr lang="en"/>
              <a:t> de chat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4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p32"/>
          <p:cNvSpPr txBox="1"/>
          <p:nvPr>
            <p:ph type="title"/>
          </p:nvPr>
        </p:nvSpPr>
        <p:spPr>
          <a:xfrm>
            <a:off x="1923475" y="1313550"/>
            <a:ext cx="52932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Existencia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33"/>
          <p:cNvSpPr txBox="1"/>
          <p:nvPr>
            <p:ph idx="1" type="subTitle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</p:spPr>
        <p:txBody>
          <a:bodyPr anchorCtr="0" anchor="ctr" bIns="91425" lIns="274300" spcFirstLastPara="1" rIns="274300" wrap="square" tIns="365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Actualizaciones constantes cada X segundos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(busy waiting)</a:t>
            </a:r>
            <a:endParaRPr/>
          </a:p>
        </p:txBody>
      </p:sp>
      <p:sp>
        <p:nvSpPr>
          <p:cNvPr id="4551" name="Google Shape;4551;p33"/>
          <p:cNvSpPr txBox="1"/>
          <p:nvPr>
            <p:ph idx="4" type="subTitle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requería un protocolo que permitiera la </a:t>
            </a:r>
            <a:r>
              <a:rPr lang="en"/>
              <a:t>comunicación</a:t>
            </a:r>
            <a:r>
              <a:rPr lang="en"/>
              <a:t> bidireccional para evitar actualizaciones constantes</a:t>
            </a:r>
            <a:endParaRPr/>
          </a:p>
        </p:txBody>
      </p:sp>
      <p:sp>
        <p:nvSpPr>
          <p:cNvPr id="4552" name="Google Shape;4552;p33"/>
          <p:cNvSpPr txBox="1"/>
          <p:nvPr>
            <p:ph idx="5" type="title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Polling</a:t>
            </a:r>
            <a:endParaRPr/>
          </a:p>
        </p:txBody>
      </p:sp>
      <p:sp>
        <p:nvSpPr>
          <p:cNvPr id="4553" name="Google Shape;4553;p33"/>
          <p:cNvSpPr txBox="1"/>
          <p:nvPr>
            <p:ph idx="6" type="subTitle"/>
          </p:nvPr>
        </p:nvSpPr>
        <p:spPr>
          <a:xfrm>
            <a:off x="5567775" y="280285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Sobrecarga de servidores </a:t>
            </a:r>
            <a:endParaRPr/>
          </a:p>
        </p:txBody>
      </p:sp>
      <p:sp>
        <p:nvSpPr>
          <p:cNvPr id="4554" name="Google Shape;4554;p33"/>
          <p:cNvSpPr txBox="1"/>
          <p:nvPr>
            <p:ph idx="15" type="subTitle"/>
          </p:nvPr>
        </p:nvSpPr>
        <p:spPr>
          <a:xfrm>
            <a:off x="5567775" y="2050634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Request HTTP que se mantiene abierta</a:t>
            </a:r>
            <a:endParaRPr/>
          </a:p>
        </p:txBody>
      </p:sp>
      <p:sp>
        <p:nvSpPr>
          <p:cNvPr id="4555" name="Google Shape;4555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HTTP</a:t>
            </a:r>
            <a:endParaRPr/>
          </a:p>
        </p:txBody>
      </p:sp>
      <p:sp>
        <p:nvSpPr>
          <p:cNvPr id="4556" name="Google Shape;4556;p33"/>
          <p:cNvSpPr txBox="1"/>
          <p:nvPr>
            <p:ph idx="2" type="title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Polling</a:t>
            </a:r>
            <a:endParaRPr/>
          </a:p>
        </p:txBody>
      </p:sp>
      <p:sp>
        <p:nvSpPr>
          <p:cNvPr id="4557" name="Google Shape;4557;p33"/>
          <p:cNvSpPr txBox="1"/>
          <p:nvPr>
            <p:ph idx="3" type="title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Bidireccional</a:t>
            </a:r>
            <a:endParaRPr/>
          </a:p>
        </p:txBody>
      </p:sp>
      <p:grpSp>
        <p:nvGrpSpPr>
          <p:cNvPr id="4558" name="Google Shape;4558;p33"/>
          <p:cNvGrpSpPr/>
          <p:nvPr/>
        </p:nvGrpSpPr>
        <p:grpSpPr>
          <a:xfrm>
            <a:off x="5164633" y="3674116"/>
            <a:ext cx="317645" cy="318757"/>
            <a:chOff x="5779408" y="3699191"/>
            <a:chExt cx="317645" cy="318757"/>
          </a:xfrm>
        </p:grpSpPr>
        <p:sp>
          <p:nvSpPr>
            <p:cNvPr id="4559" name="Google Shape;4559;p33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33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1" name="Google Shape;4561;p33"/>
          <p:cNvGrpSpPr/>
          <p:nvPr/>
        </p:nvGrpSpPr>
        <p:grpSpPr>
          <a:xfrm>
            <a:off x="5164633" y="2845191"/>
            <a:ext cx="317645" cy="318757"/>
            <a:chOff x="5779408" y="3699191"/>
            <a:chExt cx="317645" cy="318757"/>
          </a:xfrm>
        </p:grpSpPr>
        <p:sp>
          <p:nvSpPr>
            <p:cNvPr id="4562" name="Google Shape;4562;p33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33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4" name="Google Shape;4564;p33"/>
          <p:cNvGrpSpPr/>
          <p:nvPr/>
        </p:nvGrpSpPr>
        <p:grpSpPr>
          <a:xfrm>
            <a:off x="5164633" y="2092991"/>
            <a:ext cx="317645" cy="318757"/>
            <a:chOff x="5779408" y="3699191"/>
            <a:chExt cx="317645" cy="318757"/>
          </a:xfrm>
        </p:grpSpPr>
        <p:sp>
          <p:nvSpPr>
            <p:cNvPr id="4565" name="Google Shape;4565;p33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33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98000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7" name="Google Shape;4567;p33"/>
          <p:cNvSpPr txBox="1"/>
          <p:nvPr>
            <p:ph idx="8" type="subTitle"/>
          </p:nvPr>
        </p:nvSpPr>
        <p:spPr>
          <a:xfrm>
            <a:off x="5609525" y="363175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Alta Latencia (requiere </a:t>
            </a:r>
            <a:r>
              <a:rPr lang="en"/>
              <a:t>reconexión</a:t>
            </a:r>
            <a:r>
              <a:rPr lang="en"/>
              <a:t> </a:t>
            </a:r>
            <a:r>
              <a:rPr lang="en"/>
              <a:t>después</a:t>
            </a:r>
            <a:r>
              <a:rPr lang="en"/>
              <a:t> de cada respuesta)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1" name="Shape 4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Google Shape;4572;p34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Un Cambio de Paradigma</a:t>
            </a:r>
            <a:endParaRPr sz="6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p35"/>
          <p:cNvSpPr txBox="1"/>
          <p:nvPr>
            <p:ph idx="14" type="subTitle"/>
          </p:nvPr>
        </p:nvSpPr>
        <p:spPr>
          <a:xfrm>
            <a:off x="5221638" y="1297250"/>
            <a:ext cx="2907600" cy="3071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Abril Fatface"/>
                <a:ea typeface="Abril Fatface"/>
                <a:cs typeface="Abril Fatface"/>
                <a:sym typeface="Abril Fatface"/>
              </a:rPr>
              <a:t>Response</a:t>
            </a:r>
            <a:endParaRPr b="1" sz="15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578" name="Google Shape;4578;p35"/>
          <p:cNvSpPr txBox="1"/>
          <p:nvPr>
            <p:ph idx="14" type="subTitle"/>
          </p:nvPr>
        </p:nvSpPr>
        <p:spPr>
          <a:xfrm>
            <a:off x="1016075" y="1297250"/>
            <a:ext cx="2907600" cy="307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Abril Fatface"/>
                <a:ea typeface="Abril Fatface"/>
                <a:cs typeface="Abril Fatface"/>
                <a:sym typeface="Abril Fatface"/>
              </a:rPr>
              <a:t>Request</a:t>
            </a:r>
            <a:endParaRPr b="1" sz="15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579" name="Google Shape;4579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Handshake</a:t>
            </a:r>
            <a:endParaRPr/>
          </a:p>
        </p:txBody>
      </p:sp>
      <p:sp>
        <p:nvSpPr>
          <p:cNvPr id="4580" name="Google Shape;4580;p35"/>
          <p:cNvSpPr txBox="1"/>
          <p:nvPr>
            <p:ph idx="1" type="subTitle"/>
          </p:nvPr>
        </p:nvSpPr>
        <p:spPr>
          <a:xfrm>
            <a:off x="1465675" y="2709500"/>
            <a:ext cx="17454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Connection: “Upgrade” </a:t>
            </a:r>
            <a:endParaRPr/>
          </a:p>
        </p:txBody>
      </p:sp>
      <p:sp>
        <p:nvSpPr>
          <p:cNvPr id="4581" name="Google Shape;4581;p35"/>
          <p:cNvSpPr txBox="1"/>
          <p:nvPr>
            <p:ph idx="3" type="subTitle"/>
          </p:nvPr>
        </p:nvSpPr>
        <p:spPr>
          <a:xfrm>
            <a:off x="1549969" y="3241950"/>
            <a:ext cx="1745400" cy="2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Clave </a:t>
            </a:r>
            <a:endParaRPr/>
          </a:p>
        </p:txBody>
      </p:sp>
      <p:sp>
        <p:nvSpPr>
          <p:cNvPr id="4582" name="Google Shape;4582;p35"/>
          <p:cNvSpPr txBox="1"/>
          <p:nvPr>
            <p:ph idx="4" type="subTitle"/>
          </p:nvPr>
        </p:nvSpPr>
        <p:spPr>
          <a:xfrm>
            <a:off x="5806875" y="2247525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Upgrade: websocket</a:t>
            </a:r>
            <a:endParaRPr/>
          </a:p>
        </p:txBody>
      </p:sp>
      <p:sp>
        <p:nvSpPr>
          <p:cNvPr id="4583" name="Google Shape;4583;p35"/>
          <p:cNvSpPr txBox="1"/>
          <p:nvPr>
            <p:ph idx="5" type="subTitle"/>
          </p:nvPr>
        </p:nvSpPr>
        <p:spPr>
          <a:xfrm>
            <a:off x="5869425" y="263120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Connection: Upgrade</a:t>
            </a:r>
            <a:endParaRPr/>
          </a:p>
        </p:txBody>
      </p:sp>
      <p:sp>
        <p:nvSpPr>
          <p:cNvPr id="4584" name="Google Shape;4584;p35"/>
          <p:cNvSpPr txBox="1"/>
          <p:nvPr>
            <p:ph idx="6" type="subTitle"/>
          </p:nvPr>
        </p:nvSpPr>
        <p:spPr>
          <a:xfrm>
            <a:off x="5926600" y="3080250"/>
            <a:ext cx="2153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Sec-WebSocket-Accept: ClaveDelCliente</a:t>
            </a:r>
            <a:endParaRPr/>
          </a:p>
        </p:txBody>
      </p:sp>
      <p:sp>
        <p:nvSpPr>
          <p:cNvPr id="4585" name="Google Shape;4585;p35"/>
          <p:cNvSpPr txBox="1"/>
          <p:nvPr>
            <p:ph idx="7" type="subTitle"/>
          </p:nvPr>
        </p:nvSpPr>
        <p:spPr>
          <a:xfrm>
            <a:off x="1465671" y="3669400"/>
            <a:ext cx="19140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Version del websocket</a:t>
            </a:r>
            <a:endParaRPr/>
          </a:p>
        </p:txBody>
      </p:sp>
      <p:sp>
        <p:nvSpPr>
          <p:cNvPr id="4586" name="Google Shape;4586;p35"/>
          <p:cNvSpPr txBox="1"/>
          <p:nvPr>
            <p:ph idx="9" type="subTitle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Elevación de conexión HTTP</a:t>
            </a:r>
            <a:endParaRPr/>
          </a:p>
        </p:txBody>
      </p:sp>
      <p:sp>
        <p:nvSpPr>
          <p:cNvPr id="4587" name="Google Shape;4587;p35"/>
          <p:cNvSpPr txBox="1"/>
          <p:nvPr>
            <p:ph idx="13" type="subTitle"/>
          </p:nvPr>
        </p:nvSpPr>
        <p:spPr>
          <a:xfrm>
            <a:off x="1465675" y="2123900"/>
            <a:ext cx="2655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Header Upgrade : websocket </a:t>
            </a:r>
            <a:endParaRPr/>
          </a:p>
        </p:txBody>
      </p:sp>
      <p:sp>
        <p:nvSpPr>
          <p:cNvPr id="4588" name="Google Shape;4588;p35"/>
          <p:cNvSpPr txBox="1"/>
          <p:nvPr>
            <p:ph idx="15" type="subTitle"/>
          </p:nvPr>
        </p:nvSpPr>
        <p:spPr>
          <a:xfrm>
            <a:off x="5877375" y="1624750"/>
            <a:ext cx="2153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HTTP/1.1 101 Switching Protocols</a:t>
            </a:r>
            <a:endParaRPr/>
          </a:p>
        </p:txBody>
      </p:sp>
      <p:grpSp>
        <p:nvGrpSpPr>
          <p:cNvPr id="4589" name="Google Shape;4589;p35"/>
          <p:cNvGrpSpPr/>
          <p:nvPr/>
        </p:nvGrpSpPr>
        <p:grpSpPr>
          <a:xfrm>
            <a:off x="1109481" y="1774084"/>
            <a:ext cx="356196" cy="265631"/>
            <a:chOff x="5216456" y="3725484"/>
            <a:chExt cx="356196" cy="265631"/>
          </a:xfrm>
        </p:grpSpPr>
        <p:sp>
          <p:nvSpPr>
            <p:cNvPr id="4590" name="Google Shape;4590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2" name="Google Shape;4592;p35"/>
          <p:cNvGrpSpPr/>
          <p:nvPr/>
        </p:nvGrpSpPr>
        <p:grpSpPr>
          <a:xfrm>
            <a:off x="1109481" y="2274059"/>
            <a:ext cx="356196" cy="265631"/>
            <a:chOff x="5216456" y="3725484"/>
            <a:chExt cx="356196" cy="265631"/>
          </a:xfrm>
        </p:grpSpPr>
        <p:sp>
          <p:nvSpPr>
            <p:cNvPr id="4593" name="Google Shape;4593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5" name="Google Shape;4595;p35"/>
          <p:cNvGrpSpPr/>
          <p:nvPr/>
        </p:nvGrpSpPr>
        <p:grpSpPr>
          <a:xfrm>
            <a:off x="1109481" y="2721747"/>
            <a:ext cx="356196" cy="265631"/>
            <a:chOff x="5216456" y="3725484"/>
            <a:chExt cx="356196" cy="265631"/>
          </a:xfrm>
        </p:grpSpPr>
        <p:sp>
          <p:nvSpPr>
            <p:cNvPr id="4596" name="Google Shape;4596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8" name="Google Shape;4598;p35"/>
          <p:cNvGrpSpPr/>
          <p:nvPr/>
        </p:nvGrpSpPr>
        <p:grpSpPr>
          <a:xfrm>
            <a:off x="1109481" y="3230034"/>
            <a:ext cx="356196" cy="265631"/>
            <a:chOff x="5216456" y="3725484"/>
            <a:chExt cx="356196" cy="265631"/>
          </a:xfrm>
        </p:grpSpPr>
        <p:sp>
          <p:nvSpPr>
            <p:cNvPr id="4599" name="Google Shape;4599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1" name="Google Shape;4601;p35"/>
          <p:cNvGrpSpPr/>
          <p:nvPr/>
        </p:nvGrpSpPr>
        <p:grpSpPr>
          <a:xfrm>
            <a:off x="1109481" y="3738334"/>
            <a:ext cx="356196" cy="265631"/>
            <a:chOff x="5216456" y="3725484"/>
            <a:chExt cx="356196" cy="265631"/>
          </a:xfrm>
        </p:grpSpPr>
        <p:sp>
          <p:nvSpPr>
            <p:cNvPr id="4602" name="Google Shape;4602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4" name="Google Shape;4604;p35"/>
          <p:cNvGrpSpPr/>
          <p:nvPr/>
        </p:nvGrpSpPr>
        <p:grpSpPr>
          <a:xfrm>
            <a:off x="5367268" y="1838609"/>
            <a:ext cx="356196" cy="265631"/>
            <a:chOff x="5216456" y="3725484"/>
            <a:chExt cx="356196" cy="265631"/>
          </a:xfrm>
        </p:grpSpPr>
        <p:sp>
          <p:nvSpPr>
            <p:cNvPr id="4605" name="Google Shape;4605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4606" name="Google Shape;4606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4607" name="Google Shape;4607;p35"/>
          <p:cNvGrpSpPr/>
          <p:nvPr/>
        </p:nvGrpSpPr>
        <p:grpSpPr>
          <a:xfrm>
            <a:off x="5367256" y="2342984"/>
            <a:ext cx="356196" cy="265631"/>
            <a:chOff x="5216456" y="3725484"/>
            <a:chExt cx="356196" cy="265631"/>
          </a:xfrm>
        </p:grpSpPr>
        <p:sp>
          <p:nvSpPr>
            <p:cNvPr id="4608" name="Google Shape;4608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4609" name="Google Shape;4609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4610" name="Google Shape;4610;p35"/>
          <p:cNvGrpSpPr/>
          <p:nvPr/>
        </p:nvGrpSpPr>
        <p:grpSpPr>
          <a:xfrm>
            <a:off x="5367268" y="2778434"/>
            <a:ext cx="356196" cy="265631"/>
            <a:chOff x="5216456" y="3725484"/>
            <a:chExt cx="356196" cy="265631"/>
          </a:xfrm>
        </p:grpSpPr>
        <p:sp>
          <p:nvSpPr>
            <p:cNvPr id="4611" name="Google Shape;4611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4612" name="Google Shape;4612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4613" name="Google Shape;4613;p35"/>
          <p:cNvGrpSpPr/>
          <p:nvPr/>
        </p:nvGrpSpPr>
        <p:grpSpPr>
          <a:xfrm>
            <a:off x="5367268" y="3181934"/>
            <a:ext cx="356196" cy="265631"/>
            <a:chOff x="5216456" y="3725484"/>
            <a:chExt cx="356196" cy="265631"/>
          </a:xfrm>
        </p:grpSpPr>
        <p:sp>
          <p:nvSpPr>
            <p:cNvPr id="4614" name="Google Shape;4614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4615" name="Google Shape;4615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4616" name="Google Shape;4616;p35"/>
          <p:cNvGrpSpPr/>
          <p:nvPr/>
        </p:nvGrpSpPr>
        <p:grpSpPr>
          <a:xfrm>
            <a:off x="4024575" y="2189056"/>
            <a:ext cx="1096172" cy="1118058"/>
            <a:chOff x="6671085" y="2009304"/>
            <a:chExt cx="332758" cy="281832"/>
          </a:xfrm>
        </p:grpSpPr>
        <p:sp>
          <p:nvSpPr>
            <p:cNvPr id="4617" name="Google Shape;4617;p35"/>
            <p:cNvSpPr/>
            <p:nvPr/>
          </p:nvSpPr>
          <p:spPr>
            <a:xfrm>
              <a:off x="6671085" y="2023658"/>
              <a:ext cx="331993" cy="267478"/>
            </a:xfrm>
            <a:custGeom>
              <a:rect b="b" l="l" r="r" t="t"/>
              <a:pathLst>
                <a:path extrusionOk="0" h="8404" w="10431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35"/>
            <p:cNvSpPr/>
            <p:nvPr/>
          </p:nvSpPr>
          <p:spPr>
            <a:xfrm>
              <a:off x="6965173" y="2009304"/>
              <a:ext cx="38670" cy="27181"/>
            </a:xfrm>
            <a:custGeom>
              <a:rect b="b" l="l" r="r" t="t"/>
              <a:pathLst>
                <a:path extrusionOk="0" h="854" w="1215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Diseño PNG Y SVG De Lengua Cara Kawaii Para Camisetas" id="4619" name="Google Shape;46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650" y="1362600"/>
            <a:ext cx="2907601" cy="298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eño PNG Y SVG De Lengua Cara Kawaii Para Camisetas" id="4620" name="Google Shape;46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825" y="1341000"/>
            <a:ext cx="2907601" cy="29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1" name="Google Shape;4621;p35"/>
          <p:cNvSpPr txBox="1"/>
          <p:nvPr>
            <p:ph type="title"/>
          </p:nvPr>
        </p:nvSpPr>
        <p:spPr>
          <a:xfrm>
            <a:off x="3331800" y="3738325"/>
            <a:ext cx="2480400" cy="999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Handshake Aceptado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5" name="Shape 4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" name="Google Shape;4626;p36"/>
          <p:cNvSpPr/>
          <p:nvPr/>
        </p:nvSpPr>
        <p:spPr>
          <a:xfrm>
            <a:off x="3753900" y="1237075"/>
            <a:ext cx="1636200" cy="1593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7" name="Google Shape;4627;p36"/>
          <p:cNvSpPr/>
          <p:nvPr/>
        </p:nvSpPr>
        <p:spPr>
          <a:xfrm>
            <a:off x="3753900" y="2971275"/>
            <a:ext cx="1636200" cy="1632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8" name="Google Shape;4628;p36"/>
          <p:cNvSpPr txBox="1"/>
          <p:nvPr>
            <p:ph idx="2" type="subTitle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Las aplicaciones reaccionan  sin necesidad de esperar activamente, sino con la llegada de un mensaje.</a:t>
            </a:r>
            <a:endParaRPr/>
          </a:p>
        </p:txBody>
      </p:sp>
      <p:sp>
        <p:nvSpPr>
          <p:cNvPr id="4629" name="Google Shape;4629;p36"/>
          <p:cNvSpPr txBox="1"/>
          <p:nvPr>
            <p:ph idx="1" type="subTitle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mantiene una unica conexion abierta, lo que evita el </a:t>
            </a:r>
            <a:r>
              <a:rPr lang="en"/>
              <a:t>envío</a:t>
            </a:r>
            <a:r>
              <a:rPr lang="en"/>
              <a:t> repetitivo de headers.</a:t>
            </a:r>
            <a:endParaRPr/>
          </a:p>
        </p:txBody>
      </p:sp>
      <p:sp>
        <p:nvSpPr>
          <p:cNvPr id="4630" name="Google Shape;4630;p36"/>
          <p:cNvSpPr txBox="1"/>
          <p:nvPr>
            <p:ph idx="4" type="subTitle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servidor ahora puede enviar datos al cliente sin necesidad de que los solicite</a:t>
            </a:r>
            <a:endParaRPr/>
          </a:p>
        </p:txBody>
      </p:sp>
      <p:sp>
        <p:nvSpPr>
          <p:cNvPr id="4631" name="Google Shape;4631;p36"/>
          <p:cNvSpPr txBox="1"/>
          <p:nvPr>
            <p:ph idx="6" type="subTitle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Todos los mensajes de la </a:t>
            </a:r>
            <a:r>
              <a:rPr lang="en"/>
              <a:t>conexión</a:t>
            </a:r>
            <a:r>
              <a:rPr lang="en"/>
              <a:t> se mandan en forma de pequeños paquetes</a:t>
            </a:r>
            <a:endParaRPr/>
          </a:p>
        </p:txBody>
      </p:sp>
      <p:sp>
        <p:nvSpPr>
          <p:cNvPr id="4632" name="Google Shape;4632;p36"/>
          <p:cNvSpPr/>
          <p:nvPr/>
        </p:nvSpPr>
        <p:spPr>
          <a:xfrm>
            <a:off x="4273500" y="3501638"/>
            <a:ext cx="596996" cy="564282"/>
          </a:xfrm>
          <a:custGeom>
            <a:rect b="b" l="l" r="r" t="t"/>
            <a:pathLst>
              <a:path extrusionOk="0" h="20630" w="21826">
                <a:moveTo>
                  <a:pt x="17347" y="1003"/>
                </a:moveTo>
                <a:lnTo>
                  <a:pt x="17965" y="2415"/>
                </a:lnTo>
                <a:lnTo>
                  <a:pt x="17271" y="3108"/>
                </a:lnTo>
                <a:lnTo>
                  <a:pt x="16653" y="1697"/>
                </a:lnTo>
                <a:lnTo>
                  <a:pt x="17347" y="1003"/>
                </a:lnTo>
                <a:close/>
                <a:moveTo>
                  <a:pt x="16196" y="2154"/>
                </a:moveTo>
                <a:lnTo>
                  <a:pt x="16814" y="3566"/>
                </a:lnTo>
                <a:lnTo>
                  <a:pt x="16156" y="4223"/>
                </a:lnTo>
                <a:cubicBezTo>
                  <a:pt x="16137" y="4181"/>
                  <a:pt x="15677" y="3129"/>
                  <a:pt x="15624" y="3007"/>
                </a:cubicBezTo>
                <a:cubicBezTo>
                  <a:pt x="15572" y="2889"/>
                  <a:pt x="15598" y="2752"/>
                  <a:pt x="15687" y="2661"/>
                </a:cubicBezTo>
                <a:lnTo>
                  <a:pt x="16196" y="2154"/>
                </a:lnTo>
                <a:close/>
                <a:moveTo>
                  <a:pt x="19222" y="3668"/>
                </a:moveTo>
                <a:lnTo>
                  <a:pt x="20634" y="4287"/>
                </a:lnTo>
                <a:lnTo>
                  <a:pt x="19940" y="4980"/>
                </a:lnTo>
                <a:lnTo>
                  <a:pt x="18529" y="4362"/>
                </a:lnTo>
                <a:lnTo>
                  <a:pt x="19222" y="3668"/>
                </a:lnTo>
                <a:close/>
                <a:moveTo>
                  <a:pt x="18071" y="4823"/>
                </a:moveTo>
                <a:lnTo>
                  <a:pt x="19481" y="5441"/>
                </a:lnTo>
                <a:lnTo>
                  <a:pt x="18974" y="5948"/>
                </a:lnTo>
                <a:cubicBezTo>
                  <a:pt x="18915" y="6008"/>
                  <a:pt x="18836" y="6039"/>
                  <a:pt x="18755" y="6039"/>
                </a:cubicBezTo>
                <a:cubicBezTo>
                  <a:pt x="18713" y="6039"/>
                  <a:pt x="18670" y="6031"/>
                  <a:pt x="18630" y="6013"/>
                </a:cubicBezTo>
                <a:lnTo>
                  <a:pt x="17414" y="5481"/>
                </a:lnTo>
                <a:lnTo>
                  <a:pt x="18071" y="4823"/>
                </a:lnTo>
                <a:close/>
                <a:moveTo>
                  <a:pt x="18889" y="2463"/>
                </a:moveTo>
                <a:cubicBezTo>
                  <a:pt x="18962" y="2463"/>
                  <a:pt x="19035" y="2491"/>
                  <a:pt x="19090" y="2546"/>
                </a:cubicBezTo>
                <a:cubicBezTo>
                  <a:pt x="19202" y="2658"/>
                  <a:pt x="19202" y="2838"/>
                  <a:pt x="19090" y="2949"/>
                </a:cubicBezTo>
                <a:lnTo>
                  <a:pt x="13614" y="8423"/>
                </a:lnTo>
                <a:lnTo>
                  <a:pt x="11521" y="10518"/>
                </a:lnTo>
                <a:cubicBezTo>
                  <a:pt x="11465" y="10574"/>
                  <a:pt x="11393" y="10602"/>
                  <a:pt x="11320" y="10602"/>
                </a:cubicBezTo>
                <a:cubicBezTo>
                  <a:pt x="11247" y="10602"/>
                  <a:pt x="11174" y="10574"/>
                  <a:pt x="11119" y="10518"/>
                </a:cubicBezTo>
                <a:cubicBezTo>
                  <a:pt x="11007" y="10407"/>
                  <a:pt x="11007" y="10227"/>
                  <a:pt x="11119" y="10116"/>
                </a:cubicBezTo>
                <a:lnTo>
                  <a:pt x="18688" y="2546"/>
                </a:lnTo>
                <a:cubicBezTo>
                  <a:pt x="18744" y="2491"/>
                  <a:pt x="18816" y="2463"/>
                  <a:pt x="18889" y="2463"/>
                </a:cubicBezTo>
                <a:close/>
                <a:moveTo>
                  <a:pt x="11321" y="5270"/>
                </a:moveTo>
                <a:cubicBezTo>
                  <a:pt x="12327" y="5270"/>
                  <a:pt x="13336" y="5569"/>
                  <a:pt x="14204" y="6174"/>
                </a:cubicBezTo>
                <a:lnTo>
                  <a:pt x="12953" y="7426"/>
                </a:lnTo>
                <a:cubicBezTo>
                  <a:pt x="12446" y="7140"/>
                  <a:pt x="11885" y="7000"/>
                  <a:pt x="11325" y="7000"/>
                </a:cubicBezTo>
                <a:cubicBezTo>
                  <a:pt x="10469" y="7000"/>
                  <a:pt x="9618" y="7329"/>
                  <a:pt x="8979" y="7968"/>
                </a:cubicBezTo>
                <a:cubicBezTo>
                  <a:pt x="7686" y="9261"/>
                  <a:pt x="7686" y="11364"/>
                  <a:pt x="8979" y="12658"/>
                </a:cubicBezTo>
                <a:cubicBezTo>
                  <a:pt x="9443" y="13122"/>
                  <a:pt x="10031" y="13434"/>
                  <a:pt x="10673" y="13562"/>
                </a:cubicBezTo>
                <a:cubicBezTo>
                  <a:pt x="10692" y="13567"/>
                  <a:pt x="10711" y="13569"/>
                  <a:pt x="10733" y="13569"/>
                </a:cubicBezTo>
                <a:cubicBezTo>
                  <a:pt x="10874" y="13569"/>
                  <a:pt x="11000" y="13468"/>
                  <a:pt x="11028" y="13326"/>
                </a:cubicBezTo>
                <a:cubicBezTo>
                  <a:pt x="11060" y="13163"/>
                  <a:pt x="10952" y="13002"/>
                  <a:pt x="10790" y="12969"/>
                </a:cubicBezTo>
                <a:cubicBezTo>
                  <a:pt x="10264" y="12865"/>
                  <a:pt x="9786" y="12610"/>
                  <a:pt x="9406" y="12229"/>
                </a:cubicBezTo>
                <a:cubicBezTo>
                  <a:pt x="8347" y="11171"/>
                  <a:pt x="8347" y="9451"/>
                  <a:pt x="9406" y="8396"/>
                </a:cubicBezTo>
                <a:cubicBezTo>
                  <a:pt x="9928" y="7874"/>
                  <a:pt x="10624" y="7604"/>
                  <a:pt x="11325" y="7604"/>
                </a:cubicBezTo>
                <a:cubicBezTo>
                  <a:pt x="11726" y="7604"/>
                  <a:pt x="12130" y="7692"/>
                  <a:pt x="12503" y="7874"/>
                </a:cubicBezTo>
                <a:lnTo>
                  <a:pt x="10687" y="9689"/>
                </a:lnTo>
                <a:cubicBezTo>
                  <a:pt x="10341" y="10037"/>
                  <a:pt x="10341" y="10599"/>
                  <a:pt x="10687" y="10946"/>
                </a:cubicBezTo>
                <a:cubicBezTo>
                  <a:pt x="10861" y="11119"/>
                  <a:pt x="11089" y="11206"/>
                  <a:pt x="11316" y="11206"/>
                </a:cubicBezTo>
                <a:cubicBezTo>
                  <a:pt x="11544" y="11206"/>
                  <a:pt x="11771" y="11119"/>
                  <a:pt x="11944" y="10946"/>
                </a:cubicBezTo>
                <a:lnTo>
                  <a:pt x="13760" y="9131"/>
                </a:lnTo>
                <a:lnTo>
                  <a:pt x="13760" y="9131"/>
                </a:lnTo>
                <a:cubicBezTo>
                  <a:pt x="14257" y="10153"/>
                  <a:pt x="14060" y="11407"/>
                  <a:pt x="13237" y="12229"/>
                </a:cubicBezTo>
                <a:cubicBezTo>
                  <a:pt x="12910" y="12557"/>
                  <a:pt x="12504" y="12795"/>
                  <a:pt x="12057" y="12918"/>
                </a:cubicBezTo>
                <a:cubicBezTo>
                  <a:pt x="11898" y="12963"/>
                  <a:pt x="11804" y="13130"/>
                  <a:pt x="11848" y="13291"/>
                </a:cubicBezTo>
                <a:cubicBezTo>
                  <a:pt x="11885" y="13424"/>
                  <a:pt x="12008" y="13511"/>
                  <a:pt x="12140" y="13511"/>
                </a:cubicBezTo>
                <a:cubicBezTo>
                  <a:pt x="12166" y="13511"/>
                  <a:pt x="12193" y="13508"/>
                  <a:pt x="12220" y="13500"/>
                </a:cubicBezTo>
                <a:cubicBezTo>
                  <a:pt x="12765" y="13348"/>
                  <a:pt x="13263" y="13055"/>
                  <a:pt x="13664" y="12654"/>
                </a:cubicBezTo>
                <a:cubicBezTo>
                  <a:pt x="14719" y="11599"/>
                  <a:pt x="14932" y="9965"/>
                  <a:pt x="14205" y="8680"/>
                </a:cubicBezTo>
                <a:lnTo>
                  <a:pt x="15457" y="7428"/>
                </a:lnTo>
                <a:lnTo>
                  <a:pt x="15457" y="7428"/>
                </a:lnTo>
                <a:cubicBezTo>
                  <a:pt x="16836" y="9408"/>
                  <a:pt x="16626" y="12137"/>
                  <a:pt x="14887" y="13877"/>
                </a:cubicBezTo>
                <a:cubicBezTo>
                  <a:pt x="13904" y="14860"/>
                  <a:pt x="12612" y="15352"/>
                  <a:pt x="11320" y="15352"/>
                </a:cubicBezTo>
                <a:cubicBezTo>
                  <a:pt x="10028" y="15352"/>
                  <a:pt x="8737" y="14860"/>
                  <a:pt x="7754" y="13877"/>
                </a:cubicBezTo>
                <a:cubicBezTo>
                  <a:pt x="5786" y="11909"/>
                  <a:pt x="5786" y="8713"/>
                  <a:pt x="7754" y="6745"/>
                </a:cubicBezTo>
                <a:cubicBezTo>
                  <a:pt x="8733" y="5766"/>
                  <a:pt x="10025" y="5270"/>
                  <a:pt x="11321" y="5270"/>
                </a:cubicBezTo>
                <a:close/>
                <a:moveTo>
                  <a:pt x="11313" y="603"/>
                </a:moveTo>
                <a:cubicBezTo>
                  <a:pt x="12864" y="603"/>
                  <a:pt x="14409" y="972"/>
                  <a:pt x="15802" y="1695"/>
                </a:cubicBezTo>
                <a:lnTo>
                  <a:pt x="15260" y="2233"/>
                </a:lnTo>
                <a:cubicBezTo>
                  <a:pt x="14991" y="2504"/>
                  <a:pt x="14916" y="2901"/>
                  <a:pt x="15070" y="3250"/>
                </a:cubicBezTo>
                <a:lnTo>
                  <a:pt x="15079" y="3271"/>
                </a:lnTo>
                <a:cubicBezTo>
                  <a:pt x="13899" y="2643"/>
                  <a:pt x="12609" y="2336"/>
                  <a:pt x="11326" y="2336"/>
                </a:cubicBezTo>
                <a:cubicBezTo>
                  <a:pt x="9263" y="2336"/>
                  <a:pt x="7219" y="3131"/>
                  <a:pt x="5680" y="4669"/>
                </a:cubicBezTo>
                <a:cubicBezTo>
                  <a:pt x="2564" y="7784"/>
                  <a:pt x="2564" y="12841"/>
                  <a:pt x="5680" y="15957"/>
                </a:cubicBezTo>
                <a:cubicBezTo>
                  <a:pt x="7235" y="17512"/>
                  <a:pt x="9279" y="18290"/>
                  <a:pt x="11323" y="18290"/>
                </a:cubicBezTo>
                <a:cubicBezTo>
                  <a:pt x="13367" y="18290"/>
                  <a:pt x="15411" y="17512"/>
                  <a:pt x="16968" y="15957"/>
                </a:cubicBezTo>
                <a:cubicBezTo>
                  <a:pt x="18282" y="14641"/>
                  <a:pt x="19099" y="12899"/>
                  <a:pt x="19267" y="11044"/>
                </a:cubicBezTo>
                <a:cubicBezTo>
                  <a:pt x="19282" y="10878"/>
                  <a:pt x="19161" y="10732"/>
                  <a:pt x="18993" y="10717"/>
                </a:cubicBezTo>
                <a:cubicBezTo>
                  <a:pt x="18983" y="10716"/>
                  <a:pt x="18974" y="10716"/>
                  <a:pt x="18965" y="10716"/>
                </a:cubicBezTo>
                <a:cubicBezTo>
                  <a:pt x="18811" y="10716"/>
                  <a:pt x="18680" y="10834"/>
                  <a:pt x="18666" y="10991"/>
                </a:cubicBezTo>
                <a:cubicBezTo>
                  <a:pt x="18510" y="12704"/>
                  <a:pt x="17754" y="14316"/>
                  <a:pt x="16540" y="15530"/>
                </a:cubicBezTo>
                <a:cubicBezTo>
                  <a:pt x="15101" y="16969"/>
                  <a:pt x="13213" y="17688"/>
                  <a:pt x="11324" y="17688"/>
                </a:cubicBezTo>
                <a:cubicBezTo>
                  <a:pt x="9436" y="17688"/>
                  <a:pt x="7547" y="16969"/>
                  <a:pt x="6108" y="15530"/>
                </a:cubicBezTo>
                <a:cubicBezTo>
                  <a:pt x="3231" y="12653"/>
                  <a:pt x="3231" y="7976"/>
                  <a:pt x="6108" y="5097"/>
                </a:cubicBezTo>
                <a:cubicBezTo>
                  <a:pt x="7542" y="3663"/>
                  <a:pt x="9432" y="2941"/>
                  <a:pt x="11324" y="2941"/>
                </a:cubicBezTo>
                <a:cubicBezTo>
                  <a:pt x="12783" y="2941"/>
                  <a:pt x="14244" y="3370"/>
                  <a:pt x="15499" y="4232"/>
                </a:cubicBezTo>
                <a:cubicBezTo>
                  <a:pt x="15558" y="4367"/>
                  <a:pt x="15519" y="4276"/>
                  <a:pt x="15695" y="4684"/>
                </a:cubicBezTo>
                <a:lnTo>
                  <a:pt x="14639" y="5741"/>
                </a:lnTo>
                <a:cubicBezTo>
                  <a:pt x="13650" y="5024"/>
                  <a:pt x="12485" y="4668"/>
                  <a:pt x="11323" y="4668"/>
                </a:cubicBezTo>
                <a:cubicBezTo>
                  <a:pt x="9872" y="4668"/>
                  <a:pt x="8425" y="5222"/>
                  <a:pt x="7328" y="6320"/>
                </a:cubicBezTo>
                <a:cubicBezTo>
                  <a:pt x="5123" y="8524"/>
                  <a:pt x="5125" y="12103"/>
                  <a:pt x="7328" y="14307"/>
                </a:cubicBezTo>
                <a:cubicBezTo>
                  <a:pt x="8431" y="15408"/>
                  <a:pt x="9878" y="15959"/>
                  <a:pt x="11325" y="15959"/>
                </a:cubicBezTo>
                <a:cubicBezTo>
                  <a:pt x="12771" y="15959"/>
                  <a:pt x="14216" y="15409"/>
                  <a:pt x="15317" y="14307"/>
                </a:cubicBezTo>
                <a:cubicBezTo>
                  <a:pt x="17294" y="12332"/>
                  <a:pt x="17509" y="9220"/>
                  <a:pt x="15896" y="6998"/>
                </a:cubicBezTo>
                <a:lnTo>
                  <a:pt x="16953" y="5940"/>
                </a:lnTo>
                <a:lnTo>
                  <a:pt x="17405" y="6137"/>
                </a:lnTo>
                <a:cubicBezTo>
                  <a:pt x="18116" y="7171"/>
                  <a:pt x="18551" y="8379"/>
                  <a:pt x="18664" y="9636"/>
                </a:cubicBezTo>
                <a:cubicBezTo>
                  <a:pt x="18679" y="9794"/>
                  <a:pt x="18812" y="9911"/>
                  <a:pt x="18966" y="9911"/>
                </a:cubicBezTo>
                <a:cubicBezTo>
                  <a:pt x="18974" y="9911"/>
                  <a:pt x="18983" y="9911"/>
                  <a:pt x="18991" y="9910"/>
                </a:cubicBezTo>
                <a:cubicBezTo>
                  <a:pt x="19159" y="9895"/>
                  <a:pt x="19281" y="9747"/>
                  <a:pt x="19265" y="9581"/>
                </a:cubicBezTo>
                <a:cubicBezTo>
                  <a:pt x="19169" y="8521"/>
                  <a:pt x="18859" y="7493"/>
                  <a:pt x="18364" y="6560"/>
                </a:cubicBezTo>
                <a:lnTo>
                  <a:pt x="18364" y="6560"/>
                </a:lnTo>
                <a:cubicBezTo>
                  <a:pt x="18498" y="6618"/>
                  <a:pt x="18631" y="6645"/>
                  <a:pt x="18759" y="6645"/>
                </a:cubicBezTo>
                <a:cubicBezTo>
                  <a:pt x="19006" y="6645"/>
                  <a:pt x="19232" y="6545"/>
                  <a:pt x="19400" y="6376"/>
                </a:cubicBezTo>
                <a:lnTo>
                  <a:pt x="19940" y="5837"/>
                </a:lnTo>
                <a:cubicBezTo>
                  <a:pt x="20841" y="7574"/>
                  <a:pt x="21201" y="9583"/>
                  <a:pt x="20954" y="11537"/>
                </a:cubicBezTo>
                <a:cubicBezTo>
                  <a:pt x="20683" y="13691"/>
                  <a:pt x="19726" y="15642"/>
                  <a:pt x="18188" y="17181"/>
                </a:cubicBezTo>
                <a:cubicBezTo>
                  <a:pt x="16291" y="19079"/>
                  <a:pt x="13806" y="20028"/>
                  <a:pt x="11321" y="20028"/>
                </a:cubicBezTo>
                <a:cubicBezTo>
                  <a:pt x="8837" y="20028"/>
                  <a:pt x="6353" y="19079"/>
                  <a:pt x="4455" y="17181"/>
                </a:cubicBezTo>
                <a:cubicBezTo>
                  <a:pt x="663" y="13382"/>
                  <a:pt x="661" y="7241"/>
                  <a:pt x="4457" y="3446"/>
                </a:cubicBezTo>
                <a:cubicBezTo>
                  <a:pt x="6372" y="1531"/>
                  <a:pt x="8851" y="603"/>
                  <a:pt x="11313" y="603"/>
                </a:cubicBezTo>
                <a:close/>
                <a:moveTo>
                  <a:pt x="11315" y="1"/>
                </a:moveTo>
                <a:cubicBezTo>
                  <a:pt x="8692" y="1"/>
                  <a:pt x="6057" y="993"/>
                  <a:pt x="4031" y="3019"/>
                </a:cubicBezTo>
                <a:cubicBezTo>
                  <a:pt x="0" y="7051"/>
                  <a:pt x="0" y="13576"/>
                  <a:pt x="4031" y="17608"/>
                </a:cubicBezTo>
                <a:cubicBezTo>
                  <a:pt x="6045" y="19622"/>
                  <a:pt x="8683" y="20629"/>
                  <a:pt x="11322" y="20629"/>
                </a:cubicBezTo>
                <a:cubicBezTo>
                  <a:pt x="13961" y="20629"/>
                  <a:pt x="16600" y="19621"/>
                  <a:pt x="18616" y="17605"/>
                </a:cubicBezTo>
                <a:cubicBezTo>
                  <a:pt x="20250" y="15972"/>
                  <a:pt x="21268" y="13900"/>
                  <a:pt x="21555" y="11609"/>
                </a:cubicBezTo>
                <a:cubicBezTo>
                  <a:pt x="21826" y="9472"/>
                  <a:pt x="21411" y="7271"/>
                  <a:pt x="20389" y="5388"/>
                </a:cubicBezTo>
                <a:lnTo>
                  <a:pt x="21136" y="4641"/>
                </a:lnTo>
                <a:cubicBezTo>
                  <a:pt x="21399" y="4377"/>
                  <a:pt x="21316" y="3927"/>
                  <a:pt x="20973" y="3780"/>
                </a:cubicBezTo>
                <a:lnTo>
                  <a:pt x="19652" y="3202"/>
                </a:lnTo>
                <a:cubicBezTo>
                  <a:pt x="19856" y="2862"/>
                  <a:pt x="19812" y="2416"/>
                  <a:pt x="19517" y="2120"/>
                </a:cubicBezTo>
                <a:cubicBezTo>
                  <a:pt x="19344" y="1946"/>
                  <a:pt x="19118" y="1860"/>
                  <a:pt x="18892" y="1860"/>
                </a:cubicBezTo>
                <a:cubicBezTo>
                  <a:pt x="18734" y="1860"/>
                  <a:pt x="18576" y="1902"/>
                  <a:pt x="18436" y="1986"/>
                </a:cubicBezTo>
                <a:lnTo>
                  <a:pt x="17859" y="664"/>
                </a:lnTo>
                <a:cubicBezTo>
                  <a:pt x="17768" y="458"/>
                  <a:pt x="17571" y="347"/>
                  <a:pt x="17371" y="347"/>
                </a:cubicBezTo>
                <a:cubicBezTo>
                  <a:pt x="17237" y="347"/>
                  <a:pt x="17102" y="396"/>
                  <a:pt x="16996" y="501"/>
                </a:cubicBezTo>
                <a:lnTo>
                  <a:pt x="16249" y="1250"/>
                </a:lnTo>
                <a:cubicBezTo>
                  <a:pt x="14723" y="421"/>
                  <a:pt x="13022" y="1"/>
                  <a:pt x="113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3" name="Google Shape;4633;p36"/>
          <p:cNvGrpSpPr/>
          <p:nvPr/>
        </p:nvGrpSpPr>
        <p:grpSpPr>
          <a:xfrm>
            <a:off x="4333236" y="1737598"/>
            <a:ext cx="597022" cy="592998"/>
            <a:chOff x="541775" y="3138225"/>
            <a:chExt cx="519150" cy="515650"/>
          </a:xfrm>
        </p:grpSpPr>
        <p:sp>
          <p:nvSpPr>
            <p:cNvPr id="4634" name="Google Shape;4634;p36"/>
            <p:cNvSpPr/>
            <p:nvPr/>
          </p:nvSpPr>
          <p:spPr>
            <a:xfrm>
              <a:off x="598300" y="3307675"/>
              <a:ext cx="184700" cy="15150"/>
            </a:xfrm>
            <a:custGeom>
              <a:rect b="b" l="l" r="r" t="t"/>
              <a:pathLst>
                <a:path extrusionOk="0" h="606" w="7388">
                  <a:moveTo>
                    <a:pt x="303" y="1"/>
                  </a:moveTo>
                  <a:cubicBezTo>
                    <a:pt x="136" y="1"/>
                    <a:pt x="0" y="136"/>
                    <a:pt x="0" y="304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7083" y="605"/>
                  </a:lnTo>
                  <a:cubicBezTo>
                    <a:pt x="7251" y="605"/>
                    <a:pt x="7386" y="470"/>
                    <a:pt x="7386" y="304"/>
                  </a:cubicBezTo>
                  <a:cubicBezTo>
                    <a:pt x="7388" y="138"/>
                    <a:pt x="7253" y="1"/>
                    <a:pt x="7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36"/>
            <p:cNvSpPr/>
            <p:nvPr/>
          </p:nvSpPr>
          <p:spPr>
            <a:xfrm>
              <a:off x="598300" y="3372300"/>
              <a:ext cx="104000" cy="15150"/>
            </a:xfrm>
            <a:custGeom>
              <a:rect b="b" l="l" r="r" t="t"/>
              <a:pathLst>
                <a:path extrusionOk="0" h="606" w="4160">
                  <a:moveTo>
                    <a:pt x="303" y="1"/>
                  </a:moveTo>
                  <a:cubicBezTo>
                    <a:pt x="136" y="1"/>
                    <a:pt x="0" y="136"/>
                    <a:pt x="0" y="302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3854" y="605"/>
                  </a:lnTo>
                  <a:cubicBezTo>
                    <a:pt x="4022" y="605"/>
                    <a:pt x="4157" y="470"/>
                    <a:pt x="4157" y="302"/>
                  </a:cubicBezTo>
                  <a:cubicBezTo>
                    <a:pt x="4159" y="136"/>
                    <a:pt x="4022" y="1"/>
                    <a:pt x="3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598300" y="3436925"/>
              <a:ext cx="71650" cy="15100"/>
            </a:xfrm>
            <a:custGeom>
              <a:rect b="b" l="l" r="r" t="t"/>
              <a:pathLst>
                <a:path extrusionOk="0" h="604" w="2866">
                  <a:moveTo>
                    <a:pt x="303" y="0"/>
                  </a:moveTo>
                  <a:cubicBezTo>
                    <a:pt x="136" y="0"/>
                    <a:pt x="0" y="136"/>
                    <a:pt x="0" y="302"/>
                  </a:cubicBezTo>
                  <a:cubicBezTo>
                    <a:pt x="0" y="470"/>
                    <a:pt x="136" y="603"/>
                    <a:pt x="303" y="603"/>
                  </a:cubicBezTo>
                  <a:lnTo>
                    <a:pt x="2564" y="603"/>
                  </a:lnTo>
                  <a:cubicBezTo>
                    <a:pt x="2731" y="603"/>
                    <a:pt x="2866" y="470"/>
                    <a:pt x="2866" y="302"/>
                  </a:cubicBezTo>
                  <a:cubicBezTo>
                    <a:pt x="2866" y="134"/>
                    <a:pt x="2731" y="0"/>
                    <a:pt x="2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36"/>
            <p:cNvSpPr/>
            <p:nvPr/>
          </p:nvSpPr>
          <p:spPr>
            <a:xfrm>
              <a:off x="679025" y="3436925"/>
              <a:ext cx="37400" cy="15100"/>
            </a:xfrm>
            <a:custGeom>
              <a:rect b="b" l="l" r="r" t="t"/>
              <a:pathLst>
                <a:path extrusionOk="0" h="604" w="1496">
                  <a:moveTo>
                    <a:pt x="303" y="0"/>
                  </a:moveTo>
                  <a:cubicBezTo>
                    <a:pt x="135" y="0"/>
                    <a:pt x="0" y="136"/>
                    <a:pt x="0" y="302"/>
                  </a:cubicBezTo>
                  <a:cubicBezTo>
                    <a:pt x="0" y="470"/>
                    <a:pt x="135" y="603"/>
                    <a:pt x="303" y="603"/>
                  </a:cubicBezTo>
                  <a:lnTo>
                    <a:pt x="1191" y="603"/>
                  </a:lnTo>
                  <a:cubicBezTo>
                    <a:pt x="1358" y="603"/>
                    <a:pt x="1494" y="470"/>
                    <a:pt x="1494" y="302"/>
                  </a:cubicBezTo>
                  <a:cubicBezTo>
                    <a:pt x="1495" y="134"/>
                    <a:pt x="1358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36"/>
            <p:cNvSpPr/>
            <p:nvPr/>
          </p:nvSpPr>
          <p:spPr>
            <a:xfrm>
              <a:off x="654825" y="3210825"/>
              <a:ext cx="144325" cy="15100"/>
            </a:xfrm>
            <a:custGeom>
              <a:rect b="b" l="l" r="r" t="t"/>
              <a:pathLst>
                <a:path extrusionOk="0" h="604" w="5773">
                  <a:moveTo>
                    <a:pt x="303" y="0"/>
                  </a:moveTo>
                  <a:cubicBezTo>
                    <a:pt x="136" y="0"/>
                    <a:pt x="0" y="135"/>
                    <a:pt x="0" y="302"/>
                  </a:cubicBezTo>
                  <a:cubicBezTo>
                    <a:pt x="0" y="469"/>
                    <a:pt x="136" y="603"/>
                    <a:pt x="303" y="603"/>
                  </a:cubicBezTo>
                  <a:lnTo>
                    <a:pt x="5470" y="603"/>
                  </a:lnTo>
                  <a:cubicBezTo>
                    <a:pt x="5636" y="603"/>
                    <a:pt x="5771" y="469"/>
                    <a:pt x="5771" y="302"/>
                  </a:cubicBezTo>
                  <a:cubicBezTo>
                    <a:pt x="5773" y="137"/>
                    <a:pt x="5636" y="0"/>
                    <a:pt x="5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646775" y="3533775"/>
              <a:ext cx="79700" cy="15150"/>
            </a:xfrm>
            <a:custGeom>
              <a:rect b="b" l="l" r="r" t="t"/>
              <a:pathLst>
                <a:path extrusionOk="0" h="606" w="3188">
                  <a:moveTo>
                    <a:pt x="302" y="1"/>
                  </a:moveTo>
                  <a:cubicBezTo>
                    <a:pt x="134" y="1"/>
                    <a:pt x="0" y="136"/>
                    <a:pt x="0" y="304"/>
                  </a:cubicBezTo>
                  <a:cubicBezTo>
                    <a:pt x="0" y="470"/>
                    <a:pt x="134" y="606"/>
                    <a:pt x="302" y="606"/>
                  </a:cubicBezTo>
                  <a:lnTo>
                    <a:pt x="2886" y="606"/>
                  </a:lnTo>
                  <a:cubicBezTo>
                    <a:pt x="3053" y="606"/>
                    <a:pt x="3188" y="470"/>
                    <a:pt x="3188" y="304"/>
                  </a:cubicBezTo>
                  <a:cubicBezTo>
                    <a:pt x="3188" y="136"/>
                    <a:pt x="3053" y="1"/>
                    <a:pt x="2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36"/>
            <p:cNvSpPr/>
            <p:nvPr/>
          </p:nvSpPr>
          <p:spPr>
            <a:xfrm>
              <a:off x="735550" y="3533775"/>
              <a:ext cx="63575" cy="15150"/>
            </a:xfrm>
            <a:custGeom>
              <a:rect b="b" l="l" r="r" t="t"/>
              <a:pathLst>
                <a:path extrusionOk="0" h="606" w="2543">
                  <a:moveTo>
                    <a:pt x="303" y="1"/>
                  </a:moveTo>
                  <a:cubicBezTo>
                    <a:pt x="135" y="1"/>
                    <a:pt x="0" y="136"/>
                    <a:pt x="0" y="304"/>
                  </a:cubicBezTo>
                  <a:cubicBezTo>
                    <a:pt x="0" y="470"/>
                    <a:pt x="135" y="606"/>
                    <a:pt x="303" y="606"/>
                  </a:cubicBezTo>
                  <a:lnTo>
                    <a:pt x="2241" y="606"/>
                  </a:lnTo>
                  <a:cubicBezTo>
                    <a:pt x="2407" y="606"/>
                    <a:pt x="2542" y="470"/>
                    <a:pt x="2542" y="304"/>
                  </a:cubicBezTo>
                  <a:cubicBezTo>
                    <a:pt x="2542" y="136"/>
                    <a:pt x="2407" y="1"/>
                    <a:pt x="2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36"/>
            <p:cNvSpPr/>
            <p:nvPr/>
          </p:nvSpPr>
          <p:spPr>
            <a:xfrm>
              <a:off x="598300" y="3259250"/>
              <a:ext cx="47475" cy="15150"/>
            </a:xfrm>
            <a:custGeom>
              <a:rect b="b" l="l" r="r" t="t"/>
              <a:pathLst>
                <a:path extrusionOk="0" h="606" w="1899">
                  <a:moveTo>
                    <a:pt x="303" y="0"/>
                  </a:moveTo>
                  <a:cubicBezTo>
                    <a:pt x="136" y="0"/>
                    <a:pt x="0" y="136"/>
                    <a:pt x="0" y="302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1593" y="605"/>
                  </a:lnTo>
                  <a:cubicBezTo>
                    <a:pt x="1761" y="605"/>
                    <a:pt x="1896" y="470"/>
                    <a:pt x="1896" y="302"/>
                  </a:cubicBezTo>
                  <a:cubicBezTo>
                    <a:pt x="1898" y="137"/>
                    <a:pt x="176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662925" y="3259250"/>
              <a:ext cx="95900" cy="15150"/>
            </a:xfrm>
            <a:custGeom>
              <a:rect b="b" l="l" r="r" t="t"/>
              <a:pathLst>
                <a:path extrusionOk="0" h="606" w="3836">
                  <a:moveTo>
                    <a:pt x="301" y="0"/>
                  </a:moveTo>
                  <a:cubicBezTo>
                    <a:pt x="135" y="0"/>
                    <a:pt x="0" y="136"/>
                    <a:pt x="0" y="302"/>
                  </a:cubicBezTo>
                  <a:cubicBezTo>
                    <a:pt x="0" y="470"/>
                    <a:pt x="135" y="605"/>
                    <a:pt x="301" y="605"/>
                  </a:cubicBezTo>
                  <a:lnTo>
                    <a:pt x="3530" y="605"/>
                  </a:lnTo>
                  <a:cubicBezTo>
                    <a:pt x="3698" y="605"/>
                    <a:pt x="3833" y="470"/>
                    <a:pt x="3833" y="302"/>
                  </a:cubicBezTo>
                  <a:cubicBezTo>
                    <a:pt x="3835" y="137"/>
                    <a:pt x="3698" y="0"/>
                    <a:pt x="3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36"/>
            <p:cNvSpPr/>
            <p:nvPr/>
          </p:nvSpPr>
          <p:spPr>
            <a:xfrm>
              <a:off x="792075" y="3307675"/>
              <a:ext cx="48500" cy="15150"/>
            </a:xfrm>
            <a:custGeom>
              <a:rect b="b" l="l" r="r" t="t"/>
              <a:pathLst>
                <a:path extrusionOk="0" h="606" w="1940">
                  <a:moveTo>
                    <a:pt x="303" y="1"/>
                  </a:moveTo>
                  <a:cubicBezTo>
                    <a:pt x="135" y="1"/>
                    <a:pt x="0" y="136"/>
                    <a:pt x="0" y="304"/>
                  </a:cubicBezTo>
                  <a:cubicBezTo>
                    <a:pt x="0" y="470"/>
                    <a:pt x="135" y="605"/>
                    <a:pt x="303" y="605"/>
                  </a:cubicBezTo>
                  <a:lnTo>
                    <a:pt x="1634" y="605"/>
                  </a:lnTo>
                  <a:cubicBezTo>
                    <a:pt x="1802" y="605"/>
                    <a:pt x="1936" y="470"/>
                    <a:pt x="1936" y="304"/>
                  </a:cubicBezTo>
                  <a:cubicBezTo>
                    <a:pt x="1939" y="138"/>
                    <a:pt x="1802" y="1"/>
                    <a:pt x="1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36"/>
            <p:cNvSpPr/>
            <p:nvPr/>
          </p:nvSpPr>
          <p:spPr>
            <a:xfrm>
              <a:off x="541775" y="3138225"/>
              <a:ext cx="519150" cy="515650"/>
            </a:xfrm>
            <a:custGeom>
              <a:rect b="b" l="l" r="r" t="t"/>
              <a:pathLst>
                <a:path extrusionOk="0" h="20626" w="20766">
                  <a:moveTo>
                    <a:pt x="16526" y="1969"/>
                  </a:moveTo>
                  <a:lnTo>
                    <a:pt x="17013" y="2454"/>
                  </a:lnTo>
                  <a:lnTo>
                    <a:pt x="14815" y="4650"/>
                  </a:lnTo>
                  <a:lnTo>
                    <a:pt x="14815" y="3678"/>
                  </a:lnTo>
                  <a:lnTo>
                    <a:pt x="16526" y="1969"/>
                  </a:lnTo>
                  <a:close/>
                  <a:moveTo>
                    <a:pt x="19038" y="1697"/>
                  </a:moveTo>
                  <a:cubicBezTo>
                    <a:pt x="19293" y="1697"/>
                    <a:pt x="19547" y="1792"/>
                    <a:pt x="19738" y="1983"/>
                  </a:cubicBezTo>
                  <a:cubicBezTo>
                    <a:pt x="20118" y="2365"/>
                    <a:pt x="20118" y="3000"/>
                    <a:pt x="19738" y="3382"/>
                  </a:cubicBezTo>
                  <a:lnTo>
                    <a:pt x="15613" y="7505"/>
                  </a:lnTo>
                  <a:lnTo>
                    <a:pt x="14216" y="6107"/>
                  </a:lnTo>
                  <a:lnTo>
                    <a:pt x="18340" y="1983"/>
                  </a:lnTo>
                  <a:cubicBezTo>
                    <a:pt x="18530" y="1792"/>
                    <a:pt x="18784" y="1697"/>
                    <a:pt x="19038" y="1697"/>
                  </a:cubicBezTo>
                  <a:close/>
                  <a:moveTo>
                    <a:pt x="13786" y="6537"/>
                  </a:moveTo>
                  <a:lnTo>
                    <a:pt x="15183" y="7935"/>
                  </a:lnTo>
                  <a:lnTo>
                    <a:pt x="9219" y="13901"/>
                  </a:lnTo>
                  <a:lnTo>
                    <a:pt x="7820" y="12503"/>
                  </a:lnTo>
                  <a:lnTo>
                    <a:pt x="13786" y="6537"/>
                  </a:lnTo>
                  <a:close/>
                  <a:moveTo>
                    <a:pt x="7508" y="13046"/>
                  </a:moveTo>
                  <a:lnTo>
                    <a:pt x="8676" y="14216"/>
                  </a:lnTo>
                  <a:lnTo>
                    <a:pt x="6778" y="14944"/>
                  </a:lnTo>
                  <a:lnTo>
                    <a:pt x="7508" y="13046"/>
                  </a:lnTo>
                  <a:close/>
                  <a:moveTo>
                    <a:pt x="3553" y="17073"/>
                  </a:moveTo>
                  <a:lnTo>
                    <a:pt x="3553" y="19591"/>
                  </a:lnTo>
                  <a:lnTo>
                    <a:pt x="1035" y="17073"/>
                  </a:lnTo>
                  <a:close/>
                  <a:moveTo>
                    <a:pt x="303" y="1"/>
                  </a:moveTo>
                  <a:cubicBezTo>
                    <a:pt x="136" y="1"/>
                    <a:pt x="0" y="134"/>
                    <a:pt x="0" y="302"/>
                  </a:cubicBezTo>
                  <a:lnTo>
                    <a:pt x="0" y="16772"/>
                  </a:lnTo>
                  <a:cubicBezTo>
                    <a:pt x="0" y="16851"/>
                    <a:pt x="33" y="16929"/>
                    <a:pt x="89" y="16986"/>
                  </a:cubicBezTo>
                  <a:lnTo>
                    <a:pt x="3640" y="20538"/>
                  </a:lnTo>
                  <a:cubicBezTo>
                    <a:pt x="3697" y="20593"/>
                    <a:pt x="3775" y="20626"/>
                    <a:pt x="3854" y="20626"/>
                  </a:cubicBezTo>
                  <a:lnTo>
                    <a:pt x="14512" y="20626"/>
                  </a:lnTo>
                  <a:cubicBezTo>
                    <a:pt x="14678" y="20626"/>
                    <a:pt x="14813" y="20491"/>
                    <a:pt x="14813" y="20324"/>
                  </a:cubicBezTo>
                  <a:lnTo>
                    <a:pt x="14813" y="15641"/>
                  </a:lnTo>
                  <a:cubicBezTo>
                    <a:pt x="14813" y="15473"/>
                    <a:pt x="14678" y="15340"/>
                    <a:pt x="14512" y="15340"/>
                  </a:cubicBezTo>
                  <a:cubicBezTo>
                    <a:pt x="14344" y="15340"/>
                    <a:pt x="14209" y="15473"/>
                    <a:pt x="14209" y="15641"/>
                  </a:cubicBezTo>
                  <a:lnTo>
                    <a:pt x="14209" y="20021"/>
                  </a:lnTo>
                  <a:lnTo>
                    <a:pt x="4159" y="20021"/>
                  </a:lnTo>
                  <a:lnTo>
                    <a:pt x="4159" y="16772"/>
                  </a:lnTo>
                  <a:cubicBezTo>
                    <a:pt x="4159" y="16604"/>
                    <a:pt x="4024" y="16470"/>
                    <a:pt x="3858" y="16470"/>
                  </a:cubicBezTo>
                  <a:lnTo>
                    <a:pt x="607" y="16470"/>
                  </a:lnTo>
                  <a:lnTo>
                    <a:pt x="607" y="604"/>
                  </a:lnTo>
                  <a:lnTo>
                    <a:pt x="14212" y="604"/>
                  </a:lnTo>
                  <a:lnTo>
                    <a:pt x="14212" y="3428"/>
                  </a:lnTo>
                  <a:lnTo>
                    <a:pt x="12659" y="4980"/>
                  </a:lnTo>
                  <a:cubicBezTo>
                    <a:pt x="12542" y="5098"/>
                    <a:pt x="12544" y="5302"/>
                    <a:pt x="12665" y="5415"/>
                  </a:cubicBezTo>
                  <a:cubicBezTo>
                    <a:pt x="12723" y="5469"/>
                    <a:pt x="12797" y="5495"/>
                    <a:pt x="12872" y="5495"/>
                  </a:cubicBezTo>
                  <a:cubicBezTo>
                    <a:pt x="12950" y="5495"/>
                    <a:pt x="13029" y="5466"/>
                    <a:pt x="13087" y="5408"/>
                  </a:cubicBezTo>
                  <a:lnTo>
                    <a:pt x="14212" y="4285"/>
                  </a:lnTo>
                  <a:lnTo>
                    <a:pt x="14212" y="5105"/>
                  </a:lnTo>
                  <a:cubicBezTo>
                    <a:pt x="14212" y="5150"/>
                    <a:pt x="14222" y="5191"/>
                    <a:pt x="14238" y="5229"/>
                  </a:cubicBezTo>
                  <a:lnTo>
                    <a:pt x="10103" y="9364"/>
                  </a:lnTo>
                  <a:lnTo>
                    <a:pt x="7086" y="9364"/>
                  </a:lnTo>
                  <a:cubicBezTo>
                    <a:pt x="6919" y="9364"/>
                    <a:pt x="6783" y="9499"/>
                    <a:pt x="6783" y="9665"/>
                  </a:cubicBezTo>
                  <a:cubicBezTo>
                    <a:pt x="6783" y="9833"/>
                    <a:pt x="6919" y="9966"/>
                    <a:pt x="7086" y="9966"/>
                  </a:cubicBezTo>
                  <a:lnTo>
                    <a:pt x="9497" y="9966"/>
                  </a:lnTo>
                  <a:lnTo>
                    <a:pt x="7177" y="12289"/>
                  </a:lnTo>
                  <a:cubicBezTo>
                    <a:pt x="7148" y="12318"/>
                    <a:pt x="7124" y="12354"/>
                    <a:pt x="7109" y="12394"/>
                  </a:cubicBezTo>
                  <a:lnTo>
                    <a:pt x="6287" y="14530"/>
                  </a:lnTo>
                  <a:lnTo>
                    <a:pt x="5471" y="14530"/>
                  </a:lnTo>
                  <a:cubicBezTo>
                    <a:pt x="5305" y="14530"/>
                    <a:pt x="5170" y="14665"/>
                    <a:pt x="5170" y="14833"/>
                  </a:cubicBezTo>
                  <a:cubicBezTo>
                    <a:pt x="5170" y="14999"/>
                    <a:pt x="5303" y="15134"/>
                    <a:pt x="5471" y="15134"/>
                  </a:cubicBezTo>
                  <a:lnTo>
                    <a:pt x="6054" y="15134"/>
                  </a:lnTo>
                  <a:cubicBezTo>
                    <a:pt x="6028" y="15203"/>
                    <a:pt x="6001" y="15271"/>
                    <a:pt x="5975" y="15342"/>
                  </a:cubicBezTo>
                  <a:cubicBezTo>
                    <a:pt x="5930" y="15460"/>
                    <a:pt x="5942" y="15590"/>
                    <a:pt x="6036" y="15684"/>
                  </a:cubicBezTo>
                  <a:cubicBezTo>
                    <a:pt x="6094" y="15742"/>
                    <a:pt x="6172" y="15773"/>
                    <a:pt x="6252" y="15773"/>
                  </a:cubicBezTo>
                  <a:cubicBezTo>
                    <a:pt x="6288" y="15773"/>
                    <a:pt x="6325" y="15766"/>
                    <a:pt x="6360" y="15753"/>
                  </a:cubicBezTo>
                  <a:lnTo>
                    <a:pt x="9330" y="14612"/>
                  </a:lnTo>
                  <a:cubicBezTo>
                    <a:pt x="9368" y="14596"/>
                    <a:pt x="9404" y="14572"/>
                    <a:pt x="9435" y="14543"/>
                  </a:cubicBezTo>
                  <a:lnTo>
                    <a:pt x="14212" y="9766"/>
                  </a:lnTo>
                  <a:lnTo>
                    <a:pt x="14212" y="14209"/>
                  </a:lnTo>
                  <a:cubicBezTo>
                    <a:pt x="14212" y="14375"/>
                    <a:pt x="14346" y="14511"/>
                    <a:pt x="14514" y="14511"/>
                  </a:cubicBezTo>
                  <a:cubicBezTo>
                    <a:pt x="14680" y="14511"/>
                    <a:pt x="14815" y="14375"/>
                    <a:pt x="14815" y="14209"/>
                  </a:cubicBezTo>
                  <a:lnTo>
                    <a:pt x="14815" y="9225"/>
                  </a:lnTo>
                  <a:cubicBezTo>
                    <a:pt x="14815" y="9206"/>
                    <a:pt x="14813" y="9185"/>
                    <a:pt x="14808" y="9168"/>
                  </a:cubicBezTo>
                  <a:lnTo>
                    <a:pt x="20163" y="3814"/>
                  </a:lnTo>
                  <a:cubicBezTo>
                    <a:pt x="20636" y="3341"/>
                    <a:pt x="20766" y="2608"/>
                    <a:pt x="20485" y="2008"/>
                  </a:cubicBezTo>
                  <a:cubicBezTo>
                    <a:pt x="20406" y="1842"/>
                    <a:pt x="20298" y="1688"/>
                    <a:pt x="20166" y="1556"/>
                  </a:cubicBezTo>
                  <a:cubicBezTo>
                    <a:pt x="19862" y="1253"/>
                    <a:pt x="19448" y="1091"/>
                    <a:pt x="19030" y="1091"/>
                  </a:cubicBezTo>
                  <a:cubicBezTo>
                    <a:pt x="18803" y="1091"/>
                    <a:pt x="18575" y="1139"/>
                    <a:pt x="18363" y="1238"/>
                  </a:cubicBezTo>
                  <a:cubicBezTo>
                    <a:pt x="18196" y="1316"/>
                    <a:pt x="18042" y="1424"/>
                    <a:pt x="17912" y="1556"/>
                  </a:cubicBezTo>
                  <a:lnTo>
                    <a:pt x="17441" y="2027"/>
                  </a:lnTo>
                  <a:lnTo>
                    <a:pt x="16740" y="1328"/>
                  </a:lnTo>
                  <a:cubicBezTo>
                    <a:pt x="16681" y="1269"/>
                    <a:pt x="16604" y="1240"/>
                    <a:pt x="16526" y="1240"/>
                  </a:cubicBezTo>
                  <a:cubicBezTo>
                    <a:pt x="16449" y="1240"/>
                    <a:pt x="16371" y="1269"/>
                    <a:pt x="16312" y="1328"/>
                  </a:cubicBezTo>
                  <a:lnTo>
                    <a:pt x="14815" y="2824"/>
                  </a:lnTo>
                  <a:lnTo>
                    <a:pt x="14815" y="302"/>
                  </a:lnTo>
                  <a:cubicBezTo>
                    <a:pt x="14815" y="134"/>
                    <a:pt x="14680" y="1"/>
                    <a:pt x="14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986575" y="3214850"/>
              <a:ext cx="22375" cy="20850"/>
            </a:xfrm>
            <a:custGeom>
              <a:rect b="b" l="l" r="r" t="t"/>
              <a:pathLst>
                <a:path extrusionOk="0" h="834" w="895">
                  <a:moveTo>
                    <a:pt x="560" y="1"/>
                  </a:moveTo>
                  <a:cubicBezTo>
                    <a:pt x="483" y="1"/>
                    <a:pt x="405" y="30"/>
                    <a:pt x="346" y="89"/>
                  </a:cubicBezTo>
                  <a:lnTo>
                    <a:pt x="117" y="319"/>
                  </a:lnTo>
                  <a:cubicBezTo>
                    <a:pt x="0" y="435"/>
                    <a:pt x="0" y="629"/>
                    <a:pt x="117" y="747"/>
                  </a:cubicBezTo>
                  <a:cubicBezTo>
                    <a:pt x="175" y="804"/>
                    <a:pt x="253" y="833"/>
                    <a:pt x="331" y="833"/>
                  </a:cubicBezTo>
                  <a:cubicBezTo>
                    <a:pt x="409" y="833"/>
                    <a:pt x="487" y="804"/>
                    <a:pt x="545" y="747"/>
                  </a:cubicBezTo>
                  <a:lnTo>
                    <a:pt x="774" y="517"/>
                  </a:lnTo>
                  <a:cubicBezTo>
                    <a:pt x="894" y="399"/>
                    <a:pt x="894" y="207"/>
                    <a:pt x="774" y="89"/>
                  </a:cubicBezTo>
                  <a:cubicBezTo>
                    <a:pt x="715" y="30"/>
                    <a:pt x="63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36"/>
            <p:cNvSpPr/>
            <p:nvPr/>
          </p:nvSpPr>
          <p:spPr>
            <a:xfrm>
              <a:off x="963750" y="3237675"/>
              <a:ext cx="22325" cy="20825"/>
            </a:xfrm>
            <a:custGeom>
              <a:rect b="b" l="l" r="r" t="t"/>
              <a:pathLst>
                <a:path extrusionOk="0" h="833" w="893">
                  <a:moveTo>
                    <a:pt x="561" y="1"/>
                  </a:moveTo>
                  <a:cubicBezTo>
                    <a:pt x="484" y="1"/>
                    <a:pt x="406" y="30"/>
                    <a:pt x="348" y="89"/>
                  </a:cubicBezTo>
                  <a:lnTo>
                    <a:pt x="118" y="317"/>
                  </a:lnTo>
                  <a:cubicBezTo>
                    <a:pt x="0" y="435"/>
                    <a:pt x="0" y="629"/>
                    <a:pt x="118" y="745"/>
                  </a:cubicBezTo>
                  <a:cubicBezTo>
                    <a:pt x="176" y="803"/>
                    <a:pt x="254" y="833"/>
                    <a:pt x="332" y="833"/>
                  </a:cubicBezTo>
                  <a:cubicBezTo>
                    <a:pt x="410" y="833"/>
                    <a:pt x="488" y="803"/>
                    <a:pt x="547" y="745"/>
                  </a:cubicBezTo>
                  <a:lnTo>
                    <a:pt x="776" y="517"/>
                  </a:lnTo>
                  <a:cubicBezTo>
                    <a:pt x="893" y="399"/>
                    <a:pt x="893" y="209"/>
                    <a:pt x="776" y="89"/>
                  </a:cubicBezTo>
                  <a:cubicBezTo>
                    <a:pt x="717" y="30"/>
                    <a:pt x="639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36"/>
            <p:cNvSpPr/>
            <p:nvPr/>
          </p:nvSpPr>
          <p:spPr>
            <a:xfrm>
              <a:off x="940875" y="3260525"/>
              <a:ext cx="22375" cy="20850"/>
            </a:xfrm>
            <a:custGeom>
              <a:rect b="b" l="l" r="r" t="t"/>
              <a:pathLst>
                <a:path extrusionOk="0" h="834" w="895">
                  <a:moveTo>
                    <a:pt x="562" y="1"/>
                  </a:moveTo>
                  <a:cubicBezTo>
                    <a:pt x="485" y="1"/>
                    <a:pt x="407" y="30"/>
                    <a:pt x="348" y="88"/>
                  </a:cubicBezTo>
                  <a:lnTo>
                    <a:pt x="119" y="318"/>
                  </a:lnTo>
                  <a:cubicBezTo>
                    <a:pt x="9" y="427"/>
                    <a:pt x="0" y="611"/>
                    <a:pt x="102" y="729"/>
                  </a:cubicBezTo>
                  <a:cubicBezTo>
                    <a:pt x="161" y="798"/>
                    <a:pt x="247" y="834"/>
                    <a:pt x="333" y="834"/>
                  </a:cubicBezTo>
                  <a:cubicBezTo>
                    <a:pt x="410" y="834"/>
                    <a:pt x="488" y="805"/>
                    <a:pt x="545" y="746"/>
                  </a:cubicBezTo>
                  <a:lnTo>
                    <a:pt x="775" y="516"/>
                  </a:lnTo>
                  <a:cubicBezTo>
                    <a:pt x="895" y="400"/>
                    <a:pt x="895" y="206"/>
                    <a:pt x="776" y="88"/>
                  </a:cubicBezTo>
                  <a:cubicBezTo>
                    <a:pt x="717" y="30"/>
                    <a:pt x="64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8" name="Google Shape;4648;p36"/>
          <p:cNvSpPr txBox="1"/>
          <p:nvPr>
            <p:ph idx="3" type="subTitle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Bidireccional</a:t>
            </a:r>
            <a:endParaRPr/>
          </a:p>
        </p:txBody>
      </p:sp>
      <p:sp>
        <p:nvSpPr>
          <p:cNvPr id="4649" name="Google Shape;4649;p36"/>
          <p:cNvSpPr txBox="1"/>
          <p:nvPr>
            <p:ph idx="5" type="subTitle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Frame-based</a:t>
            </a:r>
            <a:endParaRPr/>
          </a:p>
        </p:txBody>
      </p:sp>
      <p:sp>
        <p:nvSpPr>
          <p:cNvPr id="4650" name="Google Shape;4650;p36"/>
          <p:cNvSpPr txBox="1"/>
          <p:nvPr>
            <p:ph idx="7" type="subTitle"/>
          </p:nvPr>
        </p:nvSpPr>
        <p:spPr>
          <a:xfrm>
            <a:off x="5516400" y="2971276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busy waiting</a:t>
            </a:r>
            <a:endParaRPr/>
          </a:p>
        </p:txBody>
      </p:sp>
      <p:sp>
        <p:nvSpPr>
          <p:cNvPr id="4651" name="Google Shape;4651;p36"/>
          <p:cNvSpPr txBox="1"/>
          <p:nvPr>
            <p:ph idx="8" type="subTitle"/>
          </p:nvPr>
        </p:nvSpPr>
        <p:spPr>
          <a:xfrm>
            <a:off x="720000" y="2971276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Menos sobrecarga</a:t>
            </a:r>
            <a:endParaRPr/>
          </a:p>
        </p:txBody>
      </p:sp>
      <p:sp>
        <p:nvSpPr>
          <p:cNvPr id="4652" name="Google Shape;4652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Comunicacion</a:t>
            </a:r>
            <a:r>
              <a:rPr lang="en">
                <a:solidFill>
                  <a:schemeClr val="lt2"/>
                </a:solidFill>
              </a:rPr>
              <a:t>:</a:t>
            </a:r>
            <a:r>
              <a:rPr lang="en"/>
              <a:t> (Post-Handshake)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6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37"/>
          <p:cNvSpPr txBox="1"/>
          <p:nvPr>
            <p:ph type="title"/>
          </p:nvPr>
        </p:nvSpPr>
        <p:spPr>
          <a:xfrm>
            <a:off x="720000" y="540000"/>
            <a:ext cx="761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</a:t>
            </a:r>
            <a:r>
              <a:rPr lang="en"/>
              <a:t>vs</a:t>
            </a:r>
            <a:r>
              <a:rPr lang="en">
                <a:solidFill>
                  <a:schemeClr val="lt2"/>
                </a:solidFill>
              </a:rPr>
              <a:t>   </a:t>
            </a:r>
            <a:endParaRPr/>
          </a:p>
        </p:txBody>
      </p:sp>
      <p:graphicFrame>
        <p:nvGraphicFramePr>
          <p:cNvPr id="4658" name="Google Shape;4658;p37"/>
          <p:cNvGraphicFramePr/>
          <p:nvPr/>
        </p:nvGraphicFramePr>
        <p:xfrm>
          <a:off x="1336163" y="15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{74950F9B-A33C-46C6-83EE-07BD85E949B3}</a:tableStyleId>
              </a:tblPr>
              <a:tblGrid>
                <a:gridCol w="2157225"/>
                <a:gridCol w="2157225"/>
                <a:gridCol w="2157225"/>
              </a:tblGrid>
              <a:tr h="56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Caracteristica</a:t>
                      </a:r>
                      <a:endParaRPr b="1" sz="200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HTTP</a:t>
                      </a:r>
                      <a:endParaRPr b="1" sz="200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WebSocket</a:t>
                      </a:r>
                      <a:endParaRPr b="1" sz="200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B634D"/>
                          </a:solidFill>
                        </a:rPr>
                        <a:t>CONEXION</a:t>
                      </a:r>
                      <a:endParaRPr b="1">
                        <a:solidFill>
                          <a:srgbClr val="DB634D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D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Persistente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B634D"/>
                          </a:solidFill>
                        </a:rPr>
                        <a:t>DIRECCIONALIDAD</a:t>
                      </a:r>
                      <a:endParaRPr b="1">
                        <a:solidFill>
                          <a:srgbClr val="DB634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D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Solo CLIENTE-SERVIDOR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BIDIRECCIONAL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B634D"/>
                          </a:solidFill>
                        </a:rPr>
                        <a:t>OVERHEAD</a:t>
                      </a:r>
                      <a:endParaRPr b="1">
                        <a:solidFill>
                          <a:srgbClr val="DB634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D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Muy bajo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B634D"/>
                          </a:solidFill>
                        </a:rPr>
                        <a:t>USO TIPICO</a:t>
                      </a:r>
                      <a:endParaRPr b="1">
                        <a:solidFill>
                          <a:srgbClr val="DB634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D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Paginas web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Apps en tiempo real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(redes sociales)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59" name="Google Shape;4659;p37"/>
          <p:cNvSpPr/>
          <p:nvPr/>
        </p:nvSpPr>
        <p:spPr>
          <a:xfrm>
            <a:off x="874555" y="2987666"/>
            <a:ext cx="303593" cy="192343"/>
          </a:xfrm>
          <a:custGeom>
            <a:rect b="b" l="l" r="r" t="t"/>
            <a:pathLst>
              <a:path extrusionOk="0" h="13069" w="20628">
                <a:moveTo>
                  <a:pt x="8347" y="609"/>
                </a:moveTo>
                <a:cubicBezTo>
                  <a:pt x="8594" y="609"/>
                  <a:pt x="8817" y="729"/>
                  <a:pt x="8952" y="924"/>
                </a:cubicBezTo>
                <a:lnTo>
                  <a:pt x="7840" y="924"/>
                </a:lnTo>
                <a:cubicBezTo>
                  <a:pt x="7525" y="924"/>
                  <a:pt x="7232" y="1092"/>
                  <a:pt x="7078" y="1366"/>
                </a:cubicBezTo>
                <a:cubicBezTo>
                  <a:pt x="7028" y="1452"/>
                  <a:pt x="6939" y="1507"/>
                  <a:pt x="6840" y="1507"/>
                </a:cubicBezTo>
                <a:lnTo>
                  <a:pt x="5862" y="1507"/>
                </a:lnTo>
                <a:cubicBezTo>
                  <a:pt x="5447" y="1507"/>
                  <a:pt x="5108" y="1167"/>
                  <a:pt x="5108" y="753"/>
                </a:cubicBezTo>
                <a:cubicBezTo>
                  <a:pt x="5108" y="672"/>
                  <a:pt x="5173" y="609"/>
                  <a:pt x="5252" y="609"/>
                </a:cubicBezTo>
                <a:close/>
                <a:moveTo>
                  <a:pt x="16542" y="1373"/>
                </a:moveTo>
                <a:cubicBezTo>
                  <a:pt x="17155" y="1373"/>
                  <a:pt x="17652" y="1870"/>
                  <a:pt x="17652" y="2483"/>
                </a:cubicBezTo>
                <a:cubicBezTo>
                  <a:pt x="17652" y="3094"/>
                  <a:pt x="17152" y="3591"/>
                  <a:pt x="16542" y="3591"/>
                </a:cubicBezTo>
                <a:lnTo>
                  <a:pt x="16174" y="3591"/>
                </a:lnTo>
                <a:cubicBezTo>
                  <a:pt x="16067" y="3591"/>
                  <a:pt x="15978" y="3504"/>
                  <a:pt x="15978" y="3396"/>
                </a:cubicBezTo>
                <a:cubicBezTo>
                  <a:pt x="15978" y="3290"/>
                  <a:pt x="16067" y="3201"/>
                  <a:pt x="16174" y="3201"/>
                </a:cubicBezTo>
                <a:lnTo>
                  <a:pt x="16542" y="3201"/>
                </a:lnTo>
                <a:cubicBezTo>
                  <a:pt x="16941" y="3201"/>
                  <a:pt x="17263" y="2879"/>
                  <a:pt x="17263" y="2479"/>
                </a:cubicBezTo>
                <a:cubicBezTo>
                  <a:pt x="17263" y="2082"/>
                  <a:pt x="16939" y="1758"/>
                  <a:pt x="16542" y="1758"/>
                </a:cubicBezTo>
                <a:cubicBezTo>
                  <a:pt x="16436" y="1758"/>
                  <a:pt x="16347" y="1671"/>
                  <a:pt x="16347" y="1563"/>
                </a:cubicBezTo>
                <a:cubicBezTo>
                  <a:pt x="16347" y="1459"/>
                  <a:pt x="16436" y="1373"/>
                  <a:pt x="16542" y="1373"/>
                </a:cubicBezTo>
                <a:close/>
                <a:moveTo>
                  <a:pt x="13885" y="3096"/>
                </a:moveTo>
                <a:lnTo>
                  <a:pt x="13961" y="3300"/>
                </a:lnTo>
                <a:lnTo>
                  <a:pt x="10170" y="7498"/>
                </a:lnTo>
                <a:cubicBezTo>
                  <a:pt x="9961" y="7382"/>
                  <a:pt x="9716" y="7313"/>
                  <a:pt x="9457" y="7313"/>
                </a:cubicBezTo>
                <a:cubicBezTo>
                  <a:pt x="9404" y="7313"/>
                  <a:pt x="9349" y="7315"/>
                  <a:pt x="9298" y="7322"/>
                </a:cubicBezTo>
                <a:lnTo>
                  <a:pt x="7720" y="3096"/>
                </a:lnTo>
                <a:close/>
                <a:moveTo>
                  <a:pt x="7246" y="3553"/>
                </a:moveTo>
                <a:lnTo>
                  <a:pt x="8724" y="7512"/>
                </a:lnTo>
                <a:cubicBezTo>
                  <a:pt x="8635" y="7565"/>
                  <a:pt x="8549" y="7627"/>
                  <a:pt x="8472" y="7697"/>
                </a:cubicBezTo>
                <a:cubicBezTo>
                  <a:pt x="8185" y="6580"/>
                  <a:pt x="7460" y="5636"/>
                  <a:pt x="6492" y="5062"/>
                </a:cubicBezTo>
                <a:lnTo>
                  <a:pt x="7246" y="3553"/>
                </a:lnTo>
                <a:close/>
                <a:moveTo>
                  <a:pt x="5764" y="6517"/>
                </a:moveTo>
                <a:cubicBezTo>
                  <a:pt x="6419" y="6945"/>
                  <a:pt x="6878" y="7649"/>
                  <a:pt x="6968" y="8464"/>
                </a:cubicBezTo>
                <a:lnTo>
                  <a:pt x="5127" y="8464"/>
                </a:lnTo>
                <a:cubicBezTo>
                  <a:pt x="5088" y="8351"/>
                  <a:pt x="5023" y="8250"/>
                  <a:pt x="4942" y="8165"/>
                </a:cubicBezTo>
                <a:lnTo>
                  <a:pt x="5764" y="6517"/>
                </a:lnTo>
                <a:close/>
                <a:moveTo>
                  <a:pt x="6222" y="5604"/>
                </a:moveTo>
                <a:cubicBezTo>
                  <a:pt x="7208" y="6203"/>
                  <a:pt x="7893" y="7253"/>
                  <a:pt x="7993" y="8464"/>
                </a:cubicBezTo>
                <a:lnTo>
                  <a:pt x="7578" y="8464"/>
                </a:lnTo>
                <a:cubicBezTo>
                  <a:pt x="7482" y="7413"/>
                  <a:pt x="6890" y="6503"/>
                  <a:pt x="6037" y="5972"/>
                </a:cubicBezTo>
                <a:lnTo>
                  <a:pt x="6222" y="5604"/>
                </a:lnTo>
                <a:close/>
                <a:moveTo>
                  <a:pt x="4303" y="8492"/>
                </a:moveTo>
                <a:cubicBezTo>
                  <a:pt x="4456" y="8492"/>
                  <a:pt x="4577" y="8615"/>
                  <a:pt x="4577" y="8766"/>
                </a:cubicBezTo>
                <a:cubicBezTo>
                  <a:pt x="4577" y="8918"/>
                  <a:pt x="4456" y="9040"/>
                  <a:pt x="4303" y="9040"/>
                </a:cubicBezTo>
                <a:cubicBezTo>
                  <a:pt x="4151" y="9040"/>
                  <a:pt x="4029" y="8918"/>
                  <a:pt x="4029" y="8766"/>
                </a:cubicBezTo>
                <a:cubicBezTo>
                  <a:pt x="4029" y="8617"/>
                  <a:pt x="4151" y="8492"/>
                  <a:pt x="4303" y="8492"/>
                </a:cubicBezTo>
                <a:close/>
                <a:moveTo>
                  <a:pt x="16326" y="8492"/>
                </a:moveTo>
                <a:cubicBezTo>
                  <a:pt x="16478" y="8492"/>
                  <a:pt x="16600" y="8615"/>
                  <a:pt x="16600" y="8766"/>
                </a:cubicBezTo>
                <a:cubicBezTo>
                  <a:pt x="16600" y="8918"/>
                  <a:pt x="16478" y="9040"/>
                  <a:pt x="16326" y="9040"/>
                </a:cubicBezTo>
                <a:cubicBezTo>
                  <a:pt x="16174" y="9040"/>
                  <a:pt x="16052" y="8918"/>
                  <a:pt x="16052" y="8766"/>
                </a:cubicBezTo>
                <a:cubicBezTo>
                  <a:pt x="16050" y="8617"/>
                  <a:pt x="16174" y="8492"/>
                  <a:pt x="16326" y="8492"/>
                </a:cubicBezTo>
                <a:close/>
                <a:moveTo>
                  <a:pt x="9459" y="7916"/>
                </a:moveTo>
                <a:cubicBezTo>
                  <a:pt x="9928" y="7916"/>
                  <a:pt x="10309" y="8296"/>
                  <a:pt x="10309" y="8766"/>
                </a:cubicBezTo>
                <a:cubicBezTo>
                  <a:pt x="10309" y="9131"/>
                  <a:pt x="10081" y="9439"/>
                  <a:pt x="9760" y="9561"/>
                </a:cubicBezTo>
                <a:lnTo>
                  <a:pt x="9760" y="8766"/>
                </a:lnTo>
                <a:cubicBezTo>
                  <a:pt x="9760" y="8600"/>
                  <a:pt x="9627" y="8464"/>
                  <a:pt x="9459" y="8464"/>
                </a:cubicBezTo>
                <a:cubicBezTo>
                  <a:pt x="9291" y="8464"/>
                  <a:pt x="9158" y="8600"/>
                  <a:pt x="9158" y="8766"/>
                </a:cubicBezTo>
                <a:lnTo>
                  <a:pt x="9158" y="9561"/>
                </a:lnTo>
                <a:cubicBezTo>
                  <a:pt x="8836" y="9439"/>
                  <a:pt x="8609" y="9129"/>
                  <a:pt x="8609" y="8766"/>
                </a:cubicBezTo>
                <a:cubicBezTo>
                  <a:pt x="8609" y="8296"/>
                  <a:pt x="8990" y="7916"/>
                  <a:pt x="9459" y="7916"/>
                </a:cubicBezTo>
                <a:close/>
                <a:moveTo>
                  <a:pt x="4303" y="6082"/>
                </a:moveTo>
                <a:cubicBezTo>
                  <a:pt x="4627" y="6082"/>
                  <a:pt x="4937" y="6140"/>
                  <a:pt x="5226" y="6244"/>
                </a:cubicBezTo>
                <a:lnTo>
                  <a:pt x="4403" y="7892"/>
                </a:lnTo>
                <a:cubicBezTo>
                  <a:pt x="4370" y="7889"/>
                  <a:pt x="4337" y="7887"/>
                  <a:pt x="4303" y="7887"/>
                </a:cubicBezTo>
                <a:cubicBezTo>
                  <a:pt x="3820" y="7887"/>
                  <a:pt x="3426" y="8281"/>
                  <a:pt x="3426" y="8764"/>
                </a:cubicBezTo>
                <a:cubicBezTo>
                  <a:pt x="3426" y="9249"/>
                  <a:pt x="3820" y="9643"/>
                  <a:pt x="4303" y="9643"/>
                </a:cubicBezTo>
                <a:cubicBezTo>
                  <a:pt x="4682" y="9643"/>
                  <a:pt x="5005" y="9403"/>
                  <a:pt x="5127" y="9066"/>
                </a:cubicBezTo>
                <a:lnTo>
                  <a:pt x="6972" y="9066"/>
                </a:lnTo>
                <a:cubicBezTo>
                  <a:pt x="6819" y="10408"/>
                  <a:pt x="5682" y="11452"/>
                  <a:pt x="4303" y="11452"/>
                </a:cubicBezTo>
                <a:cubicBezTo>
                  <a:pt x="2823" y="11452"/>
                  <a:pt x="1619" y="10246"/>
                  <a:pt x="1619" y="8766"/>
                </a:cubicBezTo>
                <a:cubicBezTo>
                  <a:pt x="1619" y="7288"/>
                  <a:pt x="2823" y="6082"/>
                  <a:pt x="4303" y="6082"/>
                </a:cubicBezTo>
                <a:close/>
                <a:moveTo>
                  <a:pt x="16326" y="5066"/>
                </a:moveTo>
                <a:cubicBezTo>
                  <a:pt x="18366" y="5066"/>
                  <a:pt x="20026" y="6726"/>
                  <a:pt x="20026" y="8766"/>
                </a:cubicBezTo>
                <a:cubicBezTo>
                  <a:pt x="20026" y="10808"/>
                  <a:pt x="18366" y="12466"/>
                  <a:pt x="16326" y="12466"/>
                </a:cubicBezTo>
                <a:cubicBezTo>
                  <a:pt x="14286" y="12466"/>
                  <a:pt x="12626" y="10808"/>
                  <a:pt x="12626" y="8766"/>
                </a:cubicBezTo>
                <a:cubicBezTo>
                  <a:pt x="12626" y="7289"/>
                  <a:pt x="13498" y="6011"/>
                  <a:pt x="14752" y="5417"/>
                </a:cubicBezTo>
                <a:lnTo>
                  <a:pt x="14896" y="5802"/>
                </a:lnTo>
                <a:cubicBezTo>
                  <a:pt x="13794" y="6337"/>
                  <a:pt x="13036" y="7464"/>
                  <a:pt x="13036" y="8766"/>
                </a:cubicBezTo>
                <a:cubicBezTo>
                  <a:pt x="13036" y="10580"/>
                  <a:pt x="14510" y="12055"/>
                  <a:pt x="16324" y="12055"/>
                </a:cubicBezTo>
                <a:cubicBezTo>
                  <a:pt x="17849" y="12055"/>
                  <a:pt x="19163" y="11022"/>
                  <a:pt x="19521" y="9542"/>
                </a:cubicBezTo>
                <a:cubicBezTo>
                  <a:pt x="19558" y="9379"/>
                  <a:pt x="19461" y="9216"/>
                  <a:pt x="19298" y="9177"/>
                </a:cubicBezTo>
                <a:cubicBezTo>
                  <a:pt x="19274" y="9171"/>
                  <a:pt x="19251" y="9169"/>
                  <a:pt x="19228" y="9169"/>
                </a:cubicBezTo>
                <a:cubicBezTo>
                  <a:pt x="19091" y="9169"/>
                  <a:pt x="18967" y="9260"/>
                  <a:pt x="18933" y="9400"/>
                </a:cubicBezTo>
                <a:cubicBezTo>
                  <a:pt x="18640" y="10607"/>
                  <a:pt x="17568" y="11452"/>
                  <a:pt x="16324" y="11452"/>
                </a:cubicBezTo>
                <a:cubicBezTo>
                  <a:pt x="14844" y="11452"/>
                  <a:pt x="13638" y="10246"/>
                  <a:pt x="13638" y="8766"/>
                </a:cubicBezTo>
                <a:cubicBezTo>
                  <a:pt x="13638" y="7724"/>
                  <a:pt x="14236" y="6818"/>
                  <a:pt x="15108" y="6375"/>
                </a:cubicBezTo>
                <a:lnTo>
                  <a:pt x="15752" y="8101"/>
                </a:lnTo>
                <a:cubicBezTo>
                  <a:pt x="15564" y="8260"/>
                  <a:pt x="15446" y="8500"/>
                  <a:pt x="15446" y="8766"/>
                </a:cubicBezTo>
                <a:cubicBezTo>
                  <a:pt x="15446" y="9251"/>
                  <a:pt x="15840" y="9644"/>
                  <a:pt x="16324" y="9644"/>
                </a:cubicBezTo>
                <a:cubicBezTo>
                  <a:pt x="16807" y="9644"/>
                  <a:pt x="17201" y="9251"/>
                  <a:pt x="17201" y="8766"/>
                </a:cubicBezTo>
                <a:cubicBezTo>
                  <a:pt x="17201" y="8283"/>
                  <a:pt x="16807" y="7889"/>
                  <a:pt x="16324" y="7889"/>
                </a:cubicBezTo>
                <a:lnTo>
                  <a:pt x="16317" y="7889"/>
                </a:lnTo>
                <a:lnTo>
                  <a:pt x="15673" y="6162"/>
                </a:lnTo>
                <a:cubicBezTo>
                  <a:pt x="15881" y="6111"/>
                  <a:pt x="16098" y="6083"/>
                  <a:pt x="16324" y="6083"/>
                </a:cubicBezTo>
                <a:cubicBezTo>
                  <a:pt x="17568" y="6083"/>
                  <a:pt x="18640" y="6928"/>
                  <a:pt x="18933" y="8135"/>
                </a:cubicBezTo>
                <a:cubicBezTo>
                  <a:pt x="18967" y="8275"/>
                  <a:pt x="19092" y="8366"/>
                  <a:pt x="19228" y="8366"/>
                </a:cubicBezTo>
                <a:cubicBezTo>
                  <a:pt x="19251" y="8366"/>
                  <a:pt x="19275" y="8364"/>
                  <a:pt x="19298" y="8358"/>
                </a:cubicBezTo>
                <a:cubicBezTo>
                  <a:pt x="19461" y="8319"/>
                  <a:pt x="19558" y="8154"/>
                  <a:pt x="19521" y="7993"/>
                </a:cubicBezTo>
                <a:cubicBezTo>
                  <a:pt x="19163" y="6513"/>
                  <a:pt x="17849" y="5480"/>
                  <a:pt x="16324" y="5480"/>
                </a:cubicBezTo>
                <a:cubicBezTo>
                  <a:pt x="16026" y="5480"/>
                  <a:pt x="15737" y="5520"/>
                  <a:pt x="15461" y="5595"/>
                </a:cubicBezTo>
                <a:lnTo>
                  <a:pt x="15317" y="5208"/>
                </a:lnTo>
                <a:cubicBezTo>
                  <a:pt x="15639" y="5116"/>
                  <a:pt x="15977" y="5066"/>
                  <a:pt x="16326" y="5066"/>
                </a:cubicBezTo>
                <a:close/>
                <a:moveTo>
                  <a:pt x="5256" y="1"/>
                </a:moveTo>
                <a:cubicBezTo>
                  <a:pt x="4843" y="1"/>
                  <a:pt x="4507" y="337"/>
                  <a:pt x="4507" y="749"/>
                </a:cubicBezTo>
                <a:cubicBezTo>
                  <a:pt x="4507" y="1500"/>
                  <a:pt x="5115" y="2108"/>
                  <a:pt x="5864" y="2108"/>
                </a:cubicBezTo>
                <a:lnTo>
                  <a:pt x="6710" y="2108"/>
                </a:lnTo>
                <a:lnTo>
                  <a:pt x="6958" y="2776"/>
                </a:lnTo>
                <a:lnTo>
                  <a:pt x="5953" y="4788"/>
                </a:lnTo>
                <a:cubicBezTo>
                  <a:pt x="5444" y="4576"/>
                  <a:pt x="4887" y="4461"/>
                  <a:pt x="4303" y="4461"/>
                </a:cubicBezTo>
                <a:cubicBezTo>
                  <a:pt x="1931" y="4461"/>
                  <a:pt x="0" y="6392"/>
                  <a:pt x="0" y="8764"/>
                </a:cubicBezTo>
                <a:cubicBezTo>
                  <a:pt x="0" y="10859"/>
                  <a:pt x="1491" y="12640"/>
                  <a:pt x="3546" y="13005"/>
                </a:cubicBezTo>
                <a:cubicBezTo>
                  <a:pt x="3565" y="13009"/>
                  <a:pt x="3583" y="13010"/>
                  <a:pt x="3601" y="13010"/>
                </a:cubicBezTo>
                <a:cubicBezTo>
                  <a:pt x="3744" y="13010"/>
                  <a:pt x="3870" y="12906"/>
                  <a:pt x="3895" y="12762"/>
                </a:cubicBezTo>
                <a:cubicBezTo>
                  <a:pt x="3926" y="12598"/>
                  <a:pt x="3815" y="12440"/>
                  <a:pt x="3652" y="12411"/>
                </a:cubicBezTo>
                <a:cubicBezTo>
                  <a:pt x="1886" y="12096"/>
                  <a:pt x="605" y="10564"/>
                  <a:pt x="605" y="8769"/>
                </a:cubicBezTo>
                <a:cubicBezTo>
                  <a:pt x="605" y="6727"/>
                  <a:pt x="2265" y="5069"/>
                  <a:pt x="4305" y="5069"/>
                </a:cubicBezTo>
                <a:cubicBezTo>
                  <a:pt x="4791" y="5069"/>
                  <a:pt x="5256" y="5164"/>
                  <a:pt x="5682" y="5335"/>
                </a:cubicBezTo>
                <a:lnTo>
                  <a:pt x="5499" y="5703"/>
                </a:lnTo>
                <a:cubicBezTo>
                  <a:pt x="5127" y="5556"/>
                  <a:pt x="4725" y="5477"/>
                  <a:pt x="4305" y="5477"/>
                </a:cubicBezTo>
                <a:cubicBezTo>
                  <a:pt x="2493" y="5477"/>
                  <a:pt x="1016" y="6952"/>
                  <a:pt x="1016" y="8766"/>
                </a:cubicBezTo>
                <a:cubicBezTo>
                  <a:pt x="1016" y="10580"/>
                  <a:pt x="2491" y="12055"/>
                  <a:pt x="4305" y="12055"/>
                </a:cubicBezTo>
                <a:cubicBezTo>
                  <a:pt x="6018" y="12055"/>
                  <a:pt x="7428" y="10741"/>
                  <a:pt x="7582" y="9069"/>
                </a:cubicBezTo>
                <a:lnTo>
                  <a:pt x="7993" y="9069"/>
                </a:lnTo>
                <a:cubicBezTo>
                  <a:pt x="7857" y="10732"/>
                  <a:pt x="6624" y="12113"/>
                  <a:pt x="4959" y="12409"/>
                </a:cubicBezTo>
                <a:cubicBezTo>
                  <a:pt x="4793" y="12438"/>
                  <a:pt x="4685" y="12594"/>
                  <a:pt x="4714" y="12760"/>
                </a:cubicBezTo>
                <a:cubicBezTo>
                  <a:pt x="4740" y="12906"/>
                  <a:pt x="4868" y="13009"/>
                  <a:pt x="5012" y="13009"/>
                </a:cubicBezTo>
                <a:cubicBezTo>
                  <a:pt x="5029" y="13009"/>
                  <a:pt x="5048" y="13005"/>
                  <a:pt x="5065" y="13003"/>
                </a:cubicBezTo>
                <a:cubicBezTo>
                  <a:pt x="6759" y="12702"/>
                  <a:pt x="8068" y="11441"/>
                  <a:pt x="8476" y="9835"/>
                </a:cubicBezTo>
                <a:cubicBezTo>
                  <a:pt x="8664" y="10008"/>
                  <a:pt x="8901" y="10134"/>
                  <a:pt x="9159" y="10187"/>
                </a:cubicBezTo>
                <a:lnTo>
                  <a:pt x="9159" y="10804"/>
                </a:lnTo>
                <a:lnTo>
                  <a:pt x="8894" y="10804"/>
                </a:lnTo>
                <a:cubicBezTo>
                  <a:pt x="8728" y="10804"/>
                  <a:pt x="8592" y="10939"/>
                  <a:pt x="8592" y="11107"/>
                </a:cubicBezTo>
                <a:cubicBezTo>
                  <a:pt x="8592" y="11273"/>
                  <a:pt x="8728" y="11409"/>
                  <a:pt x="8894" y="11409"/>
                </a:cubicBezTo>
                <a:lnTo>
                  <a:pt x="10029" y="11409"/>
                </a:lnTo>
                <a:cubicBezTo>
                  <a:pt x="10196" y="11409"/>
                  <a:pt x="10331" y="11273"/>
                  <a:pt x="10331" y="11107"/>
                </a:cubicBezTo>
                <a:cubicBezTo>
                  <a:pt x="10331" y="10939"/>
                  <a:pt x="10196" y="10804"/>
                  <a:pt x="10029" y="10804"/>
                </a:cubicBezTo>
                <a:lnTo>
                  <a:pt x="9764" y="10804"/>
                </a:lnTo>
                <a:lnTo>
                  <a:pt x="9764" y="10187"/>
                </a:lnTo>
                <a:cubicBezTo>
                  <a:pt x="10420" y="10049"/>
                  <a:pt x="10915" y="9465"/>
                  <a:pt x="10915" y="8764"/>
                </a:cubicBezTo>
                <a:cubicBezTo>
                  <a:pt x="10915" y="8439"/>
                  <a:pt x="10809" y="8137"/>
                  <a:pt x="10625" y="7896"/>
                </a:cubicBezTo>
                <a:lnTo>
                  <a:pt x="14200" y="3935"/>
                </a:lnTo>
                <a:lnTo>
                  <a:pt x="14539" y="4848"/>
                </a:lnTo>
                <a:cubicBezTo>
                  <a:pt x="13054" y="5527"/>
                  <a:pt x="12020" y="7027"/>
                  <a:pt x="12020" y="8764"/>
                </a:cubicBezTo>
                <a:cubicBezTo>
                  <a:pt x="12020" y="11136"/>
                  <a:pt x="13952" y="13069"/>
                  <a:pt x="16324" y="13069"/>
                </a:cubicBezTo>
                <a:cubicBezTo>
                  <a:pt x="18697" y="13069"/>
                  <a:pt x="20627" y="11136"/>
                  <a:pt x="20627" y="8764"/>
                </a:cubicBezTo>
                <a:cubicBezTo>
                  <a:pt x="20627" y="6392"/>
                  <a:pt x="18697" y="4461"/>
                  <a:pt x="16324" y="4461"/>
                </a:cubicBezTo>
                <a:cubicBezTo>
                  <a:pt x="15900" y="4461"/>
                  <a:pt x="15490" y="4523"/>
                  <a:pt x="15105" y="4636"/>
                </a:cubicBezTo>
                <a:lnTo>
                  <a:pt x="14072" y="1866"/>
                </a:lnTo>
                <a:lnTo>
                  <a:pt x="15804" y="1866"/>
                </a:lnTo>
                <a:cubicBezTo>
                  <a:pt x="15924" y="2157"/>
                  <a:pt x="16208" y="2363"/>
                  <a:pt x="16542" y="2363"/>
                </a:cubicBezTo>
                <a:cubicBezTo>
                  <a:pt x="16607" y="2363"/>
                  <a:pt x="16660" y="2416"/>
                  <a:pt x="16660" y="2479"/>
                </a:cubicBezTo>
                <a:cubicBezTo>
                  <a:pt x="16660" y="2545"/>
                  <a:pt x="16607" y="2598"/>
                  <a:pt x="16542" y="2598"/>
                </a:cubicBezTo>
                <a:lnTo>
                  <a:pt x="16174" y="2598"/>
                </a:lnTo>
                <a:cubicBezTo>
                  <a:pt x="15733" y="2598"/>
                  <a:pt x="15375" y="2956"/>
                  <a:pt x="15375" y="3396"/>
                </a:cubicBezTo>
                <a:cubicBezTo>
                  <a:pt x="15375" y="3838"/>
                  <a:pt x="15733" y="4196"/>
                  <a:pt x="16174" y="4196"/>
                </a:cubicBezTo>
                <a:lnTo>
                  <a:pt x="16542" y="4196"/>
                </a:lnTo>
                <a:cubicBezTo>
                  <a:pt x="17486" y="4196"/>
                  <a:pt x="18256" y="3427"/>
                  <a:pt x="18256" y="2479"/>
                </a:cubicBezTo>
                <a:cubicBezTo>
                  <a:pt x="18256" y="1534"/>
                  <a:pt x="17489" y="765"/>
                  <a:pt x="16542" y="765"/>
                </a:cubicBezTo>
                <a:cubicBezTo>
                  <a:pt x="16208" y="765"/>
                  <a:pt x="15924" y="970"/>
                  <a:pt x="15804" y="1262"/>
                </a:cubicBezTo>
                <a:lnTo>
                  <a:pt x="13637" y="1262"/>
                </a:lnTo>
                <a:cubicBezTo>
                  <a:pt x="13430" y="1262"/>
                  <a:pt x="13279" y="1469"/>
                  <a:pt x="13354" y="1671"/>
                </a:cubicBezTo>
                <a:lnTo>
                  <a:pt x="13661" y="2491"/>
                </a:lnTo>
                <a:lnTo>
                  <a:pt x="7498" y="2491"/>
                </a:lnTo>
                <a:lnTo>
                  <a:pt x="7306" y="1974"/>
                </a:lnTo>
                <a:cubicBezTo>
                  <a:pt x="7428" y="1897"/>
                  <a:pt x="7532" y="1793"/>
                  <a:pt x="7606" y="1664"/>
                </a:cubicBezTo>
                <a:cubicBezTo>
                  <a:pt x="7654" y="1578"/>
                  <a:pt x="7744" y="1525"/>
                  <a:pt x="7842" y="1525"/>
                </a:cubicBezTo>
                <a:lnTo>
                  <a:pt x="9127" y="1525"/>
                </a:lnTo>
                <a:cubicBezTo>
                  <a:pt x="9483" y="1525"/>
                  <a:pt x="9725" y="1166"/>
                  <a:pt x="9593" y="835"/>
                </a:cubicBezTo>
                <a:cubicBezTo>
                  <a:pt x="9387" y="328"/>
                  <a:pt x="8899" y="1"/>
                  <a:pt x="8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0" name="Google Shape;4660;p37"/>
          <p:cNvGrpSpPr/>
          <p:nvPr/>
        </p:nvGrpSpPr>
        <p:grpSpPr>
          <a:xfrm>
            <a:off x="874533" y="3510821"/>
            <a:ext cx="303637" cy="284622"/>
            <a:chOff x="1635025" y="3174900"/>
            <a:chExt cx="515775" cy="483475"/>
          </a:xfrm>
        </p:grpSpPr>
        <p:sp>
          <p:nvSpPr>
            <p:cNvPr id="4661" name="Google Shape;4661;p37"/>
            <p:cNvSpPr/>
            <p:nvPr/>
          </p:nvSpPr>
          <p:spPr>
            <a:xfrm>
              <a:off x="1635025" y="3174900"/>
              <a:ext cx="443125" cy="483475"/>
            </a:xfrm>
            <a:custGeom>
              <a:rect b="b" l="l" r="r" t="t"/>
              <a:pathLst>
                <a:path extrusionOk="0" h="19339" w="17725">
                  <a:moveTo>
                    <a:pt x="15463" y="7734"/>
                  </a:moveTo>
                  <a:cubicBezTo>
                    <a:pt x="16414" y="7879"/>
                    <a:pt x="17118" y="8693"/>
                    <a:pt x="17118" y="9669"/>
                  </a:cubicBezTo>
                  <a:cubicBezTo>
                    <a:pt x="17118" y="10646"/>
                    <a:pt x="16414" y="11458"/>
                    <a:pt x="15463" y="11603"/>
                  </a:cubicBezTo>
                  <a:lnTo>
                    <a:pt x="15463" y="7734"/>
                  </a:lnTo>
                  <a:close/>
                  <a:moveTo>
                    <a:pt x="2260" y="7388"/>
                  </a:moveTo>
                  <a:lnTo>
                    <a:pt x="2260" y="11949"/>
                  </a:lnTo>
                  <a:lnTo>
                    <a:pt x="1594" y="11949"/>
                  </a:lnTo>
                  <a:cubicBezTo>
                    <a:pt x="1049" y="11949"/>
                    <a:pt x="605" y="11507"/>
                    <a:pt x="605" y="10961"/>
                  </a:cubicBezTo>
                  <a:lnTo>
                    <a:pt x="605" y="8376"/>
                  </a:lnTo>
                  <a:cubicBezTo>
                    <a:pt x="605" y="7830"/>
                    <a:pt x="1049" y="7388"/>
                    <a:pt x="1594" y="7388"/>
                  </a:cubicBezTo>
                  <a:close/>
                  <a:moveTo>
                    <a:pt x="4845" y="7388"/>
                  </a:moveTo>
                  <a:lnTo>
                    <a:pt x="4845" y="11949"/>
                  </a:lnTo>
                  <a:lnTo>
                    <a:pt x="2866" y="11949"/>
                  </a:lnTo>
                  <a:lnTo>
                    <a:pt x="2866" y="7388"/>
                  </a:lnTo>
                  <a:close/>
                  <a:moveTo>
                    <a:pt x="5168" y="14169"/>
                  </a:moveTo>
                  <a:lnTo>
                    <a:pt x="5168" y="15502"/>
                  </a:lnTo>
                  <a:lnTo>
                    <a:pt x="4595" y="15502"/>
                  </a:lnTo>
                  <a:lnTo>
                    <a:pt x="4949" y="14169"/>
                  </a:lnTo>
                  <a:close/>
                  <a:moveTo>
                    <a:pt x="4752" y="12556"/>
                  </a:moveTo>
                  <a:lnTo>
                    <a:pt x="3622" y="16795"/>
                  </a:lnTo>
                  <a:lnTo>
                    <a:pt x="2866" y="16795"/>
                  </a:lnTo>
                  <a:lnTo>
                    <a:pt x="2866" y="12556"/>
                  </a:lnTo>
                  <a:close/>
                  <a:moveTo>
                    <a:pt x="14857" y="605"/>
                  </a:moveTo>
                  <a:lnTo>
                    <a:pt x="14857" y="18732"/>
                  </a:lnTo>
                  <a:lnTo>
                    <a:pt x="13524" y="18732"/>
                  </a:lnTo>
                  <a:lnTo>
                    <a:pt x="13524" y="5968"/>
                  </a:lnTo>
                  <a:cubicBezTo>
                    <a:pt x="13524" y="5800"/>
                    <a:pt x="13390" y="5666"/>
                    <a:pt x="13223" y="5666"/>
                  </a:cubicBezTo>
                  <a:cubicBezTo>
                    <a:pt x="13056" y="5666"/>
                    <a:pt x="12921" y="5800"/>
                    <a:pt x="12921" y="5968"/>
                  </a:cubicBezTo>
                  <a:lnTo>
                    <a:pt x="12921" y="16750"/>
                  </a:lnTo>
                  <a:cubicBezTo>
                    <a:pt x="12536" y="16221"/>
                    <a:pt x="11960" y="15504"/>
                    <a:pt x="11215" y="14781"/>
                  </a:cubicBezTo>
                  <a:cubicBezTo>
                    <a:pt x="10372" y="13962"/>
                    <a:pt x="9490" y="13311"/>
                    <a:pt x="8596" y="12843"/>
                  </a:cubicBezTo>
                  <a:cubicBezTo>
                    <a:pt x="7563" y="12304"/>
                    <a:pt x="6506" y="12006"/>
                    <a:pt x="5453" y="11956"/>
                  </a:cubicBezTo>
                  <a:lnTo>
                    <a:pt x="5453" y="7381"/>
                  </a:lnTo>
                  <a:cubicBezTo>
                    <a:pt x="6506" y="7333"/>
                    <a:pt x="7561" y="7037"/>
                    <a:pt x="8596" y="6494"/>
                  </a:cubicBezTo>
                  <a:cubicBezTo>
                    <a:pt x="9494" y="6026"/>
                    <a:pt x="10372" y="5372"/>
                    <a:pt x="11215" y="4556"/>
                  </a:cubicBezTo>
                  <a:cubicBezTo>
                    <a:pt x="11960" y="3834"/>
                    <a:pt x="12536" y="3116"/>
                    <a:pt x="12921" y="2587"/>
                  </a:cubicBezTo>
                  <a:lnTo>
                    <a:pt x="12921" y="4514"/>
                  </a:lnTo>
                  <a:cubicBezTo>
                    <a:pt x="12921" y="4681"/>
                    <a:pt x="13056" y="4815"/>
                    <a:pt x="13223" y="4815"/>
                  </a:cubicBezTo>
                  <a:cubicBezTo>
                    <a:pt x="13390" y="4815"/>
                    <a:pt x="13524" y="4681"/>
                    <a:pt x="13524" y="4514"/>
                  </a:cubicBezTo>
                  <a:lnTo>
                    <a:pt x="13524" y="605"/>
                  </a:lnTo>
                  <a:close/>
                  <a:moveTo>
                    <a:pt x="13223" y="0"/>
                  </a:moveTo>
                  <a:cubicBezTo>
                    <a:pt x="13056" y="0"/>
                    <a:pt x="12921" y="135"/>
                    <a:pt x="12921" y="301"/>
                  </a:cubicBezTo>
                  <a:lnTo>
                    <a:pt x="12921" y="1509"/>
                  </a:lnTo>
                  <a:cubicBezTo>
                    <a:pt x="12739" y="1800"/>
                    <a:pt x="11977" y="2974"/>
                    <a:pt x="10782" y="4132"/>
                  </a:cubicBezTo>
                  <a:cubicBezTo>
                    <a:pt x="9536" y="5339"/>
                    <a:pt x="7546" y="6781"/>
                    <a:pt x="5151" y="6781"/>
                  </a:cubicBezTo>
                  <a:lnTo>
                    <a:pt x="1597" y="6781"/>
                  </a:lnTo>
                  <a:cubicBezTo>
                    <a:pt x="717" y="6781"/>
                    <a:pt x="1" y="7496"/>
                    <a:pt x="1" y="8376"/>
                  </a:cubicBezTo>
                  <a:lnTo>
                    <a:pt x="1" y="10961"/>
                  </a:lnTo>
                  <a:cubicBezTo>
                    <a:pt x="1" y="11840"/>
                    <a:pt x="717" y="12556"/>
                    <a:pt x="1597" y="12556"/>
                  </a:cubicBezTo>
                  <a:lnTo>
                    <a:pt x="2262" y="12556"/>
                  </a:lnTo>
                  <a:lnTo>
                    <a:pt x="2262" y="17097"/>
                  </a:lnTo>
                  <a:cubicBezTo>
                    <a:pt x="2262" y="17264"/>
                    <a:pt x="2397" y="17400"/>
                    <a:pt x="2565" y="17400"/>
                  </a:cubicBezTo>
                  <a:lnTo>
                    <a:pt x="3855" y="17400"/>
                  </a:lnTo>
                  <a:cubicBezTo>
                    <a:pt x="3992" y="17400"/>
                    <a:pt x="4112" y="17307"/>
                    <a:pt x="4149" y="17174"/>
                  </a:cubicBezTo>
                  <a:lnTo>
                    <a:pt x="4434" y="16108"/>
                  </a:lnTo>
                  <a:lnTo>
                    <a:pt x="5472" y="16108"/>
                  </a:lnTo>
                  <a:cubicBezTo>
                    <a:pt x="5640" y="16108"/>
                    <a:pt x="5773" y="15973"/>
                    <a:pt x="5773" y="15805"/>
                  </a:cubicBezTo>
                  <a:lnTo>
                    <a:pt x="5773" y="13868"/>
                  </a:lnTo>
                  <a:cubicBezTo>
                    <a:pt x="5773" y="13702"/>
                    <a:pt x="5640" y="13566"/>
                    <a:pt x="5472" y="13566"/>
                  </a:cubicBezTo>
                  <a:lnTo>
                    <a:pt x="5112" y="13566"/>
                  </a:lnTo>
                  <a:lnTo>
                    <a:pt x="5379" y="12562"/>
                  </a:lnTo>
                  <a:cubicBezTo>
                    <a:pt x="7673" y="12650"/>
                    <a:pt x="9574" y="14037"/>
                    <a:pt x="10780" y="15205"/>
                  </a:cubicBezTo>
                  <a:cubicBezTo>
                    <a:pt x="11974" y="16365"/>
                    <a:pt x="12739" y="17540"/>
                    <a:pt x="12919" y="17830"/>
                  </a:cubicBezTo>
                  <a:lnTo>
                    <a:pt x="12919" y="19037"/>
                  </a:lnTo>
                  <a:cubicBezTo>
                    <a:pt x="12919" y="19203"/>
                    <a:pt x="13053" y="19339"/>
                    <a:pt x="13221" y="19339"/>
                  </a:cubicBezTo>
                  <a:lnTo>
                    <a:pt x="15158" y="19339"/>
                  </a:lnTo>
                  <a:cubicBezTo>
                    <a:pt x="15326" y="19339"/>
                    <a:pt x="15460" y="19203"/>
                    <a:pt x="15460" y="19037"/>
                  </a:cubicBezTo>
                  <a:lnTo>
                    <a:pt x="15460" y="12215"/>
                  </a:lnTo>
                  <a:cubicBezTo>
                    <a:pt x="16753" y="12062"/>
                    <a:pt x="17721" y="10980"/>
                    <a:pt x="17721" y="9669"/>
                  </a:cubicBezTo>
                  <a:cubicBezTo>
                    <a:pt x="17724" y="8361"/>
                    <a:pt x="16756" y="7275"/>
                    <a:pt x="15463" y="7124"/>
                  </a:cubicBezTo>
                  <a:lnTo>
                    <a:pt x="15463" y="301"/>
                  </a:lnTo>
                  <a:cubicBezTo>
                    <a:pt x="15463" y="135"/>
                    <a:pt x="15328" y="0"/>
                    <a:pt x="15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37"/>
            <p:cNvSpPr/>
            <p:nvPr/>
          </p:nvSpPr>
          <p:spPr>
            <a:xfrm>
              <a:off x="2111375" y="3409050"/>
              <a:ext cx="39425" cy="15100"/>
            </a:xfrm>
            <a:custGeom>
              <a:rect b="b" l="l" r="r" t="t"/>
              <a:pathLst>
                <a:path extrusionOk="0" h="604" w="157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8"/>
                    <a:pt x="136" y="603"/>
                    <a:pt x="302" y="603"/>
                  </a:cubicBezTo>
                  <a:lnTo>
                    <a:pt x="1274" y="603"/>
                  </a:lnTo>
                  <a:cubicBezTo>
                    <a:pt x="1440" y="603"/>
                    <a:pt x="1575" y="468"/>
                    <a:pt x="1575" y="302"/>
                  </a:cubicBezTo>
                  <a:cubicBezTo>
                    <a:pt x="1577" y="135"/>
                    <a:pt x="1440" y="0"/>
                    <a:pt x="1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37"/>
            <p:cNvSpPr/>
            <p:nvPr/>
          </p:nvSpPr>
          <p:spPr>
            <a:xfrm>
              <a:off x="2078200" y="3317700"/>
              <a:ext cx="35525" cy="32275"/>
            </a:xfrm>
            <a:custGeom>
              <a:rect b="b" l="l" r="r" t="t"/>
              <a:pathLst>
                <a:path extrusionOk="0" h="1291" w="1421">
                  <a:moveTo>
                    <a:pt x="1086" y="1"/>
                  </a:moveTo>
                  <a:cubicBezTo>
                    <a:pt x="1009" y="1"/>
                    <a:pt x="931" y="30"/>
                    <a:pt x="872" y="88"/>
                  </a:cubicBezTo>
                  <a:lnTo>
                    <a:pt x="187" y="773"/>
                  </a:lnTo>
                  <a:cubicBezTo>
                    <a:pt x="0" y="960"/>
                    <a:pt x="136" y="1290"/>
                    <a:pt x="401" y="1290"/>
                  </a:cubicBezTo>
                  <a:cubicBezTo>
                    <a:pt x="478" y="1290"/>
                    <a:pt x="555" y="1260"/>
                    <a:pt x="615" y="1201"/>
                  </a:cubicBezTo>
                  <a:lnTo>
                    <a:pt x="1301" y="516"/>
                  </a:lnTo>
                  <a:cubicBezTo>
                    <a:pt x="1420" y="400"/>
                    <a:pt x="1420" y="206"/>
                    <a:pt x="1301" y="88"/>
                  </a:cubicBezTo>
                  <a:cubicBezTo>
                    <a:pt x="1241" y="30"/>
                    <a:pt x="116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37"/>
            <p:cNvSpPr/>
            <p:nvPr/>
          </p:nvSpPr>
          <p:spPr>
            <a:xfrm>
              <a:off x="2079900" y="3483275"/>
              <a:ext cx="33775" cy="32225"/>
            </a:xfrm>
            <a:custGeom>
              <a:rect b="b" l="l" r="r" t="t"/>
              <a:pathLst>
                <a:path extrusionOk="0" h="1289" w="1351">
                  <a:moveTo>
                    <a:pt x="333" y="0"/>
                  </a:moveTo>
                  <a:cubicBezTo>
                    <a:pt x="256" y="0"/>
                    <a:pt x="178" y="30"/>
                    <a:pt x="119" y="89"/>
                  </a:cubicBezTo>
                  <a:cubicBezTo>
                    <a:pt x="1" y="205"/>
                    <a:pt x="1" y="399"/>
                    <a:pt x="119" y="517"/>
                  </a:cubicBezTo>
                  <a:lnTo>
                    <a:pt x="804" y="1202"/>
                  </a:lnTo>
                  <a:cubicBezTo>
                    <a:pt x="863" y="1260"/>
                    <a:pt x="941" y="1289"/>
                    <a:pt x="1019" y="1289"/>
                  </a:cubicBezTo>
                  <a:cubicBezTo>
                    <a:pt x="1105" y="1289"/>
                    <a:pt x="1190" y="1254"/>
                    <a:pt x="1250" y="1185"/>
                  </a:cubicBezTo>
                  <a:cubicBezTo>
                    <a:pt x="1351" y="1067"/>
                    <a:pt x="1344" y="885"/>
                    <a:pt x="1233" y="774"/>
                  </a:cubicBezTo>
                  <a:lnTo>
                    <a:pt x="547" y="89"/>
                  </a:lnTo>
                  <a:cubicBezTo>
                    <a:pt x="488" y="30"/>
                    <a:pt x="411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5" name="Google Shape;4665;p37"/>
          <p:cNvGrpSpPr/>
          <p:nvPr/>
        </p:nvGrpSpPr>
        <p:grpSpPr>
          <a:xfrm>
            <a:off x="888787" y="2353276"/>
            <a:ext cx="275129" cy="303578"/>
            <a:chOff x="3219025" y="2062925"/>
            <a:chExt cx="467350" cy="515675"/>
          </a:xfrm>
        </p:grpSpPr>
        <p:sp>
          <p:nvSpPr>
            <p:cNvPr id="4666" name="Google Shape;4666;p37"/>
            <p:cNvSpPr/>
            <p:nvPr/>
          </p:nvSpPr>
          <p:spPr>
            <a:xfrm>
              <a:off x="3445150" y="2337400"/>
              <a:ext cx="176625" cy="103925"/>
            </a:xfrm>
            <a:custGeom>
              <a:rect b="b" l="l" r="r" t="t"/>
              <a:pathLst>
                <a:path extrusionOk="0" h="4157" w="7065">
                  <a:moveTo>
                    <a:pt x="3229" y="605"/>
                  </a:moveTo>
                  <a:lnTo>
                    <a:pt x="3229" y="3552"/>
                  </a:lnTo>
                  <a:lnTo>
                    <a:pt x="605" y="3552"/>
                  </a:lnTo>
                  <a:lnTo>
                    <a:pt x="605" y="605"/>
                  </a:lnTo>
                  <a:close/>
                  <a:moveTo>
                    <a:pt x="6461" y="605"/>
                  </a:moveTo>
                  <a:lnTo>
                    <a:pt x="6461" y="3552"/>
                  </a:lnTo>
                  <a:lnTo>
                    <a:pt x="3835" y="3552"/>
                  </a:lnTo>
                  <a:lnTo>
                    <a:pt x="3835" y="605"/>
                  </a:lnTo>
                  <a:close/>
                  <a:moveTo>
                    <a:pt x="303" y="1"/>
                  </a:moveTo>
                  <a:cubicBezTo>
                    <a:pt x="135" y="1"/>
                    <a:pt x="0" y="134"/>
                    <a:pt x="0" y="302"/>
                  </a:cubicBezTo>
                  <a:lnTo>
                    <a:pt x="0" y="3855"/>
                  </a:lnTo>
                  <a:cubicBezTo>
                    <a:pt x="0" y="4021"/>
                    <a:pt x="135" y="4156"/>
                    <a:pt x="303" y="4156"/>
                  </a:cubicBezTo>
                  <a:lnTo>
                    <a:pt x="6763" y="4156"/>
                  </a:lnTo>
                  <a:cubicBezTo>
                    <a:pt x="6929" y="4156"/>
                    <a:pt x="7064" y="4021"/>
                    <a:pt x="7064" y="3855"/>
                  </a:cubicBezTo>
                  <a:lnTo>
                    <a:pt x="7064" y="302"/>
                  </a:lnTo>
                  <a:cubicBezTo>
                    <a:pt x="7064" y="134"/>
                    <a:pt x="6929" y="1"/>
                    <a:pt x="6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37"/>
            <p:cNvSpPr/>
            <p:nvPr/>
          </p:nvSpPr>
          <p:spPr>
            <a:xfrm>
              <a:off x="3388625" y="2426175"/>
              <a:ext cx="15175" cy="39375"/>
            </a:xfrm>
            <a:custGeom>
              <a:rect b="b" l="l" r="r" t="t"/>
              <a:pathLst>
                <a:path extrusionOk="0" h="1575" w="607">
                  <a:moveTo>
                    <a:pt x="303" y="1"/>
                  </a:moveTo>
                  <a:cubicBezTo>
                    <a:pt x="135" y="1"/>
                    <a:pt x="0" y="136"/>
                    <a:pt x="0" y="304"/>
                  </a:cubicBezTo>
                  <a:lnTo>
                    <a:pt x="0" y="1273"/>
                  </a:lnTo>
                  <a:cubicBezTo>
                    <a:pt x="0" y="1439"/>
                    <a:pt x="135" y="1575"/>
                    <a:pt x="303" y="1575"/>
                  </a:cubicBezTo>
                  <a:cubicBezTo>
                    <a:pt x="469" y="1575"/>
                    <a:pt x="605" y="1439"/>
                    <a:pt x="605" y="1273"/>
                  </a:cubicBezTo>
                  <a:lnTo>
                    <a:pt x="605" y="304"/>
                  </a:lnTo>
                  <a:cubicBezTo>
                    <a:pt x="606" y="138"/>
                    <a:pt x="469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37"/>
            <p:cNvSpPr/>
            <p:nvPr/>
          </p:nvSpPr>
          <p:spPr>
            <a:xfrm>
              <a:off x="3219025" y="2062925"/>
              <a:ext cx="467350" cy="515675"/>
            </a:xfrm>
            <a:custGeom>
              <a:rect b="b" l="l" r="r" t="t"/>
              <a:pathLst>
                <a:path extrusionOk="0" h="20627" w="18694">
                  <a:moveTo>
                    <a:pt x="14213" y="603"/>
                  </a:moveTo>
                  <a:lnTo>
                    <a:pt x="14213" y="2258"/>
                  </a:lnTo>
                  <a:lnTo>
                    <a:pt x="4484" y="2258"/>
                  </a:lnTo>
                  <a:lnTo>
                    <a:pt x="4484" y="603"/>
                  </a:lnTo>
                  <a:close/>
                  <a:moveTo>
                    <a:pt x="11630" y="2864"/>
                  </a:moveTo>
                  <a:lnTo>
                    <a:pt x="11630" y="3229"/>
                  </a:lnTo>
                  <a:lnTo>
                    <a:pt x="7067" y="3229"/>
                  </a:lnTo>
                  <a:lnTo>
                    <a:pt x="7067" y="2864"/>
                  </a:lnTo>
                  <a:close/>
                  <a:moveTo>
                    <a:pt x="2586" y="3834"/>
                  </a:moveTo>
                  <a:lnTo>
                    <a:pt x="2586" y="7751"/>
                  </a:lnTo>
                  <a:lnTo>
                    <a:pt x="607" y="7751"/>
                  </a:lnTo>
                  <a:lnTo>
                    <a:pt x="607" y="3834"/>
                  </a:lnTo>
                  <a:close/>
                  <a:moveTo>
                    <a:pt x="5170" y="3834"/>
                  </a:moveTo>
                  <a:lnTo>
                    <a:pt x="5170" y="7751"/>
                  </a:lnTo>
                  <a:lnTo>
                    <a:pt x="3192" y="7751"/>
                  </a:lnTo>
                  <a:lnTo>
                    <a:pt x="3192" y="3834"/>
                  </a:lnTo>
                  <a:close/>
                  <a:moveTo>
                    <a:pt x="7752" y="3834"/>
                  </a:moveTo>
                  <a:lnTo>
                    <a:pt x="7752" y="7751"/>
                  </a:lnTo>
                  <a:lnTo>
                    <a:pt x="5773" y="7751"/>
                  </a:lnTo>
                  <a:lnTo>
                    <a:pt x="5773" y="3834"/>
                  </a:lnTo>
                  <a:close/>
                  <a:moveTo>
                    <a:pt x="10337" y="3834"/>
                  </a:moveTo>
                  <a:lnTo>
                    <a:pt x="10337" y="7751"/>
                  </a:lnTo>
                  <a:lnTo>
                    <a:pt x="8358" y="7751"/>
                  </a:lnTo>
                  <a:lnTo>
                    <a:pt x="8358" y="3834"/>
                  </a:lnTo>
                  <a:close/>
                  <a:moveTo>
                    <a:pt x="12921" y="3834"/>
                  </a:moveTo>
                  <a:lnTo>
                    <a:pt x="12921" y="7751"/>
                  </a:lnTo>
                  <a:lnTo>
                    <a:pt x="10943" y="7751"/>
                  </a:lnTo>
                  <a:lnTo>
                    <a:pt x="10943" y="3834"/>
                  </a:lnTo>
                  <a:close/>
                  <a:moveTo>
                    <a:pt x="15506" y="3834"/>
                  </a:moveTo>
                  <a:lnTo>
                    <a:pt x="15506" y="7751"/>
                  </a:lnTo>
                  <a:lnTo>
                    <a:pt x="13528" y="7751"/>
                  </a:lnTo>
                  <a:lnTo>
                    <a:pt x="13528" y="3834"/>
                  </a:lnTo>
                  <a:close/>
                  <a:moveTo>
                    <a:pt x="18087" y="3834"/>
                  </a:moveTo>
                  <a:lnTo>
                    <a:pt x="18087" y="7751"/>
                  </a:lnTo>
                  <a:lnTo>
                    <a:pt x="16109" y="7751"/>
                  </a:lnTo>
                  <a:lnTo>
                    <a:pt x="16109" y="3834"/>
                  </a:lnTo>
                  <a:close/>
                  <a:moveTo>
                    <a:pt x="2586" y="8356"/>
                  </a:moveTo>
                  <a:lnTo>
                    <a:pt x="2586" y="8698"/>
                  </a:lnTo>
                  <a:cubicBezTo>
                    <a:pt x="2586" y="9245"/>
                    <a:pt x="2142" y="9688"/>
                    <a:pt x="1597" y="9688"/>
                  </a:cubicBezTo>
                  <a:cubicBezTo>
                    <a:pt x="1051" y="9688"/>
                    <a:pt x="607" y="9245"/>
                    <a:pt x="607" y="8698"/>
                  </a:cubicBezTo>
                  <a:lnTo>
                    <a:pt x="607" y="8356"/>
                  </a:lnTo>
                  <a:close/>
                  <a:moveTo>
                    <a:pt x="5170" y="8356"/>
                  </a:moveTo>
                  <a:lnTo>
                    <a:pt x="5170" y="8698"/>
                  </a:lnTo>
                  <a:cubicBezTo>
                    <a:pt x="5170" y="9245"/>
                    <a:pt x="4727" y="9688"/>
                    <a:pt x="4180" y="9688"/>
                  </a:cubicBezTo>
                  <a:cubicBezTo>
                    <a:pt x="3636" y="9688"/>
                    <a:pt x="3192" y="9245"/>
                    <a:pt x="3192" y="8698"/>
                  </a:cubicBezTo>
                  <a:lnTo>
                    <a:pt x="3192" y="8356"/>
                  </a:lnTo>
                  <a:close/>
                  <a:moveTo>
                    <a:pt x="7752" y="8356"/>
                  </a:moveTo>
                  <a:lnTo>
                    <a:pt x="7752" y="8698"/>
                  </a:lnTo>
                  <a:cubicBezTo>
                    <a:pt x="7752" y="9245"/>
                    <a:pt x="7310" y="9688"/>
                    <a:pt x="6763" y="9688"/>
                  </a:cubicBezTo>
                  <a:cubicBezTo>
                    <a:pt x="6217" y="9688"/>
                    <a:pt x="5773" y="9245"/>
                    <a:pt x="5773" y="8698"/>
                  </a:cubicBezTo>
                  <a:lnTo>
                    <a:pt x="5773" y="8356"/>
                  </a:lnTo>
                  <a:close/>
                  <a:moveTo>
                    <a:pt x="10337" y="8356"/>
                  </a:moveTo>
                  <a:lnTo>
                    <a:pt x="10337" y="8698"/>
                  </a:lnTo>
                  <a:cubicBezTo>
                    <a:pt x="10337" y="9245"/>
                    <a:pt x="9893" y="9688"/>
                    <a:pt x="9348" y="9688"/>
                  </a:cubicBezTo>
                  <a:cubicBezTo>
                    <a:pt x="8802" y="9688"/>
                    <a:pt x="8358" y="9245"/>
                    <a:pt x="8358" y="8698"/>
                  </a:cubicBezTo>
                  <a:lnTo>
                    <a:pt x="8358" y="8356"/>
                  </a:lnTo>
                  <a:close/>
                  <a:moveTo>
                    <a:pt x="12921" y="8356"/>
                  </a:moveTo>
                  <a:lnTo>
                    <a:pt x="12921" y="8698"/>
                  </a:lnTo>
                  <a:cubicBezTo>
                    <a:pt x="12921" y="9245"/>
                    <a:pt x="12478" y="9688"/>
                    <a:pt x="11931" y="9688"/>
                  </a:cubicBezTo>
                  <a:cubicBezTo>
                    <a:pt x="11387" y="9688"/>
                    <a:pt x="10943" y="9245"/>
                    <a:pt x="10943" y="8698"/>
                  </a:cubicBezTo>
                  <a:lnTo>
                    <a:pt x="10943" y="8356"/>
                  </a:lnTo>
                  <a:close/>
                  <a:moveTo>
                    <a:pt x="15506" y="8356"/>
                  </a:moveTo>
                  <a:lnTo>
                    <a:pt x="15506" y="8698"/>
                  </a:lnTo>
                  <a:cubicBezTo>
                    <a:pt x="15506" y="9245"/>
                    <a:pt x="15062" y="9688"/>
                    <a:pt x="14516" y="9688"/>
                  </a:cubicBezTo>
                  <a:cubicBezTo>
                    <a:pt x="13970" y="9688"/>
                    <a:pt x="13528" y="9245"/>
                    <a:pt x="13528" y="8698"/>
                  </a:cubicBezTo>
                  <a:lnTo>
                    <a:pt x="13528" y="8356"/>
                  </a:lnTo>
                  <a:close/>
                  <a:moveTo>
                    <a:pt x="18087" y="8356"/>
                  </a:moveTo>
                  <a:lnTo>
                    <a:pt x="18087" y="8698"/>
                  </a:lnTo>
                  <a:cubicBezTo>
                    <a:pt x="18087" y="9245"/>
                    <a:pt x="17644" y="9688"/>
                    <a:pt x="17099" y="9688"/>
                  </a:cubicBezTo>
                  <a:cubicBezTo>
                    <a:pt x="16553" y="9688"/>
                    <a:pt x="16109" y="9245"/>
                    <a:pt x="16109" y="8698"/>
                  </a:cubicBezTo>
                  <a:lnTo>
                    <a:pt x="16109" y="8356"/>
                  </a:lnTo>
                  <a:close/>
                  <a:moveTo>
                    <a:pt x="10962" y="16430"/>
                  </a:moveTo>
                  <a:cubicBezTo>
                    <a:pt x="11508" y="16430"/>
                    <a:pt x="11952" y="16874"/>
                    <a:pt x="11952" y="17420"/>
                  </a:cubicBezTo>
                  <a:cubicBezTo>
                    <a:pt x="11952" y="17965"/>
                    <a:pt x="11508" y="18409"/>
                    <a:pt x="10962" y="18409"/>
                  </a:cubicBezTo>
                  <a:cubicBezTo>
                    <a:pt x="10419" y="18409"/>
                    <a:pt x="9973" y="17963"/>
                    <a:pt x="9973" y="17420"/>
                  </a:cubicBezTo>
                  <a:cubicBezTo>
                    <a:pt x="9973" y="16874"/>
                    <a:pt x="10415" y="16430"/>
                    <a:pt x="10962" y="16430"/>
                  </a:cubicBezTo>
                  <a:close/>
                  <a:moveTo>
                    <a:pt x="14192" y="16430"/>
                  </a:moveTo>
                  <a:cubicBezTo>
                    <a:pt x="14739" y="16430"/>
                    <a:pt x="15182" y="16874"/>
                    <a:pt x="15182" y="17420"/>
                  </a:cubicBezTo>
                  <a:cubicBezTo>
                    <a:pt x="15182" y="17965"/>
                    <a:pt x="14739" y="18409"/>
                    <a:pt x="14192" y="18409"/>
                  </a:cubicBezTo>
                  <a:cubicBezTo>
                    <a:pt x="13648" y="18409"/>
                    <a:pt x="13204" y="17963"/>
                    <a:pt x="13204" y="17420"/>
                  </a:cubicBezTo>
                  <a:cubicBezTo>
                    <a:pt x="13204" y="16874"/>
                    <a:pt x="13648" y="16430"/>
                    <a:pt x="14192" y="16430"/>
                  </a:cubicBezTo>
                  <a:close/>
                  <a:moveTo>
                    <a:pt x="7752" y="11584"/>
                  </a:moveTo>
                  <a:lnTo>
                    <a:pt x="7752" y="20024"/>
                  </a:lnTo>
                  <a:lnTo>
                    <a:pt x="3189" y="20024"/>
                  </a:lnTo>
                  <a:lnTo>
                    <a:pt x="3189" y="11584"/>
                  </a:lnTo>
                  <a:close/>
                  <a:moveTo>
                    <a:pt x="15506" y="19335"/>
                  </a:moveTo>
                  <a:lnTo>
                    <a:pt x="15506" y="20024"/>
                  </a:lnTo>
                  <a:lnTo>
                    <a:pt x="9651" y="20024"/>
                  </a:lnTo>
                  <a:lnTo>
                    <a:pt x="9651" y="19335"/>
                  </a:lnTo>
                  <a:close/>
                  <a:moveTo>
                    <a:pt x="4180" y="0"/>
                  </a:moveTo>
                  <a:cubicBezTo>
                    <a:pt x="4014" y="0"/>
                    <a:pt x="3879" y="134"/>
                    <a:pt x="3879" y="302"/>
                  </a:cubicBezTo>
                  <a:lnTo>
                    <a:pt x="3879" y="2563"/>
                  </a:lnTo>
                  <a:cubicBezTo>
                    <a:pt x="3879" y="2729"/>
                    <a:pt x="4014" y="2864"/>
                    <a:pt x="4180" y="2864"/>
                  </a:cubicBezTo>
                  <a:lnTo>
                    <a:pt x="6462" y="2864"/>
                  </a:lnTo>
                  <a:lnTo>
                    <a:pt x="6462" y="3229"/>
                  </a:lnTo>
                  <a:lnTo>
                    <a:pt x="304" y="3229"/>
                  </a:lnTo>
                  <a:cubicBezTo>
                    <a:pt x="136" y="3229"/>
                    <a:pt x="1" y="3363"/>
                    <a:pt x="1" y="3530"/>
                  </a:cubicBezTo>
                  <a:lnTo>
                    <a:pt x="1" y="8052"/>
                  </a:lnTo>
                  <a:lnTo>
                    <a:pt x="1" y="8698"/>
                  </a:lnTo>
                  <a:cubicBezTo>
                    <a:pt x="1" y="9474"/>
                    <a:pt x="558" y="10122"/>
                    <a:pt x="1292" y="10264"/>
                  </a:cubicBezTo>
                  <a:lnTo>
                    <a:pt x="1292" y="11644"/>
                  </a:lnTo>
                  <a:cubicBezTo>
                    <a:pt x="1292" y="11812"/>
                    <a:pt x="1428" y="11946"/>
                    <a:pt x="1594" y="11946"/>
                  </a:cubicBezTo>
                  <a:cubicBezTo>
                    <a:pt x="1762" y="11946"/>
                    <a:pt x="1897" y="11812"/>
                    <a:pt x="1897" y="11644"/>
                  </a:cubicBezTo>
                  <a:lnTo>
                    <a:pt x="1897" y="10264"/>
                  </a:lnTo>
                  <a:cubicBezTo>
                    <a:pt x="2301" y="10185"/>
                    <a:pt x="2653" y="9954"/>
                    <a:pt x="2885" y="9632"/>
                  </a:cubicBezTo>
                  <a:cubicBezTo>
                    <a:pt x="3175" y="10033"/>
                    <a:pt x="3646" y="10293"/>
                    <a:pt x="4177" y="10293"/>
                  </a:cubicBezTo>
                  <a:cubicBezTo>
                    <a:pt x="4708" y="10293"/>
                    <a:pt x="5179" y="10033"/>
                    <a:pt x="5469" y="9632"/>
                  </a:cubicBezTo>
                  <a:cubicBezTo>
                    <a:pt x="5756" y="10033"/>
                    <a:pt x="6227" y="10293"/>
                    <a:pt x="6758" y="10293"/>
                  </a:cubicBezTo>
                  <a:cubicBezTo>
                    <a:pt x="7289" y="10293"/>
                    <a:pt x="7760" y="10033"/>
                    <a:pt x="8050" y="9632"/>
                  </a:cubicBezTo>
                  <a:cubicBezTo>
                    <a:pt x="8339" y="10033"/>
                    <a:pt x="8810" y="10293"/>
                    <a:pt x="9341" y="10293"/>
                  </a:cubicBezTo>
                  <a:cubicBezTo>
                    <a:pt x="9872" y="10293"/>
                    <a:pt x="10343" y="10033"/>
                    <a:pt x="10633" y="9632"/>
                  </a:cubicBezTo>
                  <a:cubicBezTo>
                    <a:pt x="10921" y="10033"/>
                    <a:pt x="11392" y="10293"/>
                    <a:pt x="11923" y="10293"/>
                  </a:cubicBezTo>
                  <a:cubicBezTo>
                    <a:pt x="12454" y="10293"/>
                    <a:pt x="12925" y="10033"/>
                    <a:pt x="13214" y="9632"/>
                  </a:cubicBezTo>
                  <a:cubicBezTo>
                    <a:pt x="13504" y="10033"/>
                    <a:pt x="13975" y="10293"/>
                    <a:pt x="14506" y="10293"/>
                  </a:cubicBezTo>
                  <a:cubicBezTo>
                    <a:pt x="15037" y="10293"/>
                    <a:pt x="15508" y="10033"/>
                    <a:pt x="15797" y="9632"/>
                  </a:cubicBezTo>
                  <a:cubicBezTo>
                    <a:pt x="16030" y="9956"/>
                    <a:pt x="16381" y="10187"/>
                    <a:pt x="16786" y="10264"/>
                  </a:cubicBezTo>
                  <a:lnTo>
                    <a:pt x="16786" y="20022"/>
                  </a:lnTo>
                  <a:lnTo>
                    <a:pt x="16099" y="20022"/>
                  </a:lnTo>
                  <a:lnTo>
                    <a:pt x="16099" y="19034"/>
                  </a:lnTo>
                  <a:cubicBezTo>
                    <a:pt x="16099" y="18866"/>
                    <a:pt x="15963" y="18732"/>
                    <a:pt x="15797" y="18732"/>
                  </a:cubicBezTo>
                  <a:lnTo>
                    <a:pt x="15086" y="18732"/>
                  </a:lnTo>
                  <a:cubicBezTo>
                    <a:pt x="15501" y="18443"/>
                    <a:pt x="15775" y="17963"/>
                    <a:pt x="15775" y="17420"/>
                  </a:cubicBezTo>
                  <a:cubicBezTo>
                    <a:pt x="15775" y="16540"/>
                    <a:pt x="15061" y="15824"/>
                    <a:pt x="14180" y="15824"/>
                  </a:cubicBezTo>
                  <a:cubicBezTo>
                    <a:pt x="13300" y="15824"/>
                    <a:pt x="12586" y="16540"/>
                    <a:pt x="12586" y="17420"/>
                  </a:cubicBezTo>
                  <a:cubicBezTo>
                    <a:pt x="12586" y="17963"/>
                    <a:pt x="12860" y="18443"/>
                    <a:pt x="13274" y="18732"/>
                  </a:cubicBezTo>
                  <a:lnTo>
                    <a:pt x="11854" y="18732"/>
                  </a:lnTo>
                  <a:cubicBezTo>
                    <a:pt x="12270" y="18443"/>
                    <a:pt x="12545" y="17963"/>
                    <a:pt x="12545" y="17420"/>
                  </a:cubicBezTo>
                  <a:cubicBezTo>
                    <a:pt x="12545" y="16540"/>
                    <a:pt x="11829" y="15824"/>
                    <a:pt x="10950" y="15824"/>
                  </a:cubicBezTo>
                  <a:cubicBezTo>
                    <a:pt x="10069" y="15824"/>
                    <a:pt x="9353" y="16540"/>
                    <a:pt x="9353" y="17420"/>
                  </a:cubicBezTo>
                  <a:cubicBezTo>
                    <a:pt x="9353" y="17963"/>
                    <a:pt x="9627" y="18443"/>
                    <a:pt x="10044" y="18732"/>
                  </a:cubicBezTo>
                  <a:lnTo>
                    <a:pt x="9333" y="18732"/>
                  </a:lnTo>
                  <a:cubicBezTo>
                    <a:pt x="9165" y="18732"/>
                    <a:pt x="9031" y="18868"/>
                    <a:pt x="9031" y="19034"/>
                  </a:cubicBezTo>
                  <a:lnTo>
                    <a:pt x="9031" y="20022"/>
                  </a:lnTo>
                  <a:lnTo>
                    <a:pt x="8343" y="20022"/>
                  </a:lnTo>
                  <a:lnTo>
                    <a:pt x="8343" y="11283"/>
                  </a:lnTo>
                  <a:cubicBezTo>
                    <a:pt x="8343" y="11115"/>
                    <a:pt x="8209" y="10982"/>
                    <a:pt x="8041" y="10982"/>
                  </a:cubicBezTo>
                  <a:lnTo>
                    <a:pt x="2873" y="10982"/>
                  </a:lnTo>
                  <a:cubicBezTo>
                    <a:pt x="2706" y="10982"/>
                    <a:pt x="2570" y="11117"/>
                    <a:pt x="2570" y="11283"/>
                  </a:cubicBezTo>
                  <a:lnTo>
                    <a:pt x="2570" y="20022"/>
                  </a:lnTo>
                  <a:lnTo>
                    <a:pt x="1883" y="20022"/>
                  </a:lnTo>
                  <a:lnTo>
                    <a:pt x="1883" y="13099"/>
                  </a:lnTo>
                  <a:cubicBezTo>
                    <a:pt x="1883" y="12933"/>
                    <a:pt x="1748" y="12797"/>
                    <a:pt x="1582" y="12797"/>
                  </a:cubicBezTo>
                  <a:cubicBezTo>
                    <a:pt x="1414" y="12797"/>
                    <a:pt x="1279" y="12933"/>
                    <a:pt x="1279" y="13099"/>
                  </a:cubicBezTo>
                  <a:lnTo>
                    <a:pt x="1279" y="20325"/>
                  </a:lnTo>
                  <a:cubicBezTo>
                    <a:pt x="1279" y="20492"/>
                    <a:pt x="1414" y="20627"/>
                    <a:pt x="1582" y="20627"/>
                  </a:cubicBezTo>
                  <a:lnTo>
                    <a:pt x="17085" y="20627"/>
                  </a:lnTo>
                  <a:cubicBezTo>
                    <a:pt x="17253" y="20627"/>
                    <a:pt x="17387" y="20492"/>
                    <a:pt x="17387" y="20325"/>
                  </a:cubicBezTo>
                  <a:lnTo>
                    <a:pt x="17387" y="10264"/>
                  </a:lnTo>
                  <a:cubicBezTo>
                    <a:pt x="18122" y="10123"/>
                    <a:pt x="18678" y="9474"/>
                    <a:pt x="18678" y="8698"/>
                  </a:cubicBezTo>
                  <a:lnTo>
                    <a:pt x="18678" y="8052"/>
                  </a:lnTo>
                  <a:lnTo>
                    <a:pt x="18678" y="3530"/>
                  </a:lnTo>
                  <a:cubicBezTo>
                    <a:pt x="18694" y="3363"/>
                    <a:pt x="18559" y="3229"/>
                    <a:pt x="18392" y="3229"/>
                  </a:cubicBezTo>
                  <a:lnTo>
                    <a:pt x="12236" y="3229"/>
                  </a:lnTo>
                  <a:lnTo>
                    <a:pt x="12236" y="2864"/>
                  </a:lnTo>
                  <a:lnTo>
                    <a:pt x="14516" y="2864"/>
                  </a:lnTo>
                  <a:cubicBezTo>
                    <a:pt x="14684" y="2864"/>
                    <a:pt x="14818" y="2729"/>
                    <a:pt x="14818" y="2563"/>
                  </a:cubicBezTo>
                  <a:lnTo>
                    <a:pt x="14818" y="302"/>
                  </a:lnTo>
                  <a:cubicBezTo>
                    <a:pt x="14818" y="134"/>
                    <a:pt x="14684" y="0"/>
                    <a:pt x="14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9" name="Google Shape;4669;p37"/>
          <p:cNvGrpSpPr/>
          <p:nvPr/>
        </p:nvGrpSpPr>
        <p:grpSpPr>
          <a:xfrm>
            <a:off x="874533" y="4105469"/>
            <a:ext cx="303637" cy="275070"/>
            <a:chOff x="2398600" y="1541850"/>
            <a:chExt cx="515775" cy="467250"/>
          </a:xfrm>
        </p:grpSpPr>
        <p:sp>
          <p:nvSpPr>
            <p:cNvPr id="4670" name="Google Shape;4670;p37"/>
            <p:cNvSpPr/>
            <p:nvPr/>
          </p:nvSpPr>
          <p:spPr>
            <a:xfrm>
              <a:off x="2568125" y="1582150"/>
              <a:ext cx="176675" cy="15150"/>
            </a:xfrm>
            <a:custGeom>
              <a:rect b="b" l="l" r="r" t="t"/>
              <a:pathLst>
                <a:path extrusionOk="0" h="606" w="7067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cubicBezTo>
                    <a:pt x="1" y="470"/>
                    <a:pt x="136" y="605"/>
                    <a:pt x="304" y="605"/>
                  </a:cubicBezTo>
                  <a:lnTo>
                    <a:pt x="6763" y="605"/>
                  </a:lnTo>
                  <a:cubicBezTo>
                    <a:pt x="6929" y="605"/>
                    <a:pt x="7065" y="470"/>
                    <a:pt x="7065" y="302"/>
                  </a:cubicBezTo>
                  <a:cubicBezTo>
                    <a:pt x="7067" y="137"/>
                    <a:pt x="6933" y="0"/>
                    <a:pt x="6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37"/>
            <p:cNvSpPr/>
            <p:nvPr/>
          </p:nvSpPr>
          <p:spPr>
            <a:xfrm>
              <a:off x="2568125" y="1622525"/>
              <a:ext cx="176675" cy="15100"/>
            </a:xfrm>
            <a:custGeom>
              <a:rect b="b" l="l" r="r" t="t"/>
              <a:pathLst>
                <a:path extrusionOk="0" h="604" w="7067">
                  <a:moveTo>
                    <a:pt x="304" y="1"/>
                  </a:moveTo>
                  <a:cubicBezTo>
                    <a:pt x="136" y="1"/>
                    <a:pt x="1" y="136"/>
                    <a:pt x="1" y="302"/>
                  </a:cubicBezTo>
                  <a:cubicBezTo>
                    <a:pt x="1" y="470"/>
                    <a:pt x="136" y="604"/>
                    <a:pt x="304" y="604"/>
                  </a:cubicBezTo>
                  <a:lnTo>
                    <a:pt x="6763" y="604"/>
                  </a:lnTo>
                  <a:cubicBezTo>
                    <a:pt x="6929" y="604"/>
                    <a:pt x="7065" y="470"/>
                    <a:pt x="7065" y="302"/>
                  </a:cubicBezTo>
                  <a:cubicBezTo>
                    <a:pt x="7067" y="138"/>
                    <a:pt x="6933" y="1"/>
                    <a:pt x="6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37"/>
            <p:cNvSpPr/>
            <p:nvPr/>
          </p:nvSpPr>
          <p:spPr>
            <a:xfrm>
              <a:off x="2568125" y="1662950"/>
              <a:ext cx="176675" cy="15100"/>
            </a:xfrm>
            <a:custGeom>
              <a:rect b="b" l="l" r="r" t="t"/>
              <a:pathLst>
                <a:path extrusionOk="0" h="604" w="7067">
                  <a:moveTo>
                    <a:pt x="304" y="1"/>
                  </a:moveTo>
                  <a:cubicBezTo>
                    <a:pt x="136" y="1"/>
                    <a:pt x="1" y="134"/>
                    <a:pt x="1" y="302"/>
                  </a:cubicBezTo>
                  <a:cubicBezTo>
                    <a:pt x="1" y="468"/>
                    <a:pt x="136" y="604"/>
                    <a:pt x="304" y="604"/>
                  </a:cubicBezTo>
                  <a:lnTo>
                    <a:pt x="6763" y="604"/>
                  </a:lnTo>
                  <a:cubicBezTo>
                    <a:pt x="6929" y="604"/>
                    <a:pt x="7065" y="468"/>
                    <a:pt x="7065" y="302"/>
                  </a:cubicBezTo>
                  <a:cubicBezTo>
                    <a:pt x="7067" y="134"/>
                    <a:pt x="6933" y="1"/>
                    <a:pt x="6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37"/>
            <p:cNvSpPr/>
            <p:nvPr/>
          </p:nvSpPr>
          <p:spPr>
            <a:xfrm>
              <a:off x="2398600" y="1541850"/>
              <a:ext cx="515775" cy="467250"/>
            </a:xfrm>
            <a:custGeom>
              <a:rect b="b" l="l" r="r" t="t"/>
              <a:pathLst>
                <a:path extrusionOk="0" h="18690" w="20631">
                  <a:moveTo>
                    <a:pt x="4521" y="3834"/>
                  </a:moveTo>
                  <a:lnTo>
                    <a:pt x="4521" y="6458"/>
                  </a:lnTo>
                  <a:lnTo>
                    <a:pt x="3190" y="6458"/>
                  </a:lnTo>
                  <a:lnTo>
                    <a:pt x="3190" y="3834"/>
                  </a:lnTo>
                  <a:close/>
                  <a:moveTo>
                    <a:pt x="15504" y="605"/>
                  </a:moveTo>
                  <a:lnTo>
                    <a:pt x="15504" y="6458"/>
                  </a:lnTo>
                  <a:lnTo>
                    <a:pt x="5127" y="6458"/>
                  </a:lnTo>
                  <a:lnTo>
                    <a:pt x="5127" y="605"/>
                  </a:lnTo>
                  <a:close/>
                  <a:moveTo>
                    <a:pt x="17441" y="3834"/>
                  </a:moveTo>
                  <a:lnTo>
                    <a:pt x="17441" y="6458"/>
                  </a:lnTo>
                  <a:lnTo>
                    <a:pt x="16109" y="6458"/>
                  </a:lnTo>
                  <a:lnTo>
                    <a:pt x="16109" y="3834"/>
                  </a:lnTo>
                  <a:close/>
                  <a:moveTo>
                    <a:pt x="19360" y="7065"/>
                  </a:moveTo>
                  <a:cubicBezTo>
                    <a:pt x="19728" y="7065"/>
                    <a:pt x="20024" y="7364"/>
                    <a:pt x="20024" y="7731"/>
                  </a:cubicBezTo>
                  <a:lnTo>
                    <a:pt x="20024" y="17419"/>
                  </a:lnTo>
                  <a:cubicBezTo>
                    <a:pt x="20024" y="17787"/>
                    <a:pt x="19724" y="18085"/>
                    <a:pt x="19360" y="18085"/>
                  </a:cubicBezTo>
                  <a:lnTo>
                    <a:pt x="8358" y="18085"/>
                  </a:lnTo>
                  <a:lnTo>
                    <a:pt x="8358" y="10799"/>
                  </a:lnTo>
                  <a:cubicBezTo>
                    <a:pt x="8358" y="10631"/>
                    <a:pt x="8222" y="10497"/>
                    <a:pt x="8056" y="10497"/>
                  </a:cubicBezTo>
                  <a:cubicBezTo>
                    <a:pt x="7888" y="10497"/>
                    <a:pt x="7755" y="10631"/>
                    <a:pt x="7755" y="10799"/>
                  </a:cubicBezTo>
                  <a:lnTo>
                    <a:pt x="7755" y="18085"/>
                  </a:lnTo>
                  <a:lnTo>
                    <a:pt x="1275" y="18085"/>
                  </a:lnTo>
                  <a:cubicBezTo>
                    <a:pt x="907" y="18085"/>
                    <a:pt x="608" y="17786"/>
                    <a:pt x="608" y="17419"/>
                  </a:cubicBezTo>
                  <a:lnTo>
                    <a:pt x="608" y="7731"/>
                  </a:lnTo>
                  <a:cubicBezTo>
                    <a:pt x="608" y="7363"/>
                    <a:pt x="908" y="7065"/>
                    <a:pt x="1275" y="7065"/>
                  </a:cubicBezTo>
                  <a:lnTo>
                    <a:pt x="7755" y="7065"/>
                  </a:lnTo>
                  <a:lnTo>
                    <a:pt x="7755" y="9360"/>
                  </a:lnTo>
                  <a:cubicBezTo>
                    <a:pt x="7755" y="9526"/>
                    <a:pt x="7888" y="9661"/>
                    <a:pt x="8056" y="9661"/>
                  </a:cubicBezTo>
                  <a:cubicBezTo>
                    <a:pt x="8222" y="9661"/>
                    <a:pt x="8358" y="9526"/>
                    <a:pt x="8358" y="9360"/>
                  </a:cubicBezTo>
                  <a:lnTo>
                    <a:pt x="8358" y="7065"/>
                  </a:lnTo>
                  <a:close/>
                  <a:moveTo>
                    <a:pt x="4826" y="1"/>
                  </a:moveTo>
                  <a:cubicBezTo>
                    <a:pt x="4658" y="1"/>
                    <a:pt x="4522" y="136"/>
                    <a:pt x="4522" y="302"/>
                  </a:cubicBezTo>
                  <a:lnTo>
                    <a:pt x="4522" y="3229"/>
                  </a:lnTo>
                  <a:lnTo>
                    <a:pt x="2888" y="3229"/>
                  </a:lnTo>
                  <a:cubicBezTo>
                    <a:pt x="2721" y="3229"/>
                    <a:pt x="2585" y="3365"/>
                    <a:pt x="2585" y="3531"/>
                  </a:cubicBezTo>
                  <a:lnTo>
                    <a:pt x="2585" y="6458"/>
                  </a:lnTo>
                  <a:lnTo>
                    <a:pt x="1273" y="6458"/>
                  </a:lnTo>
                  <a:cubicBezTo>
                    <a:pt x="571" y="6458"/>
                    <a:pt x="0" y="7029"/>
                    <a:pt x="0" y="7731"/>
                  </a:cubicBezTo>
                  <a:lnTo>
                    <a:pt x="0" y="17419"/>
                  </a:lnTo>
                  <a:cubicBezTo>
                    <a:pt x="0" y="18121"/>
                    <a:pt x="571" y="18690"/>
                    <a:pt x="1273" y="18690"/>
                  </a:cubicBezTo>
                  <a:lnTo>
                    <a:pt x="19360" y="18690"/>
                  </a:lnTo>
                  <a:cubicBezTo>
                    <a:pt x="20062" y="18690"/>
                    <a:pt x="20631" y="18121"/>
                    <a:pt x="20631" y="17419"/>
                  </a:cubicBezTo>
                  <a:lnTo>
                    <a:pt x="20631" y="7731"/>
                  </a:lnTo>
                  <a:cubicBezTo>
                    <a:pt x="20631" y="7029"/>
                    <a:pt x="20060" y="6458"/>
                    <a:pt x="19360" y="6458"/>
                  </a:cubicBezTo>
                  <a:lnTo>
                    <a:pt x="18048" y="6458"/>
                  </a:lnTo>
                  <a:lnTo>
                    <a:pt x="18048" y="3531"/>
                  </a:lnTo>
                  <a:cubicBezTo>
                    <a:pt x="18048" y="3365"/>
                    <a:pt x="17912" y="3229"/>
                    <a:pt x="17744" y="3229"/>
                  </a:cubicBezTo>
                  <a:lnTo>
                    <a:pt x="16109" y="3229"/>
                  </a:lnTo>
                  <a:lnTo>
                    <a:pt x="16109" y="302"/>
                  </a:lnTo>
                  <a:cubicBezTo>
                    <a:pt x="16109" y="136"/>
                    <a:pt x="15975" y="1"/>
                    <a:pt x="15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37"/>
            <p:cNvSpPr/>
            <p:nvPr/>
          </p:nvSpPr>
          <p:spPr>
            <a:xfrm>
              <a:off x="2430875" y="1727475"/>
              <a:ext cx="144425" cy="257450"/>
            </a:xfrm>
            <a:custGeom>
              <a:rect b="b" l="l" r="r" t="t"/>
              <a:pathLst>
                <a:path extrusionOk="0" h="10298" w="5777">
                  <a:moveTo>
                    <a:pt x="4180" y="607"/>
                  </a:moveTo>
                  <a:cubicBezTo>
                    <a:pt x="4727" y="607"/>
                    <a:pt x="5170" y="1051"/>
                    <a:pt x="5170" y="1596"/>
                  </a:cubicBezTo>
                  <a:lnTo>
                    <a:pt x="5170" y="8703"/>
                  </a:lnTo>
                  <a:lnTo>
                    <a:pt x="5169" y="8703"/>
                  </a:lnTo>
                  <a:cubicBezTo>
                    <a:pt x="5169" y="9249"/>
                    <a:pt x="4725" y="9691"/>
                    <a:pt x="4179" y="9691"/>
                  </a:cubicBezTo>
                  <a:lnTo>
                    <a:pt x="1597" y="9691"/>
                  </a:lnTo>
                  <a:cubicBezTo>
                    <a:pt x="1051" y="9691"/>
                    <a:pt x="607" y="9249"/>
                    <a:pt x="607" y="8703"/>
                  </a:cubicBezTo>
                  <a:lnTo>
                    <a:pt x="607" y="1596"/>
                  </a:lnTo>
                  <a:cubicBezTo>
                    <a:pt x="607" y="1051"/>
                    <a:pt x="1051" y="607"/>
                    <a:pt x="1597" y="607"/>
                  </a:cubicBezTo>
                  <a:close/>
                  <a:moveTo>
                    <a:pt x="1597" y="1"/>
                  </a:moveTo>
                  <a:cubicBezTo>
                    <a:pt x="717" y="1"/>
                    <a:pt x="1" y="717"/>
                    <a:pt x="1" y="1596"/>
                  </a:cubicBezTo>
                  <a:lnTo>
                    <a:pt x="1" y="8703"/>
                  </a:lnTo>
                  <a:cubicBezTo>
                    <a:pt x="1" y="9583"/>
                    <a:pt x="717" y="10297"/>
                    <a:pt x="1597" y="10297"/>
                  </a:cubicBezTo>
                  <a:lnTo>
                    <a:pt x="4180" y="10297"/>
                  </a:lnTo>
                  <a:cubicBezTo>
                    <a:pt x="5061" y="10297"/>
                    <a:pt x="5777" y="9583"/>
                    <a:pt x="5777" y="8703"/>
                  </a:cubicBezTo>
                  <a:lnTo>
                    <a:pt x="5777" y="1596"/>
                  </a:lnTo>
                  <a:cubicBezTo>
                    <a:pt x="5773" y="719"/>
                    <a:pt x="5059" y="1"/>
                    <a:pt x="4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37"/>
            <p:cNvSpPr/>
            <p:nvPr/>
          </p:nvSpPr>
          <p:spPr>
            <a:xfrm>
              <a:off x="2632750" y="1743675"/>
              <a:ext cx="241250" cy="95825"/>
            </a:xfrm>
            <a:custGeom>
              <a:rect b="b" l="l" r="r" t="t"/>
              <a:pathLst>
                <a:path extrusionOk="0" h="3833" w="9650">
                  <a:moveTo>
                    <a:pt x="9045" y="605"/>
                  </a:moveTo>
                  <a:lnTo>
                    <a:pt x="9045" y="3231"/>
                  </a:lnTo>
                  <a:lnTo>
                    <a:pt x="607" y="3231"/>
                  </a:lnTo>
                  <a:lnTo>
                    <a:pt x="607" y="605"/>
                  </a:lnTo>
                  <a:close/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lnTo>
                    <a:pt x="1" y="3531"/>
                  </a:lnTo>
                  <a:cubicBezTo>
                    <a:pt x="1" y="3697"/>
                    <a:pt x="136" y="3832"/>
                    <a:pt x="302" y="3832"/>
                  </a:cubicBezTo>
                  <a:lnTo>
                    <a:pt x="9346" y="3832"/>
                  </a:lnTo>
                  <a:cubicBezTo>
                    <a:pt x="9514" y="3832"/>
                    <a:pt x="9649" y="3697"/>
                    <a:pt x="9649" y="3531"/>
                  </a:cubicBezTo>
                  <a:lnTo>
                    <a:pt x="9649" y="304"/>
                  </a:lnTo>
                  <a:cubicBezTo>
                    <a:pt x="9649" y="134"/>
                    <a:pt x="9514" y="0"/>
                    <a:pt x="9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37"/>
            <p:cNvSpPr/>
            <p:nvPr/>
          </p:nvSpPr>
          <p:spPr>
            <a:xfrm>
              <a:off x="2632800" y="1864775"/>
              <a:ext cx="47425" cy="47425"/>
            </a:xfrm>
            <a:custGeom>
              <a:rect b="b" l="l" r="r" t="t"/>
              <a:pathLst>
                <a:path extrusionOk="0" h="1897" w="1897">
                  <a:moveTo>
                    <a:pt x="1290" y="605"/>
                  </a:moveTo>
                  <a:lnTo>
                    <a:pt x="1290" y="1292"/>
                  </a:lnTo>
                  <a:lnTo>
                    <a:pt x="602" y="1292"/>
                  </a:lnTo>
                  <a:lnTo>
                    <a:pt x="602" y="605"/>
                  </a:lnTo>
                  <a:close/>
                  <a:moveTo>
                    <a:pt x="303" y="1"/>
                  </a:moveTo>
                  <a:cubicBezTo>
                    <a:pt x="136" y="1"/>
                    <a:pt x="0" y="136"/>
                    <a:pt x="0" y="302"/>
                  </a:cubicBezTo>
                  <a:lnTo>
                    <a:pt x="0" y="1594"/>
                  </a:lnTo>
                  <a:cubicBezTo>
                    <a:pt x="0" y="1761"/>
                    <a:pt x="136" y="1897"/>
                    <a:pt x="303" y="1897"/>
                  </a:cubicBezTo>
                  <a:lnTo>
                    <a:pt x="1593" y="1897"/>
                  </a:lnTo>
                  <a:cubicBezTo>
                    <a:pt x="1761" y="1897"/>
                    <a:pt x="1896" y="1761"/>
                    <a:pt x="1896" y="1594"/>
                  </a:cubicBezTo>
                  <a:lnTo>
                    <a:pt x="1896" y="302"/>
                  </a:lnTo>
                  <a:cubicBezTo>
                    <a:pt x="1896" y="136"/>
                    <a:pt x="1761" y="1"/>
                    <a:pt x="1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37"/>
            <p:cNvSpPr/>
            <p:nvPr/>
          </p:nvSpPr>
          <p:spPr>
            <a:xfrm>
              <a:off x="2697375" y="1864775"/>
              <a:ext cx="47425" cy="47425"/>
            </a:xfrm>
            <a:custGeom>
              <a:rect b="b" l="l" r="r" t="t"/>
              <a:pathLst>
                <a:path extrusionOk="0" h="1897" w="1897">
                  <a:moveTo>
                    <a:pt x="1292" y="605"/>
                  </a:moveTo>
                  <a:lnTo>
                    <a:pt x="1292" y="1292"/>
                  </a:lnTo>
                  <a:lnTo>
                    <a:pt x="603" y="1292"/>
                  </a:lnTo>
                  <a:lnTo>
                    <a:pt x="603" y="605"/>
                  </a:lnTo>
                  <a:close/>
                  <a:moveTo>
                    <a:pt x="302" y="1"/>
                  </a:moveTo>
                  <a:cubicBezTo>
                    <a:pt x="134" y="1"/>
                    <a:pt x="0" y="136"/>
                    <a:pt x="0" y="302"/>
                  </a:cubicBezTo>
                  <a:lnTo>
                    <a:pt x="0" y="1594"/>
                  </a:lnTo>
                  <a:cubicBezTo>
                    <a:pt x="0" y="1761"/>
                    <a:pt x="134" y="1897"/>
                    <a:pt x="302" y="1897"/>
                  </a:cubicBezTo>
                  <a:lnTo>
                    <a:pt x="1593" y="1897"/>
                  </a:lnTo>
                  <a:cubicBezTo>
                    <a:pt x="1759" y="1897"/>
                    <a:pt x="1895" y="1761"/>
                    <a:pt x="1895" y="1594"/>
                  </a:cubicBezTo>
                  <a:lnTo>
                    <a:pt x="1895" y="302"/>
                  </a:lnTo>
                  <a:cubicBezTo>
                    <a:pt x="1897" y="136"/>
                    <a:pt x="1763" y="1"/>
                    <a:pt x="1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37"/>
            <p:cNvSpPr/>
            <p:nvPr/>
          </p:nvSpPr>
          <p:spPr>
            <a:xfrm>
              <a:off x="2761950" y="1864775"/>
              <a:ext cx="47475" cy="47425"/>
            </a:xfrm>
            <a:custGeom>
              <a:rect b="b" l="l" r="r" t="t"/>
              <a:pathLst>
                <a:path extrusionOk="0" h="1897" w="1899">
                  <a:moveTo>
                    <a:pt x="1292" y="605"/>
                  </a:moveTo>
                  <a:lnTo>
                    <a:pt x="1292" y="1292"/>
                  </a:lnTo>
                  <a:lnTo>
                    <a:pt x="605" y="1292"/>
                  </a:lnTo>
                  <a:lnTo>
                    <a:pt x="605" y="605"/>
                  </a:lnTo>
                  <a:close/>
                  <a:moveTo>
                    <a:pt x="304" y="1"/>
                  </a:moveTo>
                  <a:cubicBezTo>
                    <a:pt x="136" y="1"/>
                    <a:pt x="0" y="136"/>
                    <a:pt x="0" y="302"/>
                  </a:cubicBezTo>
                  <a:lnTo>
                    <a:pt x="0" y="1594"/>
                  </a:lnTo>
                  <a:cubicBezTo>
                    <a:pt x="0" y="1761"/>
                    <a:pt x="136" y="1897"/>
                    <a:pt x="304" y="1897"/>
                  </a:cubicBezTo>
                  <a:lnTo>
                    <a:pt x="1593" y="1897"/>
                  </a:lnTo>
                  <a:cubicBezTo>
                    <a:pt x="1761" y="1897"/>
                    <a:pt x="1897" y="1761"/>
                    <a:pt x="1897" y="1594"/>
                  </a:cubicBezTo>
                  <a:lnTo>
                    <a:pt x="1897" y="302"/>
                  </a:lnTo>
                  <a:cubicBezTo>
                    <a:pt x="1898" y="136"/>
                    <a:pt x="1761" y="1"/>
                    <a:pt x="1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37"/>
            <p:cNvSpPr/>
            <p:nvPr/>
          </p:nvSpPr>
          <p:spPr>
            <a:xfrm>
              <a:off x="2826575" y="1864775"/>
              <a:ext cx="47425" cy="47425"/>
            </a:xfrm>
            <a:custGeom>
              <a:rect b="b" l="l" r="r" t="t"/>
              <a:pathLst>
                <a:path extrusionOk="0" h="1897" w="1897">
                  <a:moveTo>
                    <a:pt x="1292" y="605"/>
                  </a:moveTo>
                  <a:lnTo>
                    <a:pt x="1292" y="1292"/>
                  </a:lnTo>
                  <a:lnTo>
                    <a:pt x="605" y="1292"/>
                  </a:lnTo>
                  <a:lnTo>
                    <a:pt x="605" y="605"/>
                  </a:lnTo>
                  <a:close/>
                  <a:moveTo>
                    <a:pt x="303" y="1"/>
                  </a:moveTo>
                  <a:cubicBezTo>
                    <a:pt x="135" y="1"/>
                    <a:pt x="0" y="136"/>
                    <a:pt x="0" y="302"/>
                  </a:cubicBezTo>
                  <a:lnTo>
                    <a:pt x="0" y="1594"/>
                  </a:lnTo>
                  <a:cubicBezTo>
                    <a:pt x="0" y="1761"/>
                    <a:pt x="135" y="1897"/>
                    <a:pt x="303" y="1897"/>
                  </a:cubicBezTo>
                  <a:lnTo>
                    <a:pt x="1593" y="1897"/>
                  </a:lnTo>
                  <a:cubicBezTo>
                    <a:pt x="1761" y="1897"/>
                    <a:pt x="1896" y="1761"/>
                    <a:pt x="1896" y="1594"/>
                  </a:cubicBezTo>
                  <a:lnTo>
                    <a:pt x="1896" y="302"/>
                  </a:lnTo>
                  <a:cubicBezTo>
                    <a:pt x="1896" y="136"/>
                    <a:pt x="1761" y="1"/>
                    <a:pt x="1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37"/>
            <p:cNvSpPr/>
            <p:nvPr/>
          </p:nvSpPr>
          <p:spPr>
            <a:xfrm>
              <a:off x="2632800" y="1929400"/>
              <a:ext cx="47425" cy="47375"/>
            </a:xfrm>
            <a:custGeom>
              <a:rect b="b" l="l" r="r" t="t"/>
              <a:pathLst>
                <a:path extrusionOk="0" h="1895" w="1897">
                  <a:moveTo>
                    <a:pt x="1290" y="605"/>
                  </a:moveTo>
                  <a:lnTo>
                    <a:pt x="1290" y="1292"/>
                  </a:lnTo>
                  <a:lnTo>
                    <a:pt x="602" y="1292"/>
                  </a:lnTo>
                  <a:lnTo>
                    <a:pt x="602" y="605"/>
                  </a:lnTo>
                  <a:close/>
                  <a:moveTo>
                    <a:pt x="303" y="0"/>
                  </a:moveTo>
                  <a:cubicBezTo>
                    <a:pt x="136" y="0"/>
                    <a:pt x="0" y="136"/>
                    <a:pt x="0" y="302"/>
                  </a:cubicBezTo>
                  <a:lnTo>
                    <a:pt x="0" y="1593"/>
                  </a:lnTo>
                  <a:cubicBezTo>
                    <a:pt x="0" y="1761"/>
                    <a:pt x="136" y="1895"/>
                    <a:pt x="303" y="1895"/>
                  </a:cubicBezTo>
                  <a:lnTo>
                    <a:pt x="1593" y="1895"/>
                  </a:lnTo>
                  <a:cubicBezTo>
                    <a:pt x="1761" y="1895"/>
                    <a:pt x="1896" y="1761"/>
                    <a:pt x="1896" y="1593"/>
                  </a:cubicBezTo>
                  <a:lnTo>
                    <a:pt x="1896" y="302"/>
                  </a:lnTo>
                  <a:cubicBezTo>
                    <a:pt x="1896" y="136"/>
                    <a:pt x="1761" y="0"/>
                    <a:pt x="1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37"/>
            <p:cNvSpPr/>
            <p:nvPr/>
          </p:nvSpPr>
          <p:spPr>
            <a:xfrm>
              <a:off x="2697375" y="1929400"/>
              <a:ext cx="47425" cy="47375"/>
            </a:xfrm>
            <a:custGeom>
              <a:rect b="b" l="l" r="r" t="t"/>
              <a:pathLst>
                <a:path extrusionOk="0" h="1895" w="1897">
                  <a:moveTo>
                    <a:pt x="1292" y="605"/>
                  </a:moveTo>
                  <a:lnTo>
                    <a:pt x="1292" y="1292"/>
                  </a:lnTo>
                  <a:lnTo>
                    <a:pt x="603" y="1292"/>
                  </a:lnTo>
                  <a:lnTo>
                    <a:pt x="603" y="605"/>
                  </a:lnTo>
                  <a:close/>
                  <a:moveTo>
                    <a:pt x="302" y="0"/>
                  </a:moveTo>
                  <a:cubicBezTo>
                    <a:pt x="134" y="0"/>
                    <a:pt x="0" y="136"/>
                    <a:pt x="0" y="302"/>
                  </a:cubicBezTo>
                  <a:lnTo>
                    <a:pt x="0" y="1593"/>
                  </a:lnTo>
                  <a:cubicBezTo>
                    <a:pt x="0" y="1761"/>
                    <a:pt x="134" y="1895"/>
                    <a:pt x="302" y="1895"/>
                  </a:cubicBezTo>
                  <a:lnTo>
                    <a:pt x="1593" y="1895"/>
                  </a:lnTo>
                  <a:cubicBezTo>
                    <a:pt x="1759" y="1895"/>
                    <a:pt x="1895" y="1761"/>
                    <a:pt x="1895" y="1593"/>
                  </a:cubicBezTo>
                  <a:lnTo>
                    <a:pt x="1895" y="302"/>
                  </a:lnTo>
                  <a:cubicBezTo>
                    <a:pt x="1897" y="136"/>
                    <a:pt x="1763" y="0"/>
                    <a:pt x="1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37"/>
            <p:cNvSpPr/>
            <p:nvPr/>
          </p:nvSpPr>
          <p:spPr>
            <a:xfrm>
              <a:off x="2761950" y="1929400"/>
              <a:ext cx="47475" cy="47375"/>
            </a:xfrm>
            <a:custGeom>
              <a:rect b="b" l="l" r="r" t="t"/>
              <a:pathLst>
                <a:path extrusionOk="0" h="1895" w="1899">
                  <a:moveTo>
                    <a:pt x="1292" y="605"/>
                  </a:moveTo>
                  <a:lnTo>
                    <a:pt x="1292" y="1292"/>
                  </a:lnTo>
                  <a:lnTo>
                    <a:pt x="605" y="1292"/>
                  </a:lnTo>
                  <a:lnTo>
                    <a:pt x="605" y="605"/>
                  </a:lnTo>
                  <a:close/>
                  <a:moveTo>
                    <a:pt x="304" y="0"/>
                  </a:moveTo>
                  <a:cubicBezTo>
                    <a:pt x="136" y="0"/>
                    <a:pt x="0" y="136"/>
                    <a:pt x="0" y="302"/>
                  </a:cubicBezTo>
                  <a:lnTo>
                    <a:pt x="0" y="1593"/>
                  </a:lnTo>
                  <a:cubicBezTo>
                    <a:pt x="0" y="1761"/>
                    <a:pt x="136" y="1895"/>
                    <a:pt x="304" y="1895"/>
                  </a:cubicBezTo>
                  <a:lnTo>
                    <a:pt x="1593" y="1895"/>
                  </a:lnTo>
                  <a:cubicBezTo>
                    <a:pt x="1761" y="1895"/>
                    <a:pt x="1897" y="1761"/>
                    <a:pt x="1897" y="1593"/>
                  </a:cubicBezTo>
                  <a:lnTo>
                    <a:pt x="1897" y="302"/>
                  </a:lnTo>
                  <a:cubicBezTo>
                    <a:pt x="1898" y="136"/>
                    <a:pt x="1761" y="0"/>
                    <a:pt x="1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37"/>
            <p:cNvSpPr/>
            <p:nvPr/>
          </p:nvSpPr>
          <p:spPr>
            <a:xfrm>
              <a:off x="2826575" y="1929400"/>
              <a:ext cx="47425" cy="47375"/>
            </a:xfrm>
            <a:custGeom>
              <a:rect b="b" l="l" r="r" t="t"/>
              <a:pathLst>
                <a:path extrusionOk="0" h="1895" w="1897">
                  <a:moveTo>
                    <a:pt x="1292" y="605"/>
                  </a:moveTo>
                  <a:lnTo>
                    <a:pt x="1292" y="1292"/>
                  </a:lnTo>
                  <a:lnTo>
                    <a:pt x="605" y="1292"/>
                  </a:lnTo>
                  <a:lnTo>
                    <a:pt x="605" y="605"/>
                  </a:lnTo>
                  <a:close/>
                  <a:moveTo>
                    <a:pt x="303" y="0"/>
                  </a:moveTo>
                  <a:cubicBezTo>
                    <a:pt x="135" y="0"/>
                    <a:pt x="0" y="136"/>
                    <a:pt x="0" y="302"/>
                  </a:cubicBezTo>
                  <a:lnTo>
                    <a:pt x="0" y="1593"/>
                  </a:lnTo>
                  <a:cubicBezTo>
                    <a:pt x="0" y="1761"/>
                    <a:pt x="135" y="1895"/>
                    <a:pt x="303" y="1895"/>
                  </a:cubicBezTo>
                  <a:lnTo>
                    <a:pt x="1593" y="1895"/>
                  </a:lnTo>
                  <a:cubicBezTo>
                    <a:pt x="1761" y="1895"/>
                    <a:pt x="1896" y="1761"/>
                    <a:pt x="1896" y="1593"/>
                  </a:cubicBezTo>
                  <a:lnTo>
                    <a:pt x="1896" y="302"/>
                  </a:lnTo>
                  <a:cubicBezTo>
                    <a:pt x="1896" y="136"/>
                    <a:pt x="1761" y="0"/>
                    <a:pt x="1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4" name="Google Shape;4684;p37"/>
          <p:cNvSpPr txBox="1"/>
          <p:nvPr>
            <p:ph type="title"/>
          </p:nvPr>
        </p:nvSpPr>
        <p:spPr>
          <a:xfrm>
            <a:off x="734250" y="540000"/>
            <a:ext cx="3696300" cy="56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WebSocket </a:t>
            </a:r>
            <a:endParaRPr/>
          </a:p>
        </p:txBody>
      </p:sp>
      <p:sp>
        <p:nvSpPr>
          <p:cNvPr id="4685" name="Google Shape;4685;p37"/>
          <p:cNvSpPr txBox="1"/>
          <p:nvPr>
            <p:ph type="title"/>
          </p:nvPr>
        </p:nvSpPr>
        <p:spPr>
          <a:xfrm>
            <a:off x="4761400" y="540000"/>
            <a:ext cx="3576300" cy="56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HTTP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0" name="Google Shape;4690;p38"/>
          <p:cNvCxnSpPr/>
          <p:nvPr/>
        </p:nvCxnSpPr>
        <p:spPr>
          <a:xfrm>
            <a:off x="720000" y="22406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691" name="Google Shape;4691;p38"/>
          <p:cNvSpPr/>
          <p:nvPr/>
        </p:nvSpPr>
        <p:spPr>
          <a:xfrm>
            <a:off x="7120950" y="1837900"/>
            <a:ext cx="808800" cy="8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38"/>
          <p:cNvSpPr txBox="1"/>
          <p:nvPr/>
        </p:nvSpPr>
        <p:spPr>
          <a:xfrm>
            <a:off x="6626700" y="3447774"/>
            <a:ext cx="1797300" cy="714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Google docs y otras como figma por ejemplo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693" name="Google Shape;4693;p38"/>
          <p:cNvSpPr txBox="1"/>
          <p:nvPr/>
        </p:nvSpPr>
        <p:spPr>
          <a:xfrm>
            <a:off x="6626700" y="2927475"/>
            <a:ext cx="17973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Editores colaborativos</a:t>
            </a:r>
            <a:endParaRPr sz="17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694" name="Google Shape;4694;p38"/>
          <p:cNvSpPr/>
          <p:nvPr/>
        </p:nvSpPr>
        <p:spPr>
          <a:xfrm>
            <a:off x="5152050" y="1837900"/>
            <a:ext cx="808800" cy="8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5" name="Google Shape;4695;p38"/>
          <p:cNvSpPr txBox="1"/>
          <p:nvPr/>
        </p:nvSpPr>
        <p:spPr>
          <a:xfrm>
            <a:off x="4657800" y="3447774"/>
            <a:ext cx="1797300" cy="714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juegos online de navegador en su 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mayoría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usan WebSockets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696" name="Google Shape;4696;p38"/>
          <p:cNvSpPr txBox="1"/>
          <p:nvPr/>
        </p:nvSpPr>
        <p:spPr>
          <a:xfrm>
            <a:off x="4657800" y="2927475"/>
            <a:ext cx="17973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Juegos Online</a:t>
            </a:r>
            <a:endParaRPr sz="1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697" name="Google Shape;4697;p38"/>
          <p:cNvSpPr/>
          <p:nvPr/>
        </p:nvSpPr>
        <p:spPr>
          <a:xfrm>
            <a:off x="3183150" y="1837900"/>
            <a:ext cx="808800" cy="8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8" name="Google Shape;4698;p38"/>
          <p:cNvSpPr txBox="1"/>
          <p:nvPr/>
        </p:nvSpPr>
        <p:spPr>
          <a:xfrm>
            <a:off x="2688900" y="3447774"/>
            <a:ext cx="1797300" cy="714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Plataformas de trading como eToro 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Robinhood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699" name="Google Shape;4699;p38"/>
          <p:cNvSpPr txBox="1"/>
          <p:nvPr/>
        </p:nvSpPr>
        <p:spPr>
          <a:xfrm>
            <a:off x="2688900" y="2927475"/>
            <a:ext cx="17973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Trading</a:t>
            </a:r>
            <a:endParaRPr sz="17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700" name="Google Shape;4700;p38"/>
          <p:cNvSpPr/>
          <p:nvPr/>
        </p:nvSpPr>
        <p:spPr>
          <a:xfrm>
            <a:off x="1214250" y="1837900"/>
            <a:ext cx="808800" cy="8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38"/>
          <p:cNvSpPr txBox="1"/>
          <p:nvPr/>
        </p:nvSpPr>
        <p:spPr>
          <a:xfrm>
            <a:off x="720000" y="3447774"/>
            <a:ext cx="1797300" cy="714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Discord, WhatsApp, Instagram, Twitter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702" name="Google Shape;4702;p38"/>
          <p:cNvSpPr txBox="1"/>
          <p:nvPr/>
        </p:nvSpPr>
        <p:spPr>
          <a:xfrm>
            <a:off x="720000" y="2927475"/>
            <a:ext cx="17973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Redes Sociales</a:t>
            </a:r>
            <a:endParaRPr sz="17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cxnSp>
        <p:nvCxnSpPr>
          <p:cNvPr id="4703" name="Google Shape;4703;p38"/>
          <p:cNvCxnSpPr>
            <a:stCxn id="4700" idx="2"/>
            <a:endCxn id="4702" idx="0"/>
          </p:cNvCxnSpPr>
          <p:nvPr/>
        </p:nvCxnSpPr>
        <p:spPr>
          <a:xfrm>
            <a:off x="1618650" y="2646400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4" name="Google Shape;4704;p38"/>
          <p:cNvCxnSpPr>
            <a:stCxn id="4697" idx="2"/>
            <a:endCxn id="4699" idx="0"/>
          </p:cNvCxnSpPr>
          <p:nvPr/>
        </p:nvCxnSpPr>
        <p:spPr>
          <a:xfrm>
            <a:off x="3587550" y="2646400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5" name="Google Shape;4705;p38"/>
          <p:cNvCxnSpPr>
            <a:stCxn id="4694" idx="2"/>
            <a:endCxn id="4696" idx="0"/>
          </p:cNvCxnSpPr>
          <p:nvPr/>
        </p:nvCxnSpPr>
        <p:spPr>
          <a:xfrm>
            <a:off x="5556450" y="2646400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6" name="Google Shape;4706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¿Dónde los </a:t>
            </a:r>
            <a:r>
              <a:rPr lang="en">
                <a:solidFill>
                  <a:srgbClr val="F38065"/>
                </a:solidFill>
              </a:rPr>
              <a:t>Encontramos</a:t>
            </a:r>
            <a:r>
              <a:rPr lang="en"/>
              <a:t>?</a:t>
            </a:r>
            <a:endParaRPr/>
          </a:p>
        </p:txBody>
      </p:sp>
      <p:sp>
        <p:nvSpPr>
          <p:cNvPr id="4707" name="Google Shape;4707;p38"/>
          <p:cNvSpPr/>
          <p:nvPr/>
        </p:nvSpPr>
        <p:spPr>
          <a:xfrm>
            <a:off x="5298525" y="1984225"/>
            <a:ext cx="515825" cy="515825"/>
          </a:xfrm>
          <a:custGeom>
            <a:rect b="b" l="l" r="r" t="t"/>
            <a:pathLst>
              <a:path extrusionOk="0" h="20633" w="20633">
                <a:moveTo>
                  <a:pt x="10318" y="607"/>
                </a:moveTo>
                <a:cubicBezTo>
                  <a:pt x="10499" y="607"/>
                  <a:pt x="10712" y="614"/>
                  <a:pt x="10888" y="624"/>
                </a:cubicBezTo>
                <a:cubicBezTo>
                  <a:pt x="12104" y="1417"/>
                  <a:pt x="13149" y="2416"/>
                  <a:pt x="13995" y="3598"/>
                </a:cubicBezTo>
                <a:cubicBezTo>
                  <a:pt x="14054" y="3680"/>
                  <a:pt x="14148" y="3723"/>
                  <a:pt x="14243" y="3723"/>
                </a:cubicBezTo>
                <a:cubicBezTo>
                  <a:pt x="14304" y="3723"/>
                  <a:pt x="14365" y="3706"/>
                  <a:pt x="14417" y="3668"/>
                </a:cubicBezTo>
                <a:cubicBezTo>
                  <a:pt x="14552" y="3572"/>
                  <a:pt x="14585" y="3380"/>
                  <a:pt x="14489" y="3247"/>
                </a:cubicBezTo>
                <a:cubicBezTo>
                  <a:pt x="13817" y="2310"/>
                  <a:pt x="13029" y="1486"/>
                  <a:pt x="12137" y="777"/>
                </a:cubicBezTo>
                <a:lnTo>
                  <a:pt x="12137" y="777"/>
                </a:lnTo>
                <a:cubicBezTo>
                  <a:pt x="14773" y="1274"/>
                  <a:pt x="17017" y="2836"/>
                  <a:pt x="18435" y="4982"/>
                </a:cubicBezTo>
                <a:cubicBezTo>
                  <a:pt x="18158" y="6035"/>
                  <a:pt x="17435" y="6698"/>
                  <a:pt x="16280" y="6950"/>
                </a:cubicBezTo>
                <a:cubicBezTo>
                  <a:pt x="16032" y="6090"/>
                  <a:pt x="15691" y="5256"/>
                  <a:pt x="15260" y="4472"/>
                </a:cubicBezTo>
                <a:cubicBezTo>
                  <a:pt x="15203" y="4371"/>
                  <a:pt x="15099" y="4314"/>
                  <a:pt x="14991" y="4314"/>
                </a:cubicBezTo>
                <a:cubicBezTo>
                  <a:pt x="14943" y="4314"/>
                  <a:pt x="14894" y="4325"/>
                  <a:pt x="14848" y="4350"/>
                </a:cubicBezTo>
                <a:cubicBezTo>
                  <a:pt x="14703" y="4432"/>
                  <a:pt x="14648" y="4614"/>
                  <a:pt x="14729" y="4761"/>
                </a:cubicBezTo>
                <a:cubicBezTo>
                  <a:pt x="15126" y="5486"/>
                  <a:pt x="15443" y="6250"/>
                  <a:pt x="15676" y="7043"/>
                </a:cubicBezTo>
                <a:cubicBezTo>
                  <a:pt x="15528" y="7056"/>
                  <a:pt x="15384" y="7062"/>
                  <a:pt x="15244" y="7062"/>
                </a:cubicBezTo>
                <a:cubicBezTo>
                  <a:pt x="12934" y="7062"/>
                  <a:pt x="11634" y="5306"/>
                  <a:pt x="9410" y="4117"/>
                </a:cubicBezTo>
                <a:cubicBezTo>
                  <a:pt x="7726" y="3218"/>
                  <a:pt x="6186" y="2642"/>
                  <a:pt x="4730" y="2372"/>
                </a:cubicBezTo>
                <a:cubicBezTo>
                  <a:pt x="6354" y="1227"/>
                  <a:pt x="8288" y="607"/>
                  <a:pt x="10318" y="607"/>
                </a:cubicBezTo>
                <a:close/>
                <a:moveTo>
                  <a:pt x="18840" y="5655"/>
                </a:moveTo>
                <a:cubicBezTo>
                  <a:pt x="19569" y="6983"/>
                  <a:pt x="19977" y="8468"/>
                  <a:pt x="20023" y="10016"/>
                </a:cubicBezTo>
                <a:lnTo>
                  <a:pt x="16751" y="10016"/>
                </a:lnTo>
                <a:cubicBezTo>
                  <a:pt x="16731" y="9179"/>
                  <a:pt x="16623" y="8346"/>
                  <a:pt x="16433" y="7534"/>
                </a:cubicBezTo>
                <a:cubicBezTo>
                  <a:pt x="17810" y="7226"/>
                  <a:pt x="18500" y="6441"/>
                  <a:pt x="18840" y="5655"/>
                </a:cubicBezTo>
                <a:close/>
                <a:moveTo>
                  <a:pt x="20023" y="10621"/>
                </a:moveTo>
                <a:cubicBezTo>
                  <a:pt x="19977" y="12168"/>
                  <a:pt x="19569" y="13654"/>
                  <a:pt x="18840" y="14982"/>
                </a:cubicBezTo>
                <a:cubicBezTo>
                  <a:pt x="18500" y="14201"/>
                  <a:pt x="17812" y="13409"/>
                  <a:pt x="16433" y="13101"/>
                </a:cubicBezTo>
                <a:cubicBezTo>
                  <a:pt x="16623" y="12291"/>
                  <a:pt x="16731" y="11460"/>
                  <a:pt x="16751" y="10621"/>
                </a:cubicBezTo>
                <a:close/>
                <a:moveTo>
                  <a:pt x="4076" y="2879"/>
                </a:moveTo>
                <a:cubicBezTo>
                  <a:pt x="5631" y="3084"/>
                  <a:pt x="7284" y="3663"/>
                  <a:pt x="9126" y="4648"/>
                </a:cubicBezTo>
                <a:cubicBezTo>
                  <a:pt x="11300" y="5810"/>
                  <a:pt x="12704" y="7665"/>
                  <a:pt x="15238" y="7665"/>
                </a:cubicBezTo>
                <a:cubicBezTo>
                  <a:pt x="15430" y="7665"/>
                  <a:pt x="15629" y="7654"/>
                  <a:pt x="15835" y="7632"/>
                </a:cubicBezTo>
                <a:cubicBezTo>
                  <a:pt x="16022" y="8411"/>
                  <a:pt x="16126" y="9209"/>
                  <a:pt x="16145" y="10015"/>
                </a:cubicBezTo>
                <a:lnTo>
                  <a:pt x="10770" y="10015"/>
                </a:lnTo>
                <a:cubicBezTo>
                  <a:pt x="10602" y="10015"/>
                  <a:pt x="10467" y="10150"/>
                  <a:pt x="10467" y="10316"/>
                </a:cubicBezTo>
                <a:cubicBezTo>
                  <a:pt x="10467" y="10484"/>
                  <a:pt x="10602" y="10617"/>
                  <a:pt x="10770" y="10617"/>
                </a:cubicBezTo>
                <a:lnTo>
                  <a:pt x="16145" y="10617"/>
                </a:lnTo>
                <a:cubicBezTo>
                  <a:pt x="16125" y="11423"/>
                  <a:pt x="16020" y="12222"/>
                  <a:pt x="15835" y="13002"/>
                </a:cubicBezTo>
                <a:cubicBezTo>
                  <a:pt x="15628" y="12979"/>
                  <a:pt x="15429" y="12968"/>
                  <a:pt x="15236" y="12968"/>
                </a:cubicBezTo>
                <a:cubicBezTo>
                  <a:pt x="12704" y="12968"/>
                  <a:pt x="11295" y="14824"/>
                  <a:pt x="9126" y="15984"/>
                </a:cubicBezTo>
                <a:cubicBezTo>
                  <a:pt x="7284" y="16969"/>
                  <a:pt x="5631" y="17550"/>
                  <a:pt x="4076" y="17755"/>
                </a:cubicBezTo>
                <a:cubicBezTo>
                  <a:pt x="2005" y="16013"/>
                  <a:pt x="700" y="13478"/>
                  <a:pt x="613" y="10621"/>
                </a:cubicBezTo>
                <a:lnTo>
                  <a:pt x="9360" y="10621"/>
                </a:lnTo>
                <a:cubicBezTo>
                  <a:pt x="9528" y="10621"/>
                  <a:pt x="9662" y="10486"/>
                  <a:pt x="9662" y="10318"/>
                </a:cubicBezTo>
                <a:cubicBezTo>
                  <a:pt x="9662" y="10152"/>
                  <a:pt x="9528" y="10016"/>
                  <a:pt x="9360" y="10016"/>
                </a:cubicBezTo>
                <a:lnTo>
                  <a:pt x="613" y="10016"/>
                </a:lnTo>
                <a:cubicBezTo>
                  <a:pt x="693" y="7303"/>
                  <a:pt x="1894" y="4717"/>
                  <a:pt x="4076" y="2879"/>
                </a:cubicBezTo>
                <a:close/>
                <a:moveTo>
                  <a:pt x="16280" y="13687"/>
                </a:moveTo>
                <a:cubicBezTo>
                  <a:pt x="17435" y="13939"/>
                  <a:pt x="18156" y="14600"/>
                  <a:pt x="18435" y="15653"/>
                </a:cubicBezTo>
                <a:cubicBezTo>
                  <a:pt x="17014" y="17806"/>
                  <a:pt x="14768" y="19362"/>
                  <a:pt x="12135" y="19859"/>
                </a:cubicBezTo>
                <a:cubicBezTo>
                  <a:pt x="14083" y="18315"/>
                  <a:pt x="15563" y="16184"/>
                  <a:pt x="16280" y="13687"/>
                </a:cubicBezTo>
                <a:close/>
                <a:moveTo>
                  <a:pt x="15248" y="13575"/>
                </a:moveTo>
                <a:cubicBezTo>
                  <a:pt x="15387" y="13575"/>
                  <a:pt x="15530" y="13581"/>
                  <a:pt x="15677" y="13594"/>
                </a:cubicBezTo>
                <a:cubicBezTo>
                  <a:pt x="14869" y="16330"/>
                  <a:pt x="13108" y="18565"/>
                  <a:pt x="10890" y="20011"/>
                </a:cubicBezTo>
                <a:cubicBezTo>
                  <a:pt x="10693" y="20025"/>
                  <a:pt x="10479" y="20028"/>
                  <a:pt x="10318" y="20028"/>
                </a:cubicBezTo>
                <a:cubicBezTo>
                  <a:pt x="8290" y="20028"/>
                  <a:pt x="6356" y="19411"/>
                  <a:pt x="4732" y="18264"/>
                </a:cubicBezTo>
                <a:cubicBezTo>
                  <a:pt x="6188" y="17991"/>
                  <a:pt x="7726" y="17418"/>
                  <a:pt x="9410" y="16518"/>
                </a:cubicBezTo>
                <a:cubicBezTo>
                  <a:pt x="11633" y="15329"/>
                  <a:pt x="12933" y="13575"/>
                  <a:pt x="15248" y="13575"/>
                </a:cubicBezTo>
                <a:close/>
                <a:moveTo>
                  <a:pt x="10318" y="1"/>
                </a:moveTo>
                <a:cubicBezTo>
                  <a:pt x="4619" y="1"/>
                  <a:pt x="1" y="4614"/>
                  <a:pt x="1" y="10316"/>
                </a:cubicBezTo>
                <a:cubicBezTo>
                  <a:pt x="1" y="16025"/>
                  <a:pt x="4629" y="20633"/>
                  <a:pt x="10318" y="20633"/>
                </a:cubicBezTo>
                <a:cubicBezTo>
                  <a:pt x="15974" y="20633"/>
                  <a:pt x="20633" y="16061"/>
                  <a:pt x="20633" y="10316"/>
                </a:cubicBezTo>
                <a:cubicBezTo>
                  <a:pt x="20633" y="4614"/>
                  <a:pt x="16018" y="1"/>
                  <a:pt x="103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8" name="Google Shape;4708;p38"/>
          <p:cNvGrpSpPr/>
          <p:nvPr/>
        </p:nvGrpSpPr>
        <p:grpSpPr>
          <a:xfrm>
            <a:off x="7343150" y="1984238"/>
            <a:ext cx="364400" cy="515850"/>
            <a:chOff x="5009275" y="3688850"/>
            <a:chExt cx="364400" cy="515850"/>
          </a:xfrm>
        </p:grpSpPr>
        <p:sp>
          <p:nvSpPr>
            <p:cNvPr id="4709" name="Google Shape;4709;p38"/>
            <p:cNvSpPr/>
            <p:nvPr/>
          </p:nvSpPr>
          <p:spPr>
            <a:xfrm>
              <a:off x="5183900" y="3759750"/>
              <a:ext cx="33350" cy="25525"/>
            </a:xfrm>
            <a:custGeom>
              <a:rect b="b" l="l" r="r" t="t"/>
              <a:pathLst>
                <a:path extrusionOk="0" h="1021" w="1334">
                  <a:moveTo>
                    <a:pt x="302" y="1"/>
                  </a:moveTo>
                  <a:cubicBezTo>
                    <a:pt x="136" y="1"/>
                    <a:pt x="1" y="134"/>
                    <a:pt x="1" y="302"/>
                  </a:cubicBezTo>
                  <a:cubicBezTo>
                    <a:pt x="1" y="468"/>
                    <a:pt x="136" y="609"/>
                    <a:pt x="302" y="609"/>
                  </a:cubicBezTo>
                  <a:cubicBezTo>
                    <a:pt x="479" y="609"/>
                    <a:pt x="636" y="705"/>
                    <a:pt x="719" y="859"/>
                  </a:cubicBezTo>
                  <a:cubicBezTo>
                    <a:pt x="772" y="962"/>
                    <a:pt x="877" y="1021"/>
                    <a:pt x="987" y="1021"/>
                  </a:cubicBezTo>
                  <a:cubicBezTo>
                    <a:pt x="1034" y="1021"/>
                    <a:pt x="1083" y="1010"/>
                    <a:pt x="1128" y="986"/>
                  </a:cubicBezTo>
                  <a:cubicBezTo>
                    <a:pt x="1275" y="909"/>
                    <a:pt x="1333" y="724"/>
                    <a:pt x="1253" y="576"/>
                  </a:cubicBezTo>
                  <a:cubicBezTo>
                    <a:pt x="1068" y="220"/>
                    <a:pt x="703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38"/>
            <p:cNvSpPr/>
            <p:nvPr/>
          </p:nvSpPr>
          <p:spPr>
            <a:xfrm>
              <a:off x="5127375" y="4028675"/>
              <a:ext cx="130050" cy="15100"/>
            </a:xfrm>
            <a:custGeom>
              <a:rect b="b" l="l" r="r" t="t"/>
              <a:pathLst>
                <a:path extrusionOk="0" h="604" w="5202">
                  <a:moveTo>
                    <a:pt x="302" y="1"/>
                  </a:moveTo>
                  <a:cubicBezTo>
                    <a:pt x="136" y="1"/>
                    <a:pt x="1" y="134"/>
                    <a:pt x="1" y="302"/>
                  </a:cubicBezTo>
                  <a:cubicBezTo>
                    <a:pt x="1" y="468"/>
                    <a:pt x="136" y="604"/>
                    <a:pt x="302" y="604"/>
                  </a:cubicBezTo>
                  <a:lnTo>
                    <a:pt x="4900" y="604"/>
                  </a:lnTo>
                  <a:cubicBezTo>
                    <a:pt x="5066" y="604"/>
                    <a:pt x="5201" y="468"/>
                    <a:pt x="5201" y="302"/>
                  </a:cubicBezTo>
                  <a:cubicBezTo>
                    <a:pt x="5201" y="134"/>
                    <a:pt x="5068" y="1"/>
                    <a:pt x="4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38"/>
            <p:cNvSpPr/>
            <p:nvPr/>
          </p:nvSpPr>
          <p:spPr>
            <a:xfrm>
              <a:off x="5009275" y="3688850"/>
              <a:ext cx="364400" cy="515850"/>
            </a:xfrm>
            <a:custGeom>
              <a:rect b="b" l="l" r="r" t="t"/>
              <a:pathLst>
                <a:path extrusionOk="0" h="20634" w="14576">
                  <a:moveTo>
                    <a:pt x="7287" y="2481"/>
                  </a:moveTo>
                  <a:cubicBezTo>
                    <a:pt x="8079" y="2481"/>
                    <a:pt x="8723" y="3123"/>
                    <a:pt x="8723" y="3913"/>
                  </a:cubicBezTo>
                  <a:cubicBezTo>
                    <a:pt x="8723" y="4699"/>
                    <a:pt x="8084" y="5348"/>
                    <a:pt x="7287" y="5348"/>
                  </a:cubicBezTo>
                  <a:cubicBezTo>
                    <a:pt x="6498" y="5348"/>
                    <a:pt x="5854" y="4706"/>
                    <a:pt x="5854" y="3913"/>
                  </a:cubicBezTo>
                  <a:cubicBezTo>
                    <a:pt x="5855" y="3123"/>
                    <a:pt x="6498" y="2481"/>
                    <a:pt x="7287" y="2481"/>
                  </a:cubicBezTo>
                  <a:close/>
                  <a:moveTo>
                    <a:pt x="7292" y="9140"/>
                  </a:moveTo>
                  <a:cubicBezTo>
                    <a:pt x="7895" y="9140"/>
                    <a:pt x="8382" y="9631"/>
                    <a:pt x="8384" y="10231"/>
                  </a:cubicBezTo>
                  <a:lnTo>
                    <a:pt x="8372" y="11463"/>
                  </a:lnTo>
                  <a:cubicBezTo>
                    <a:pt x="8007" y="11420"/>
                    <a:pt x="7638" y="11401"/>
                    <a:pt x="7287" y="11401"/>
                  </a:cubicBezTo>
                  <a:cubicBezTo>
                    <a:pt x="6940" y="11401"/>
                    <a:pt x="6570" y="11420"/>
                    <a:pt x="6205" y="11463"/>
                  </a:cubicBezTo>
                  <a:lnTo>
                    <a:pt x="6191" y="10233"/>
                  </a:lnTo>
                  <a:cubicBezTo>
                    <a:pt x="6191" y="9630"/>
                    <a:pt x="6681" y="9140"/>
                    <a:pt x="7286" y="9140"/>
                  </a:cubicBezTo>
                  <a:cubicBezTo>
                    <a:pt x="7288" y="9140"/>
                    <a:pt x="7290" y="9140"/>
                    <a:pt x="7292" y="9140"/>
                  </a:cubicBezTo>
                  <a:close/>
                  <a:moveTo>
                    <a:pt x="10083" y="9137"/>
                  </a:moveTo>
                  <a:cubicBezTo>
                    <a:pt x="10691" y="9137"/>
                    <a:pt x="11176" y="9632"/>
                    <a:pt x="11176" y="10230"/>
                  </a:cubicBezTo>
                  <a:lnTo>
                    <a:pt x="11112" y="12433"/>
                  </a:lnTo>
                  <a:cubicBezTo>
                    <a:pt x="10502" y="11960"/>
                    <a:pt x="9732" y="11698"/>
                    <a:pt x="8973" y="11552"/>
                  </a:cubicBezTo>
                  <a:lnTo>
                    <a:pt x="8986" y="10230"/>
                  </a:lnTo>
                  <a:cubicBezTo>
                    <a:pt x="8988" y="9630"/>
                    <a:pt x="9478" y="9137"/>
                    <a:pt x="10083" y="9137"/>
                  </a:cubicBezTo>
                  <a:close/>
                  <a:moveTo>
                    <a:pt x="4500" y="9140"/>
                  </a:moveTo>
                  <a:cubicBezTo>
                    <a:pt x="5102" y="9140"/>
                    <a:pt x="5590" y="9632"/>
                    <a:pt x="5590" y="10237"/>
                  </a:cubicBezTo>
                  <a:lnTo>
                    <a:pt x="5603" y="11556"/>
                  </a:lnTo>
                  <a:cubicBezTo>
                    <a:pt x="4838" y="11703"/>
                    <a:pt x="4076" y="11961"/>
                    <a:pt x="3464" y="12434"/>
                  </a:cubicBezTo>
                  <a:lnTo>
                    <a:pt x="3399" y="10231"/>
                  </a:lnTo>
                  <a:cubicBezTo>
                    <a:pt x="3402" y="9623"/>
                    <a:pt x="3899" y="9140"/>
                    <a:pt x="4494" y="9140"/>
                  </a:cubicBezTo>
                  <a:cubicBezTo>
                    <a:pt x="4496" y="9140"/>
                    <a:pt x="4498" y="9140"/>
                    <a:pt x="4500" y="9140"/>
                  </a:cubicBezTo>
                  <a:close/>
                  <a:moveTo>
                    <a:pt x="7287" y="12006"/>
                  </a:moveTo>
                  <a:cubicBezTo>
                    <a:pt x="8366" y="12006"/>
                    <a:pt x="9891" y="12234"/>
                    <a:pt x="10729" y="12904"/>
                  </a:cubicBezTo>
                  <a:cubicBezTo>
                    <a:pt x="10941" y="13073"/>
                    <a:pt x="11157" y="13119"/>
                    <a:pt x="11403" y="13119"/>
                  </a:cubicBezTo>
                  <a:lnTo>
                    <a:pt x="12371" y="13119"/>
                  </a:lnTo>
                  <a:cubicBezTo>
                    <a:pt x="12375" y="13119"/>
                    <a:pt x="12378" y="13123"/>
                    <a:pt x="12380" y="13125"/>
                  </a:cubicBezTo>
                  <a:cubicBezTo>
                    <a:pt x="12381" y="13126"/>
                    <a:pt x="12383" y="13130"/>
                    <a:pt x="12383" y="13133"/>
                  </a:cubicBezTo>
                  <a:lnTo>
                    <a:pt x="12383" y="14658"/>
                  </a:lnTo>
                  <a:cubicBezTo>
                    <a:pt x="12383" y="14663"/>
                    <a:pt x="12378" y="14670"/>
                    <a:pt x="12371" y="14670"/>
                  </a:cubicBezTo>
                  <a:lnTo>
                    <a:pt x="11343" y="14670"/>
                  </a:lnTo>
                  <a:cubicBezTo>
                    <a:pt x="11129" y="14670"/>
                    <a:pt x="10908" y="14745"/>
                    <a:pt x="10729" y="14887"/>
                  </a:cubicBezTo>
                  <a:cubicBezTo>
                    <a:pt x="9877" y="15567"/>
                    <a:pt x="8373" y="15783"/>
                    <a:pt x="7287" y="15783"/>
                  </a:cubicBezTo>
                  <a:cubicBezTo>
                    <a:pt x="6206" y="15783"/>
                    <a:pt x="4685" y="15557"/>
                    <a:pt x="3846" y="14887"/>
                  </a:cubicBezTo>
                  <a:cubicBezTo>
                    <a:pt x="3671" y="14745"/>
                    <a:pt x="3450" y="14670"/>
                    <a:pt x="3233" y="14670"/>
                  </a:cubicBezTo>
                  <a:lnTo>
                    <a:pt x="2205" y="14670"/>
                  </a:lnTo>
                  <a:cubicBezTo>
                    <a:pt x="2198" y="14670"/>
                    <a:pt x="2191" y="14664"/>
                    <a:pt x="2191" y="14658"/>
                  </a:cubicBezTo>
                  <a:lnTo>
                    <a:pt x="2191" y="13133"/>
                  </a:lnTo>
                  <a:cubicBezTo>
                    <a:pt x="2191" y="13126"/>
                    <a:pt x="2198" y="13119"/>
                    <a:pt x="2205" y="13119"/>
                  </a:cubicBezTo>
                  <a:lnTo>
                    <a:pt x="3173" y="13119"/>
                  </a:lnTo>
                  <a:cubicBezTo>
                    <a:pt x="3418" y="13119"/>
                    <a:pt x="3632" y="13073"/>
                    <a:pt x="3846" y="12904"/>
                  </a:cubicBezTo>
                  <a:cubicBezTo>
                    <a:pt x="4694" y="12225"/>
                    <a:pt x="6200" y="12006"/>
                    <a:pt x="7287" y="12006"/>
                  </a:cubicBezTo>
                  <a:close/>
                  <a:moveTo>
                    <a:pt x="1700" y="9135"/>
                  </a:moveTo>
                  <a:cubicBezTo>
                    <a:pt x="2303" y="9137"/>
                    <a:pt x="2796" y="9630"/>
                    <a:pt x="2796" y="10231"/>
                  </a:cubicBezTo>
                  <a:lnTo>
                    <a:pt x="2796" y="10240"/>
                  </a:lnTo>
                  <a:lnTo>
                    <a:pt x="2863" y="12515"/>
                  </a:lnTo>
                  <a:lnTo>
                    <a:pt x="2205" y="12515"/>
                  </a:lnTo>
                  <a:cubicBezTo>
                    <a:pt x="1864" y="12515"/>
                    <a:pt x="1588" y="12791"/>
                    <a:pt x="1588" y="13131"/>
                  </a:cubicBezTo>
                  <a:lnTo>
                    <a:pt x="1588" y="14656"/>
                  </a:lnTo>
                  <a:cubicBezTo>
                    <a:pt x="1588" y="14995"/>
                    <a:pt x="1864" y="15273"/>
                    <a:pt x="2205" y="15273"/>
                  </a:cubicBezTo>
                  <a:lnTo>
                    <a:pt x="2942" y="15273"/>
                  </a:lnTo>
                  <a:cubicBezTo>
                    <a:pt x="2952" y="15646"/>
                    <a:pt x="3029" y="18279"/>
                    <a:pt x="3039" y="18649"/>
                  </a:cubicBezTo>
                  <a:cubicBezTo>
                    <a:pt x="2769" y="18649"/>
                    <a:pt x="2568" y="18649"/>
                    <a:pt x="2418" y="18649"/>
                  </a:cubicBezTo>
                  <a:cubicBezTo>
                    <a:pt x="1967" y="18649"/>
                    <a:pt x="1970" y="18648"/>
                    <a:pt x="1902" y="18640"/>
                  </a:cubicBezTo>
                  <a:cubicBezTo>
                    <a:pt x="1438" y="18582"/>
                    <a:pt x="1069" y="18198"/>
                    <a:pt x="1042" y="17719"/>
                  </a:cubicBezTo>
                  <a:lnTo>
                    <a:pt x="605" y="10221"/>
                  </a:lnTo>
                  <a:cubicBezTo>
                    <a:pt x="609" y="9622"/>
                    <a:pt x="1100" y="9135"/>
                    <a:pt x="1700" y="9135"/>
                  </a:cubicBezTo>
                  <a:close/>
                  <a:moveTo>
                    <a:pt x="3551" y="15420"/>
                  </a:moveTo>
                  <a:cubicBezTo>
                    <a:pt x="3553" y="15420"/>
                    <a:pt x="3553" y="15422"/>
                    <a:pt x="3557" y="15422"/>
                  </a:cubicBezTo>
                  <a:cubicBezTo>
                    <a:pt x="3584" y="15446"/>
                    <a:pt x="3613" y="15466"/>
                    <a:pt x="3646" y="15488"/>
                  </a:cubicBezTo>
                  <a:cubicBezTo>
                    <a:pt x="3647" y="15490"/>
                    <a:pt x="3651" y="15492"/>
                    <a:pt x="3652" y="15492"/>
                  </a:cubicBezTo>
                  <a:cubicBezTo>
                    <a:pt x="4158" y="15834"/>
                    <a:pt x="4848" y="16091"/>
                    <a:pt x="5648" y="16242"/>
                  </a:cubicBezTo>
                  <a:lnTo>
                    <a:pt x="5672" y="18650"/>
                  </a:lnTo>
                  <a:lnTo>
                    <a:pt x="3646" y="18650"/>
                  </a:lnTo>
                  <a:cubicBezTo>
                    <a:pt x="3627" y="17982"/>
                    <a:pt x="3570" y="16091"/>
                    <a:pt x="3551" y="15420"/>
                  </a:cubicBezTo>
                  <a:close/>
                  <a:moveTo>
                    <a:pt x="6251" y="16331"/>
                  </a:moveTo>
                  <a:lnTo>
                    <a:pt x="6251" y="16331"/>
                  </a:lnTo>
                  <a:cubicBezTo>
                    <a:pt x="6585" y="16369"/>
                    <a:pt x="6933" y="16388"/>
                    <a:pt x="7287" y="16388"/>
                  </a:cubicBezTo>
                  <a:cubicBezTo>
                    <a:pt x="7644" y="16388"/>
                    <a:pt x="7990" y="16369"/>
                    <a:pt x="8324" y="16331"/>
                  </a:cubicBezTo>
                  <a:lnTo>
                    <a:pt x="8324" y="16331"/>
                  </a:lnTo>
                  <a:lnTo>
                    <a:pt x="8300" y="18650"/>
                  </a:lnTo>
                  <a:lnTo>
                    <a:pt x="6275" y="18650"/>
                  </a:lnTo>
                  <a:lnTo>
                    <a:pt x="6251" y="16331"/>
                  </a:lnTo>
                  <a:close/>
                  <a:moveTo>
                    <a:pt x="11027" y="15422"/>
                  </a:moveTo>
                  <a:lnTo>
                    <a:pt x="11027" y="15422"/>
                  </a:lnTo>
                  <a:cubicBezTo>
                    <a:pt x="11008" y="16095"/>
                    <a:pt x="10951" y="17984"/>
                    <a:pt x="10932" y="18652"/>
                  </a:cubicBezTo>
                  <a:lnTo>
                    <a:pt x="8906" y="18652"/>
                  </a:lnTo>
                  <a:lnTo>
                    <a:pt x="8930" y="16244"/>
                  </a:lnTo>
                  <a:cubicBezTo>
                    <a:pt x="9643" y="16108"/>
                    <a:pt x="10437" y="15857"/>
                    <a:pt x="11027" y="15422"/>
                  </a:cubicBezTo>
                  <a:close/>
                  <a:moveTo>
                    <a:pt x="12373" y="19257"/>
                  </a:moveTo>
                  <a:cubicBezTo>
                    <a:pt x="12256" y="19700"/>
                    <a:pt x="11852" y="20028"/>
                    <a:pt x="11376" y="20028"/>
                  </a:cubicBezTo>
                  <a:lnTo>
                    <a:pt x="3202" y="20028"/>
                  </a:lnTo>
                  <a:cubicBezTo>
                    <a:pt x="2722" y="20028"/>
                    <a:pt x="2320" y="19700"/>
                    <a:pt x="2202" y="19257"/>
                  </a:cubicBezTo>
                  <a:close/>
                  <a:moveTo>
                    <a:pt x="8302" y="0"/>
                  </a:moveTo>
                  <a:cubicBezTo>
                    <a:pt x="8256" y="0"/>
                    <a:pt x="8210" y="11"/>
                    <a:pt x="8166" y="33"/>
                  </a:cubicBezTo>
                  <a:cubicBezTo>
                    <a:pt x="8120" y="57"/>
                    <a:pt x="7126" y="578"/>
                    <a:pt x="7001" y="1896"/>
                  </a:cubicBezTo>
                  <a:cubicBezTo>
                    <a:pt x="6013" y="2037"/>
                    <a:pt x="5251" y="2887"/>
                    <a:pt x="5251" y="3913"/>
                  </a:cubicBezTo>
                  <a:cubicBezTo>
                    <a:pt x="5251" y="4205"/>
                    <a:pt x="5316" y="4486"/>
                    <a:pt x="5427" y="4740"/>
                  </a:cubicBezTo>
                  <a:cubicBezTo>
                    <a:pt x="5108" y="4927"/>
                    <a:pt x="4821" y="5158"/>
                    <a:pt x="4571" y="5432"/>
                  </a:cubicBezTo>
                  <a:cubicBezTo>
                    <a:pt x="4392" y="5624"/>
                    <a:pt x="4163" y="5735"/>
                    <a:pt x="3923" y="5744"/>
                  </a:cubicBezTo>
                  <a:cubicBezTo>
                    <a:pt x="2998" y="5776"/>
                    <a:pt x="2125" y="6153"/>
                    <a:pt x="1463" y="6807"/>
                  </a:cubicBezTo>
                  <a:cubicBezTo>
                    <a:pt x="826" y="7439"/>
                    <a:pt x="444" y="8272"/>
                    <a:pt x="381" y="9166"/>
                  </a:cubicBezTo>
                  <a:cubicBezTo>
                    <a:pt x="143" y="9457"/>
                    <a:pt x="1" y="9829"/>
                    <a:pt x="1" y="10233"/>
                  </a:cubicBezTo>
                  <a:lnTo>
                    <a:pt x="1" y="10250"/>
                  </a:lnTo>
                  <a:lnTo>
                    <a:pt x="437" y="17758"/>
                  </a:lnTo>
                  <a:cubicBezTo>
                    <a:pt x="478" y="18443"/>
                    <a:pt x="948" y="19007"/>
                    <a:pt x="1576" y="19192"/>
                  </a:cubicBezTo>
                  <a:cubicBezTo>
                    <a:pt x="1676" y="20002"/>
                    <a:pt x="2368" y="20634"/>
                    <a:pt x="3202" y="20634"/>
                  </a:cubicBezTo>
                  <a:lnTo>
                    <a:pt x="11374" y="20634"/>
                  </a:lnTo>
                  <a:cubicBezTo>
                    <a:pt x="12212" y="20634"/>
                    <a:pt x="12902" y="20004"/>
                    <a:pt x="13000" y="19192"/>
                  </a:cubicBezTo>
                  <a:cubicBezTo>
                    <a:pt x="13627" y="19007"/>
                    <a:pt x="14098" y="18443"/>
                    <a:pt x="14139" y="17758"/>
                  </a:cubicBezTo>
                  <a:lnTo>
                    <a:pt x="14344" y="14246"/>
                  </a:lnTo>
                  <a:cubicBezTo>
                    <a:pt x="14355" y="14079"/>
                    <a:pt x="14226" y="13936"/>
                    <a:pt x="14060" y="13928"/>
                  </a:cubicBezTo>
                  <a:cubicBezTo>
                    <a:pt x="14053" y="13927"/>
                    <a:pt x="14046" y="13927"/>
                    <a:pt x="14039" y="13927"/>
                  </a:cubicBezTo>
                  <a:cubicBezTo>
                    <a:pt x="13882" y="13927"/>
                    <a:pt x="13750" y="14052"/>
                    <a:pt x="13741" y="14212"/>
                  </a:cubicBezTo>
                  <a:lnTo>
                    <a:pt x="13536" y="17724"/>
                  </a:lnTo>
                  <a:cubicBezTo>
                    <a:pt x="13505" y="18246"/>
                    <a:pt x="13070" y="18652"/>
                    <a:pt x="12551" y="18652"/>
                  </a:cubicBezTo>
                  <a:lnTo>
                    <a:pt x="11539" y="18652"/>
                  </a:lnTo>
                  <a:cubicBezTo>
                    <a:pt x="11549" y="18282"/>
                    <a:pt x="11626" y="15649"/>
                    <a:pt x="11636" y="15276"/>
                  </a:cubicBezTo>
                  <a:lnTo>
                    <a:pt x="12373" y="15276"/>
                  </a:lnTo>
                  <a:cubicBezTo>
                    <a:pt x="12714" y="15276"/>
                    <a:pt x="12990" y="15000"/>
                    <a:pt x="12990" y="14659"/>
                  </a:cubicBezTo>
                  <a:lnTo>
                    <a:pt x="12990" y="13135"/>
                  </a:lnTo>
                  <a:cubicBezTo>
                    <a:pt x="12990" y="12794"/>
                    <a:pt x="12714" y="12518"/>
                    <a:pt x="12373" y="12518"/>
                  </a:cubicBezTo>
                  <a:lnTo>
                    <a:pt x="11715" y="12518"/>
                  </a:lnTo>
                  <a:lnTo>
                    <a:pt x="11782" y="10245"/>
                  </a:lnTo>
                  <a:lnTo>
                    <a:pt x="11782" y="10237"/>
                  </a:lnTo>
                  <a:cubicBezTo>
                    <a:pt x="11782" y="9633"/>
                    <a:pt x="12273" y="9141"/>
                    <a:pt x="12880" y="9141"/>
                  </a:cubicBezTo>
                  <a:cubicBezTo>
                    <a:pt x="12898" y="9141"/>
                    <a:pt x="12916" y="9141"/>
                    <a:pt x="12935" y="9142"/>
                  </a:cubicBezTo>
                  <a:cubicBezTo>
                    <a:pt x="13510" y="9171"/>
                    <a:pt x="13968" y="9646"/>
                    <a:pt x="13973" y="10228"/>
                  </a:cubicBezTo>
                  <a:lnTo>
                    <a:pt x="13822" y="12802"/>
                  </a:lnTo>
                  <a:cubicBezTo>
                    <a:pt x="13812" y="12970"/>
                    <a:pt x="13940" y="13114"/>
                    <a:pt x="14106" y="13123"/>
                  </a:cubicBezTo>
                  <a:cubicBezTo>
                    <a:pt x="14113" y="13123"/>
                    <a:pt x="14119" y="13123"/>
                    <a:pt x="14125" y="13123"/>
                  </a:cubicBezTo>
                  <a:cubicBezTo>
                    <a:pt x="14285" y="13123"/>
                    <a:pt x="14418" y="12998"/>
                    <a:pt x="14427" y="12837"/>
                  </a:cubicBezTo>
                  <a:lnTo>
                    <a:pt x="14576" y="10254"/>
                  </a:lnTo>
                  <a:lnTo>
                    <a:pt x="14576" y="10237"/>
                  </a:lnTo>
                  <a:cubicBezTo>
                    <a:pt x="14576" y="9831"/>
                    <a:pt x="14435" y="9459"/>
                    <a:pt x="14197" y="9168"/>
                  </a:cubicBezTo>
                  <a:cubicBezTo>
                    <a:pt x="14130" y="8241"/>
                    <a:pt x="13724" y="7381"/>
                    <a:pt x="13041" y="6742"/>
                  </a:cubicBezTo>
                  <a:cubicBezTo>
                    <a:pt x="12983" y="6687"/>
                    <a:pt x="12908" y="6660"/>
                    <a:pt x="12834" y="6660"/>
                  </a:cubicBezTo>
                  <a:cubicBezTo>
                    <a:pt x="12753" y="6660"/>
                    <a:pt x="12672" y="6692"/>
                    <a:pt x="12613" y="6754"/>
                  </a:cubicBezTo>
                  <a:cubicBezTo>
                    <a:pt x="12500" y="6876"/>
                    <a:pt x="12505" y="7068"/>
                    <a:pt x="12625" y="7182"/>
                  </a:cubicBezTo>
                  <a:cubicBezTo>
                    <a:pt x="13058" y="7587"/>
                    <a:pt x="13358" y="8097"/>
                    <a:pt x="13503" y="8657"/>
                  </a:cubicBezTo>
                  <a:cubicBezTo>
                    <a:pt x="13298" y="8577"/>
                    <a:pt x="13082" y="8537"/>
                    <a:pt x="12876" y="8537"/>
                  </a:cubicBezTo>
                  <a:cubicBezTo>
                    <a:pt x="12306" y="8537"/>
                    <a:pt x="11789" y="8823"/>
                    <a:pt x="11480" y="9270"/>
                  </a:cubicBezTo>
                  <a:cubicBezTo>
                    <a:pt x="11164" y="8811"/>
                    <a:pt x="10641" y="8537"/>
                    <a:pt x="10084" y="8537"/>
                  </a:cubicBezTo>
                  <a:cubicBezTo>
                    <a:pt x="9524" y="8537"/>
                    <a:pt x="9005" y="8815"/>
                    <a:pt x="8688" y="9270"/>
                  </a:cubicBezTo>
                  <a:cubicBezTo>
                    <a:pt x="8376" y="8820"/>
                    <a:pt x="7859" y="8538"/>
                    <a:pt x="7289" y="8538"/>
                  </a:cubicBezTo>
                  <a:cubicBezTo>
                    <a:pt x="7257" y="8538"/>
                    <a:pt x="7224" y="8539"/>
                    <a:pt x="7191" y="8541"/>
                  </a:cubicBezTo>
                  <a:cubicBezTo>
                    <a:pt x="6659" y="8570"/>
                    <a:pt x="6182" y="8853"/>
                    <a:pt x="5893" y="9270"/>
                  </a:cubicBezTo>
                  <a:cubicBezTo>
                    <a:pt x="5574" y="8811"/>
                    <a:pt x="5050" y="8537"/>
                    <a:pt x="4497" y="8537"/>
                  </a:cubicBezTo>
                  <a:cubicBezTo>
                    <a:pt x="3927" y="8537"/>
                    <a:pt x="3413" y="8823"/>
                    <a:pt x="3101" y="9270"/>
                  </a:cubicBezTo>
                  <a:cubicBezTo>
                    <a:pt x="2791" y="8824"/>
                    <a:pt x="2275" y="8539"/>
                    <a:pt x="1709" y="8539"/>
                  </a:cubicBezTo>
                  <a:cubicBezTo>
                    <a:pt x="1681" y="8539"/>
                    <a:pt x="1652" y="8539"/>
                    <a:pt x="1623" y="8541"/>
                  </a:cubicBezTo>
                  <a:cubicBezTo>
                    <a:pt x="1439" y="8548"/>
                    <a:pt x="1256" y="8587"/>
                    <a:pt x="1078" y="8657"/>
                  </a:cubicBezTo>
                  <a:cubicBezTo>
                    <a:pt x="1414" y="7366"/>
                    <a:pt x="2573" y="6400"/>
                    <a:pt x="3949" y="6352"/>
                  </a:cubicBezTo>
                  <a:cubicBezTo>
                    <a:pt x="4351" y="6336"/>
                    <a:pt x="4733" y="6156"/>
                    <a:pt x="5019" y="5845"/>
                  </a:cubicBezTo>
                  <a:cubicBezTo>
                    <a:pt x="5234" y="5608"/>
                    <a:pt x="5482" y="5411"/>
                    <a:pt x="5754" y="5255"/>
                  </a:cubicBezTo>
                  <a:cubicBezTo>
                    <a:pt x="6150" y="5711"/>
                    <a:pt x="6719" y="5956"/>
                    <a:pt x="7292" y="5956"/>
                  </a:cubicBezTo>
                  <a:cubicBezTo>
                    <a:pt x="7871" y="5956"/>
                    <a:pt x="8437" y="5706"/>
                    <a:pt x="8829" y="5254"/>
                  </a:cubicBezTo>
                  <a:cubicBezTo>
                    <a:pt x="9103" y="5410"/>
                    <a:pt x="9350" y="5608"/>
                    <a:pt x="9564" y="5843"/>
                  </a:cubicBezTo>
                  <a:cubicBezTo>
                    <a:pt x="9850" y="6155"/>
                    <a:pt x="10232" y="6336"/>
                    <a:pt x="10634" y="6350"/>
                  </a:cubicBezTo>
                  <a:cubicBezTo>
                    <a:pt x="10937" y="6360"/>
                    <a:pt x="11241" y="6417"/>
                    <a:pt x="11528" y="6516"/>
                  </a:cubicBezTo>
                  <a:cubicBezTo>
                    <a:pt x="11562" y="6528"/>
                    <a:pt x="11596" y="6534"/>
                    <a:pt x="11629" y="6534"/>
                  </a:cubicBezTo>
                  <a:cubicBezTo>
                    <a:pt x="11755" y="6534"/>
                    <a:pt x="11871" y="6454"/>
                    <a:pt x="11914" y="6331"/>
                  </a:cubicBezTo>
                  <a:cubicBezTo>
                    <a:pt x="11969" y="6172"/>
                    <a:pt x="11885" y="6001"/>
                    <a:pt x="11729" y="5946"/>
                  </a:cubicBezTo>
                  <a:cubicBezTo>
                    <a:pt x="11381" y="5824"/>
                    <a:pt x="11020" y="5759"/>
                    <a:pt x="10655" y="5745"/>
                  </a:cubicBezTo>
                  <a:cubicBezTo>
                    <a:pt x="10415" y="5737"/>
                    <a:pt x="10187" y="5625"/>
                    <a:pt x="10009" y="5434"/>
                  </a:cubicBezTo>
                  <a:cubicBezTo>
                    <a:pt x="9759" y="5160"/>
                    <a:pt x="9470" y="4928"/>
                    <a:pt x="9153" y="4742"/>
                  </a:cubicBezTo>
                  <a:cubicBezTo>
                    <a:pt x="9266" y="4488"/>
                    <a:pt x="9327" y="4209"/>
                    <a:pt x="9327" y="3914"/>
                  </a:cubicBezTo>
                  <a:cubicBezTo>
                    <a:pt x="9327" y="2900"/>
                    <a:pt x="8582" y="2056"/>
                    <a:pt x="7609" y="1902"/>
                  </a:cubicBezTo>
                  <a:cubicBezTo>
                    <a:pt x="7724" y="965"/>
                    <a:pt x="8406" y="591"/>
                    <a:pt x="8442" y="572"/>
                  </a:cubicBezTo>
                  <a:cubicBezTo>
                    <a:pt x="8589" y="495"/>
                    <a:pt x="8647" y="315"/>
                    <a:pt x="8572" y="166"/>
                  </a:cubicBezTo>
                  <a:cubicBezTo>
                    <a:pt x="8519" y="61"/>
                    <a:pt x="8412" y="0"/>
                    <a:pt x="8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2" name="Google Shape;4712;p38"/>
          <p:cNvGrpSpPr/>
          <p:nvPr/>
        </p:nvGrpSpPr>
        <p:grpSpPr>
          <a:xfrm>
            <a:off x="3382075" y="1984238"/>
            <a:ext cx="410925" cy="515825"/>
            <a:chOff x="1951650" y="1519375"/>
            <a:chExt cx="410925" cy="515825"/>
          </a:xfrm>
        </p:grpSpPr>
        <p:sp>
          <p:nvSpPr>
            <p:cNvPr id="4713" name="Google Shape;4713;p38"/>
            <p:cNvSpPr/>
            <p:nvPr/>
          </p:nvSpPr>
          <p:spPr>
            <a:xfrm>
              <a:off x="2080975" y="1987675"/>
              <a:ext cx="47475" cy="15150"/>
            </a:xfrm>
            <a:custGeom>
              <a:rect b="b" l="l" r="r" t="t"/>
              <a:pathLst>
                <a:path extrusionOk="0" h="606" w="1899">
                  <a:moveTo>
                    <a:pt x="302" y="1"/>
                  </a:moveTo>
                  <a:cubicBezTo>
                    <a:pt x="136" y="1"/>
                    <a:pt x="1" y="136"/>
                    <a:pt x="1" y="302"/>
                  </a:cubicBezTo>
                  <a:cubicBezTo>
                    <a:pt x="1" y="470"/>
                    <a:pt x="136" y="605"/>
                    <a:pt x="302" y="605"/>
                  </a:cubicBezTo>
                  <a:lnTo>
                    <a:pt x="1594" y="605"/>
                  </a:lnTo>
                  <a:cubicBezTo>
                    <a:pt x="1762" y="605"/>
                    <a:pt x="1895" y="470"/>
                    <a:pt x="1895" y="302"/>
                  </a:cubicBezTo>
                  <a:cubicBezTo>
                    <a:pt x="1899" y="136"/>
                    <a:pt x="1763" y="1"/>
                    <a:pt x="1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38"/>
            <p:cNvSpPr/>
            <p:nvPr/>
          </p:nvSpPr>
          <p:spPr>
            <a:xfrm>
              <a:off x="2097175" y="1543575"/>
              <a:ext cx="16125" cy="15075"/>
            </a:xfrm>
            <a:custGeom>
              <a:rect b="b" l="l" r="r" t="t"/>
              <a:pathLst>
                <a:path extrusionOk="0" h="603" w="645">
                  <a:moveTo>
                    <a:pt x="302" y="0"/>
                  </a:moveTo>
                  <a:cubicBezTo>
                    <a:pt x="134" y="0"/>
                    <a:pt x="0" y="135"/>
                    <a:pt x="0" y="302"/>
                  </a:cubicBezTo>
                  <a:cubicBezTo>
                    <a:pt x="0" y="469"/>
                    <a:pt x="134" y="603"/>
                    <a:pt x="302" y="603"/>
                  </a:cubicBezTo>
                  <a:lnTo>
                    <a:pt x="343" y="603"/>
                  </a:lnTo>
                  <a:cubicBezTo>
                    <a:pt x="509" y="603"/>
                    <a:pt x="644" y="469"/>
                    <a:pt x="644" y="302"/>
                  </a:cubicBezTo>
                  <a:cubicBezTo>
                    <a:pt x="644" y="135"/>
                    <a:pt x="509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38"/>
            <p:cNvSpPr/>
            <p:nvPr/>
          </p:nvSpPr>
          <p:spPr>
            <a:xfrm>
              <a:off x="2129425" y="1543575"/>
              <a:ext cx="16150" cy="15075"/>
            </a:xfrm>
            <a:custGeom>
              <a:rect b="b" l="l" r="r" t="t"/>
              <a:pathLst>
                <a:path extrusionOk="0" h="603" w="646">
                  <a:moveTo>
                    <a:pt x="303" y="0"/>
                  </a:moveTo>
                  <a:cubicBezTo>
                    <a:pt x="135" y="0"/>
                    <a:pt x="0" y="135"/>
                    <a:pt x="0" y="302"/>
                  </a:cubicBezTo>
                  <a:cubicBezTo>
                    <a:pt x="0" y="469"/>
                    <a:pt x="135" y="603"/>
                    <a:pt x="303" y="603"/>
                  </a:cubicBezTo>
                  <a:lnTo>
                    <a:pt x="343" y="603"/>
                  </a:lnTo>
                  <a:cubicBezTo>
                    <a:pt x="511" y="603"/>
                    <a:pt x="646" y="469"/>
                    <a:pt x="646" y="302"/>
                  </a:cubicBezTo>
                  <a:cubicBezTo>
                    <a:pt x="646" y="135"/>
                    <a:pt x="511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38"/>
            <p:cNvSpPr/>
            <p:nvPr/>
          </p:nvSpPr>
          <p:spPr>
            <a:xfrm>
              <a:off x="2064850" y="1543575"/>
              <a:ext cx="16150" cy="15075"/>
            </a:xfrm>
            <a:custGeom>
              <a:rect b="b" l="l" r="r" t="t"/>
              <a:pathLst>
                <a:path extrusionOk="0" h="603" w="646">
                  <a:moveTo>
                    <a:pt x="302" y="0"/>
                  </a:moveTo>
                  <a:cubicBezTo>
                    <a:pt x="134" y="0"/>
                    <a:pt x="0" y="135"/>
                    <a:pt x="0" y="302"/>
                  </a:cubicBezTo>
                  <a:cubicBezTo>
                    <a:pt x="0" y="469"/>
                    <a:pt x="134" y="603"/>
                    <a:pt x="302" y="603"/>
                  </a:cubicBezTo>
                  <a:lnTo>
                    <a:pt x="343" y="603"/>
                  </a:lnTo>
                  <a:cubicBezTo>
                    <a:pt x="509" y="603"/>
                    <a:pt x="644" y="469"/>
                    <a:pt x="644" y="302"/>
                  </a:cubicBezTo>
                  <a:cubicBezTo>
                    <a:pt x="646" y="135"/>
                    <a:pt x="509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38"/>
            <p:cNvSpPr/>
            <p:nvPr/>
          </p:nvSpPr>
          <p:spPr>
            <a:xfrm>
              <a:off x="1951650" y="1519375"/>
              <a:ext cx="410925" cy="515825"/>
            </a:xfrm>
            <a:custGeom>
              <a:rect b="b" l="l" r="r" t="t"/>
              <a:pathLst>
                <a:path extrusionOk="0" h="20633" w="16437">
                  <a:moveTo>
                    <a:pt x="15432" y="6741"/>
                  </a:moveTo>
                  <a:lnTo>
                    <a:pt x="10893" y="11545"/>
                  </a:lnTo>
                  <a:cubicBezTo>
                    <a:pt x="10826" y="11616"/>
                    <a:pt x="10735" y="11652"/>
                    <a:pt x="10643" y="11652"/>
                  </a:cubicBezTo>
                  <a:cubicBezTo>
                    <a:pt x="10552" y="11652"/>
                    <a:pt x="10461" y="11616"/>
                    <a:pt x="10395" y="11545"/>
                  </a:cubicBezTo>
                  <a:lnTo>
                    <a:pt x="5856" y="6741"/>
                  </a:lnTo>
                  <a:close/>
                  <a:moveTo>
                    <a:pt x="15831" y="7201"/>
                  </a:moveTo>
                  <a:lnTo>
                    <a:pt x="15833" y="13888"/>
                  </a:lnTo>
                  <a:lnTo>
                    <a:pt x="5456" y="13888"/>
                  </a:lnTo>
                  <a:lnTo>
                    <a:pt x="5456" y="7201"/>
                  </a:lnTo>
                  <a:lnTo>
                    <a:pt x="9955" y="11963"/>
                  </a:lnTo>
                  <a:cubicBezTo>
                    <a:pt x="10133" y="12152"/>
                    <a:pt x="10388" y="12261"/>
                    <a:pt x="10645" y="12261"/>
                  </a:cubicBezTo>
                  <a:cubicBezTo>
                    <a:pt x="10902" y="12261"/>
                    <a:pt x="11157" y="12152"/>
                    <a:pt x="11333" y="11963"/>
                  </a:cubicBezTo>
                  <a:lnTo>
                    <a:pt x="15831" y="7201"/>
                  </a:lnTo>
                  <a:close/>
                  <a:moveTo>
                    <a:pt x="10645" y="607"/>
                  </a:moveTo>
                  <a:cubicBezTo>
                    <a:pt x="11191" y="607"/>
                    <a:pt x="11633" y="1050"/>
                    <a:pt x="11633" y="1595"/>
                  </a:cubicBezTo>
                  <a:lnTo>
                    <a:pt x="11633" y="1938"/>
                  </a:lnTo>
                  <a:lnTo>
                    <a:pt x="9997" y="1938"/>
                  </a:lnTo>
                  <a:cubicBezTo>
                    <a:pt x="9831" y="1938"/>
                    <a:pt x="9696" y="2073"/>
                    <a:pt x="9696" y="2241"/>
                  </a:cubicBezTo>
                  <a:cubicBezTo>
                    <a:pt x="9696" y="2407"/>
                    <a:pt x="9831" y="2542"/>
                    <a:pt x="9997" y="2542"/>
                  </a:cubicBezTo>
                  <a:lnTo>
                    <a:pt x="11633" y="2542"/>
                  </a:lnTo>
                  <a:lnTo>
                    <a:pt x="11633" y="6134"/>
                  </a:lnTo>
                  <a:lnTo>
                    <a:pt x="5155" y="6134"/>
                  </a:lnTo>
                  <a:cubicBezTo>
                    <a:pt x="4991" y="6134"/>
                    <a:pt x="4853" y="6275"/>
                    <a:pt x="4853" y="6437"/>
                  </a:cubicBezTo>
                  <a:lnTo>
                    <a:pt x="4853" y="14188"/>
                  </a:lnTo>
                  <a:cubicBezTo>
                    <a:pt x="4853" y="14354"/>
                    <a:pt x="4987" y="14490"/>
                    <a:pt x="5155" y="14490"/>
                  </a:cubicBezTo>
                  <a:lnTo>
                    <a:pt x="11633" y="14490"/>
                  </a:lnTo>
                  <a:lnTo>
                    <a:pt x="11633" y="17439"/>
                  </a:lnTo>
                  <a:lnTo>
                    <a:pt x="611" y="17439"/>
                  </a:lnTo>
                  <a:lnTo>
                    <a:pt x="611" y="2542"/>
                  </a:lnTo>
                  <a:lnTo>
                    <a:pt x="8545" y="2542"/>
                  </a:lnTo>
                  <a:cubicBezTo>
                    <a:pt x="8711" y="2542"/>
                    <a:pt x="8846" y="2407"/>
                    <a:pt x="8846" y="2241"/>
                  </a:cubicBezTo>
                  <a:cubicBezTo>
                    <a:pt x="8846" y="2073"/>
                    <a:pt x="8711" y="1938"/>
                    <a:pt x="8545" y="1938"/>
                  </a:cubicBezTo>
                  <a:lnTo>
                    <a:pt x="611" y="1938"/>
                  </a:lnTo>
                  <a:lnTo>
                    <a:pt x="611" y="1595"/>
                  </a:lnTo>
                  <a:cubicBezTo>
                    <a:pt x="611" y="1050"/>
                    <a:pt x="1054" y="607"/>
                    <a:pt x="1601" y="607"/>
                  </a:cubicBezTo>
                  <a:close/>
                  <a:moveTo>
                    <a:pt x="11633" y="18046"/>
                  </a:moveTo>
                  <a:lnTo>
                    <a:pt x="11633" y="19036"/>
                  </a:lnTo>
                  <a:cubicBezTo>
                    <a:pt x="11633" y="19580"/>
                    <a:pt x="11191" y="20024"/>
                    <a:pt x="10645" y="20024"/>
                  </a:cubicBezTo>
                  <a:lnTo>
                    <a:pt x="1601" y="20024"/>
                  </a:lnTo>
                  <a:cubicBezTo>
                    <a:pt x="1054" y="20024"/>
                    <a:pt x="611" y="19580"/>
                    <a:pt x="611" y="19036"/>
                  </a:cubicBezTo>
                  <a:lnTo>
                    <a:pt x="611" y="18046"/>
                  </a:lnTo>
                  <a:close/>
                  <a:moveTo>
                    <a:pt x="1596" y="0"/>
                  </a:moveTo>
                  <a:cubicBezTo>
                    <a:pt x="717" y="0"/>
                    <a:pt x="1" y="716"/>
                    <a:pt x="1" y="1595"/>
                  </a:cubicBezTo>
                  <a:lnTo>
                    <a:pt x="1" y="19037"/>
                  </a:lnTo>
                  <a:cubicBezTo>
                    <a:pt x="1" y="19918"/>
                    <a:pt x="717" y="20632"/>
                    <a:pt x="1596" y="20632"/>
                  </a:cubicBezTo>
                  <a:lnTo>
                    <a:pt x="10640" y="20632"/>
                  </a:lnTo>
                  <a:cubicBezTo>
                    <a:pt x="11520" y="20632"/>
                    <a:pt x="12236" y="19918"/>
                    <a:pt x="12236" y="19037"/>
                  </a:cubicBezTo>
                  <a:lnTo>
                    <a:pt x="12236" y="14497"/>
                  </a:lnTo>
                  <a:lnTo>
                    <a:pt x="16133" y="14497"/>
                  </a:lnTo>
                  <a:cubicBezTo>
                    <a:pt x="16299" y="14497"/>
                    <a:pt x="16434" y="14361"/>
                    <a:pt x="16434" y="14193"/>
                  </a:cubicBezTo>
                  <a:lnTo>
                    <a:pt x="16434" y="6442"/>
                  </a:lnTo>
                  <a:cubicBezTo>
                    <a:pt x="16436" y="6429"/>
                    <a:pt x="16436" y="6417"/>
                    <a:pt x="16434" y="6407"/>
                  </a:cubicBezTo>
                  <a:cubicBezTo>
                    <a:pt x="16417" y="6254"/>
                    <a:pt x="16287" y="6138"/>
                    <a:pt x="16133" y="6138"/>
                  </a:cubicBezTo>
                  <a:lnTo>
                    <a:pt x="12236" y="6138"/>
                  </a:lnTo>
                  <a:lnTo>
                    <a:pt x="12236" y="1595"/>
                  </a:lnTo>
                  <a:cubicBezTo>
                    <a:pt x="12236" y="716"/>
                    <a:pt x="11520" y="0"/>
                    <a:pt x="10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8" name="Google Shape;4718;p38"/>
          <p:cNvGrpSpPr/>
          <p:nvPr/>
        </p:nvGrpSpPr>
        <p:grpSpPr>
          <a:xfrm>
            <a:off x="1360788" y="1984275"/>
            <a:ext cx="515725" cy="515750"/>
            <a:chOff x="1994825" y="951025"/>
            <a:chExt cx="515725" cy="515750"/>
          </a:xfrm>
        </p:grpSpPr>
        <p:sp>
          <p:nvSpPr>
            <p:cNvPr id="4719" name="Google Shape;4719;p38"/>
            <p:cNvSpPr/>
            <p:nvPr/>
          </p:nvSpPr>
          <p:spPr>
            <a:xfrm>
              <a:off x="2083600" y="951025"/>
              <a:ext cx="426950" cy="515750"/>
            </a:xfrm>
            <a:custGeom>
              <a:rect b="b" l="l" r="r" t="t"/>
              <a:pathLst>
                <a:path extrusionOk="0" h="20630" w="17078">
                  <a:moveTo>
                    <a:pt x="5148" y="605"/>
                  </a:moveTo>
                  <a:cubicBezTo>
                    <a:pt x="6941" y="605"/>
                    <a:pt x="8399" y="2065"/>
                    <a:pt x="8399" y="3856"/>
                  </a:cubicBezTo>
                  <a:lnTo>
                    <a:pt x="8399" y="4199"/>
                  </a:lnTo>
                  <a:lnTo>
                    <a:pt x="1898" y="4199"/>
                  </a:lnTo>
                  <a:lnTo>
                    <a:pt x="1898" y="3856"/>
                  </a:lnTo>
                  <a:cubicBezTo>
                    <a:pt x="1898" y="2065"/>
                    <a:pt x="3356" y="605"/>
                    <a:pt x="5148" y="605"/>
                  </a:cubicBezTo>
                  <a:close/>
                  <a:moveTo>
                    <a:pt x="7731" y="4805"/>
                  </a:moveTo>
                  <a:lnTo>
                    <a:pt x="4502" y="7041"/>
                  </a:lnTo>
                  <a:lnTo>
                    <a:pt x="1273" y="4805"/>
                  </a:lnTo>
                  <a:close/>
                  <a:moveTo>
                    <a:pt x="605" y="5081"/>
                  </a:moveTo>
                  <a:lnTo>
                    <a:pt x="3130" y="6828"/>
                  </a:lnTo>
                  <a:lnTo>
                    <a:pt x="605" y="9545"/>
                  </a:lnTo>
                  <a:lnTo>
                    <a:pt x="605" y="5081"/>
                  </a:lnTo>
                  <a:close/>
                  <a:moveTo>
                    <a:pt x="8399" y="5081"/>
                  </a:moveTo>
                  <a:lnTo>
                    <a:pt x="8399" y="9545"/>
                  </a:lnTo>
                  <a:lnTo>
                    <a:pt x="5874" y="6828"/>
                  </a:lnTo>
                  <a:lnTo>
                    <a:pt x="8399" y="5081"/>
                  </a:lnTo>
                  <a:close/>
                  <a:moveTo>
                    <a:pt x="5372" y="7178"/>
                  </a:moveTo>
                  <a:lnTo>
                    <a:pt x="8008" y="10014"/>
                  </a:lnTo>
                  <a:lnTo>
                    <a:pt x="997" y="10014"/>
                  </a:lnTo>
                  <a:lnTo>
                    <a:pt x="3632" y="7178"/>
                  </a:lnTo>
                  <a:lnTo>
                    <a:pt x="4331" y="7659"/>
                  </a:lnTo>
                  <a:cubicBezTo>
                    <a:pt x="4382" y="7694"/>
                    <a:pt x="4442" y="7712"/>
                    <a:pt x="4503" y="7712"/>
                  </a:cubicBezTo>
                  <a:cubicBezTo>
                    <a:pt x="4563" y="7712"/>
                    <a:pt x="4623" y="7694"/>
                    <a:pt x="4675" y="7659"/>
                  </a:cubicBezTo>
                  <a:lnTo>
                    <a:pt x="5372" y="7178"/>
                  </a:lnTo>
                  <a:close/>
                  <a:moveTo>
                    <a:pt x="13222" y="605"/>
                  </a:moveTo>
                  <a:cubicBezTo>
                    <a:pt x="15014" y="605"/>
                    <a:pt x="16473" y="2065"/>
                    <a:pt x="16473" y="3856"/>
                  </a:cubicBezTo>
                  <a:lnTo>
                    <a:pt x="16473" y="10014"/>
                  </a:lnTo>
                  <a:lnTo>
                    <a:pt x="9005" y="10014"/>
                  </a:lnTo>
                  <a:lnTo>
                    <a:pt x="9005" y="3856"/>
                  </a:lnTo>
                  <a:cubicBezTo>
                    <a:pt x="9005" y="2493"/>
                    <a:pt x="8294" y="1290"/>
                    <a:pt x="7220" y="605"/>
                  </a:cubicBezTo>
                  <a:close/>
                  <a:moveTo>
                    <a:pt x="8399" y="10617"/>
                  </a:moveTo>
                  <a:lnTo>
                    <a:pt x="8399" y="13868"/>
                  </a:lnTo>
                  <a:cubicBezTo>
                    <a:pt x="8399" y="15660"/>
                    <a:pt x="6941" y="17118"/>
                    <a:pt x="5148" y="17118"/>
                  </a:cubicBezTo>
                  <a:cubicBezTo>
                    <a:pt x="3356" y="17118"/>
                    <a:pt x="1898" y="15660"/>
                    <a:pt x="1898" y="13868"/>
                  </a:cubicBezTo>
                  <a:lnTo>
                    <a:pt x="1898" y="10617"/>
                  </a:lnTo>
                  <a:close/>
                  <a:moveTo>
                    <a:pt x="5148" y="1"/>
                  </a:moveTo>
                  <a:cubicBezTo>
                    <a:pt x="3022" y="1"/>
                    <a:pt x="1292" y="1731"/>
                    <a:pt x="1292" y="3856"/>
                  </a:cubicBezTo>
                  <a:lnTo>
                    <a:pt x="1292" y="4199"/>
                  </a:lnTo>
                  <a:lnTo>
                    <a:pt x="303" y="4199"/>
                  </a:lnTo>
                  <a:cubicBezTo>
                    <a:pt x="137" y="4199"/>
                    <a:pt x="0" y="4338"/>
                    <a:pt x="0" y="4500"/>
                  </a:cubicBezTo>
                  <a:lnTo>
                    <a:pt x="0" y="10314"/>
                  </a:lnTo>
                  <a:cubicBezTo>
                    <a:pt x="0" y="10478"/>
                    <a:pt x="141" y="10615"/>
                    <a:pt x="303" y="10615"/>
                  </a:cubicBezTo>
                  <a:lnTo>
                    <a:pt x="1292" y="10615"/>
                  </a:lnTo>
                  <a:lnTo>
                    <a:pt x="1292" y="13867"/>
                  </a:lnTo>
                  <a:cubicBezTo>
                    <a:pt x="1292" y="15992"/>
                    <a:pt x="3022" y="17722"/>
                    <a:pt x="5148" y="17722"/>
                  </a:cubicBezTo>
                  <a:cubicBezTo>
                    <a:pt x="7275" y="17722"/>
                    <a:pt x="9005" y="15992"/>
                    <a:pt x="9005" y="13867"/>
                  </a:cubicBezTo>
                  <a:lnTo>
                    <a:pt x="9005" y="10617"/>
                  </a:lnTo>
                  <a:lnTo>
                    <a:pt x="9692" y="10617"/>
                  </a:lnTo>
                  <a:lnTo>
                    <a:pt x="9692" y="20328"/>
                  </a:lnTo>
                  <a:cubicBezTo>
                    <a:pt x="9692" y="20495"/>
                    <a:pt x="9827" y="20629"/>
                    <a:pt x="9993" y="20629"/>
                  </a:cubicBezTo>
                  <a:cubicBezTo>
                    <a:pt x="10160" y="20629"/>
                    <a:pt x="10295" y="20495"/>
                    <a:pt x="10295" y="20328"/>
                  </a:cubicBezTo>
                  <a:lnTo>
                    <a:pt x="10295" y="10617"/>
                  </a:lnTo>
                  <a:lnTo>
                    <a:pt x="11627" y="10617"/>
                  </a:lnTo>
                  <a:lnTo>
                    <a:pt x="11627" y="11950"/>
                  </a:lnTo>
                  <a:cubicBezTo>
                    <a:pt x="11627" y="12116"/>
                    <a:pt x="11761" y="12251"/>
                    <a:pt x="11929" y="12251"/>
                  </a:cubicBezTo>
                  <a:cubicBezTo>
                    <a:pt x="12095" y="12251"/>
                    <a:pt x="12230" y="12116"/>
                    <a:pt x="12230" y="11950"/>
                  </a:cubicBezTo>
                  <a:lnTo>
                    <a:pt x="12230" y="10617"/>
                  </a:lnTo>
                  <a:lnTo>
                    <a:pt x="13563" y="10617"/>
                  </a:lnTo>
                  <a:lnTo>
                    <a:pt x="13563" y="20328"/>
                  </a:lnTo>
                  <a:cubicBezTo>
                    <a:pt x="13563" y="20495"/>
                    <a:pt x="13697" y="20629"/>
                    <a:pt x="13865" y="20629"/>
                  </a:cubicBezTo>
                  <a:cubicBezTo>
                    <a:pt x="14031" y="20629"/>
                    <a:pt x="14166" y="20495"/>
                    <a:pt x="14166" y="20328"/>
                  </a:cubicBezTo>
                  <a:lnTo>
                    <a:pt x="14166" y="10617"/>
                  </a:lnTo>
                  <a:lnTo>
                    <a:pt x="16770" y="10617"/>
                  </a:lnTo>
                  <a:cubicBezTo>
                    <a:pt x="16937" y="10617"/>
                    <a:pt x="17073" y="10484"/>
                    <a:pt x="17073" y="10316"/>
                  </a:cubicBezTo>
                  <a:lnTo>
                    <a:pt x="17073" y="3856"/>
                  </a:lnTo>
                  <a:cubicBezTo>
                    <a:pt x="17078" y="1731"/>
                    <a:pt x="15348" y="1"/>
                    <a:pt x="13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38"/>
            <p:cNvSpPr/>
            <p:nvPr/>
          </p:nvSpPr>
          <p:spPr>
            <a:xfrm>
              <a:off x="2374325" y="1278525"/>
              <a:ext cx="15125" cy="188250"/>
            </a:xfrm>
            <a:custGeom>
              <a:rect b="b" l="l" r="r" t="t"/>
              <a:pathLst>
                <a:path extrusionOk="0" h="7530" w="605">
                  <a:moveTo>
                    <a:pt x="302" y="1"/>
                  </a:moveTo>
                  <a:cubicBezTo>
                    <a:pt x="136" y="1"/>
                    <a:pt x="0" y="136"/>
                    <a:pt x="0" y="304"/>
                  </a:cubicBezTo>
                  <a:lnTo>
                    <a:pt x="0" y="7228"/>
                  </a:lnTo>
                  <a:cubicBezTo>
                    <a:pt x="0" y="7395"/>
                    <a:pt x="136" y="7529"/>
                    <a:pt x="302" y="7529"/>
                  </a:cubicBezTo>
                  <a:cubicBezTo>
                    <a:pt x="470" y="7529"/>
                    <a:pt x="605" y="7395"/>
                    <a:pt x="605" y="7228"/>
                  </a:cubicBezTo>
                  <a:lnTo>
                    <a:pt x="605" y="304"/>
                  </a:lnTo>
                  <a:cubicBezTo>
                    <a:pt x="605" y="136"/>
                    <a:pt x="47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38"/>
            <p:cNvSpPr/>
            <p:nvPr/>
          </p:nvSpPr>
          <p:spPr>
            <a:xfrm>
              <a:off x="2374275" y="991400"/>
              <a:ext cx="95900" cy="184725"/>
            </a:xfrm>
            <a:custGeom>
              <a:rect b="b" l="l" r="r" t="t"/>
              <a:pathLst>
                <a:path extrusionOk="0" h="7389" w="3836">
                  <a:moveTo>
                    <a:pt x="2887" y="607"/>
                  </a:moveTo>
                  <a:cubicBezTo>
                    <a:pt x="3075" y="607"/>
                    <a:pt x="3229" y="761"/>
                    <a:pt x="3229" y="950"/>
                  </a:cubicBezTo>
                  <a:cubicBezTo>
                    <a:pt x="3231" y="1138"/>
                    <a:pt x="3077" y="1292"/>
                    <a:pt x="2887" y="1292"/>
                  </a:cubicBezTo>
                  <a:lnTo>
                    <a:pt x="2239" y="1292"/>
                  </a:lnTo>
                  <a:cubicBezTo>
                    <a:pt x="2073" y="1292"/>
                    <a:pt x="1938" y="1428"/>
                    <a:pt x="1938" y="1594"/>
                  </a:cubicBezTo>
                  <a:lnTo>
                    <a:pt x="1938" y="6440"/>
                  </a:lnTo>
                  <a:cubicBezTo>
                    <a:pt x="1938" y="6628"/>
                    <a:pt x="1784" y="6782"/>
                    <a:pt x="1595" y="6782"/>
                  </a:cubicBezTo>
                  <a:lnTo>
                    <a:pt x="949" y="6782"/>
                  </a:lnTo>
                  <a:cubicBezTo>
                    <a:pt x="761" y="6782"/>
                    <a:pt x="607" y="6628"/>
                    <a:pt x="607" y="6440"/>
                  </a:cubicBezTo>
                  <a:lnTo>
                    <a:pt x="607" y="950"/>
                  </a:lnTo>
                  <a:cubicBezTo>
                    <a:pt x="607" y="761"/>
                    <a:pt x="761" y="607"/>
                    <a:pt x="949" y="607"/>
                  </a:cubicBezTo>
                  <a:close/>
                  <a:moveTo>
                    <a:pt x="949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6440"/>
                  </a:lnTo>
                  <a:cubicBezTo>
                    <a:pt x="0" y="6962"/>
                    <a:pt x="427" y="7389"/>
                    <a:pt x="949" y="7389"/>
                  </a:cubicBezTo>
                  <a:lnTo>
                    <a:pt x="1595" y="7389"/>
                  </a:lnTo>
                  <a:cubicBezTo>
                    <a:pt x="2118" y="7389"/>
                    <a:pt x="2544" y="6962"/>
                    <a:pt x="2544" y="6440"/>
                  </a:cubicBezTo>
                  <a:lnTo>
                    <a:pt x="2544" y="1899"/>
                  </a:lnTo>
                  <a:lnTo>
                    <a:pt x="2887" y="1899"/>
                  </a:lnTo>
                  <a:cubicBezTo>
                    <a:pt x="3409" y="1899"/>
                    <a:pt x="3836" y="1472"/>
                    <a:pt x="3836" y="950"/>
                  </a:cubicBezTo>
                  <a:cubicBezTo>
                    <a:pt x="3836" y="427"/>
                    <a:pt x="3411" y="1"/>
                    <a:pt x="2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38"/>
            <p:cNvSpPr/>
            <p:nvPr/>
          </p:nvSpPr>
          <p:spPr>
            <a:xfrm>
              <a:off x="2398500" y="1128650"/>
              <a:ext cx="16150" cy="15150"/>
            </a:xfrm>
            <a:custGeom>
              <a:rect b="b" l="l" r="r" t="t"/>
              <a:pathLst>
                <a:path extrusionOk="0" h="606" w="646">
                  <a:moveTo>
                    <a:pt x="302" y="1"/>
                  </a:moveTo>
                  <a:cubicBezTo>
                    <a:pt x="136" y="1"/>
                    <a:pt x="1" y="136"/>
                    <a:pt x="1" y="304"/>
                  </a:cubicBezTo>
                  <a:cubicBezTo>
                    <a:pt x="1" y="470"/>
                    <a:pt x="136" y="605"/>
                    <a:pt x="302" y="605"/>
                  </a:cubicBezTo>
                  <a:lnTo>
                    <a:pt x="344" y="605"/>
                  </a:lnTo>
                  <a:cubicBezTo>
                    <a:pt x="511" y="605"/>
                    <a:pt x="645" y="470"/>
                    <a:pt x="645" y="304"/>
                  </a:cubicBezTo>
                  <a:cubicBezTo>
                    <a:pt x="645" y="136"/>
                    <a:pt x="51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38"/>
            <p:cNvSpPr/>
            <p:nvPr/>
          </p:nvSpPr>
          <p:spPr>
            <a:xfrm>
              <a:off x="1994825" y="1064075"/>
              <a:ext cx="71625" cy="15100"/>
            </a:xfrm>
            <a:custGeom>
              <a:rect b="b" l="l" r="r" t="t"/>
              <a:pathLst>
                <a:path extrusionOk="0" h="604" w="2865">
                  <a:moveTo>
                    <a:pt x="302" y="1"/>
                  </a:moveTo>
                  <a:cubicBezTo>
                    <a:pt x="134" y="1"/>
                    <a:pt x="0" y="134"/>
                    <a:pt x="0" y="302"/>
                  </a:cubicBezTo>
                  <a:cubicBezTo>
                    <a:pt x="0" y="468"/>
                    <a:pt x="134" y="604"/>
                    <a:pt x="302" y="604"/>
                  </a:cubicBezTo>
                  <a:lnTo>
                    <a:pt x="2563" y="604"/>
                  </a:lnTo>
                  <a:cubicBezTo>
                    <a:pt x="2729" y="604"/>
                    <a:pt x="2864" y="468"/>
                    <a:pt x="2864" y="302"/>
                  </a:cubicBezTo>
                  <a:cubicBezTo>
                    <a:pt x="2864" y="138"/>
                    <a:pt x="2729" y="1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38"/>
            <p:cNvSpPr/>
            <p:nvPr/>
          </p:nvSpPr>
          <p:spPr>
            <a:xfrm>
              <a:off x="2010925" y="1128650"/>
              <a:ext cx="55525" cy="15150"/>
            </a:xfrm>
            <a:custGeom>
              <a:rect b="b" l="l" r="r" t="t"/>
              <a:pathLst>
                <a:path extrusionOk="0" h="606" w="2221">
                  <a:moveTo>
                    <a:pt x="302" y="1"/>
                  </a:moveTo>
                  <a:cubicBezTo>
                    <a:pt x="136" y="1"/>
                    <a:pt x="0" y="136"/>
                    <a:pt x="0" y="304"/>
                  </a:cubicBezTo>
                  <a:cubicBezTo>
                    <a:pt x="0" y="470"/>
                    <a:pt x="136" y="605"/>
                    <a:pt x="302" y="605"/>
                  </a:cubicBezTo>
                  <a:lnTo>
                    <a:pt x="1917" y="605"/>
                  </a:lnTo>
                  <a:cubicBezTo>
                    <a:pt x="2083" y="605"/>
                    <a:pt x="2219" y="470"/>
                    <a:pt x="2219" y="304"/>
                  </a:cubicBezTo>
                  <a:cubicBezTo>
                    <a:pt x="2220" y="136"/>
                    <a:pt x="2085" y="1"/>
                    <a:pt x="1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38"/>
            <p:cNvSpPr/>
            <p:nvPr/>
          </p:nvSpPr>
          <p:spPr>
            <a:xfrm>
              <a:off x="2027075" y="1193275"/>
              <a:ext cx="39375" cy="15150"/>
            </a:xfrm>
            <a:custGeom>
              <a:rect b="b" l="l" r="r" t="t"/>
              <a:pathLst>
                <a:path extrusionOk="0" h="606" w="1575">
                  <a:moveTo>
                    <a:pt x="303" y="1"/>
                  </a:moveTo>
                  <a:cubicBezTo>
                    <a:pt x="136" y="1"/>
                    <a:pt x="0" y="136"/>
                    <a:pt x="0" y="302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1273" y="605"/>
                  </a:lnTo>
                  <a:cubicBezTo>
                    <a:pt x="1439" y="605"/>
                    <a:pt x="1574" y="470"/>
                    <a:pt x="1574" y="302"/>
                  </a:cubicBezTo>
                  <a:cubicBezTo>
                    <a:pt x="1574" y="136"/>
                    <a:pt x="1439" y="1"/>
                    <a:pt x="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26" name="Google Shape;4726;p38"/>
          <p:cNvCxnSpPr>
            <a:stCxn id="4691" idx="2"/>
            <a:endCxn id="4693" idx="0"/>
          </p:cNvCxnSpPr>
          <p:nvPr/>
        </p:nvCxnSpPr>
        <p:spPr>
          <a:xfrm>
            <a:off x="7525350" y="2646400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nuary Daily Slide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