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21957-CF14-4ACD-97BF-06AC59BF6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24F141-6456-4BCE-A4D9-D30C78C1B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B36F7-569D-48E6-A923-F8253C40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EFC376-BE78-45EF-8EE1-5549E0F3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C88A50-4EC0-476F-8B0B-29B7A69A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45A21-35D7-43F0-9FEF-03B1AE63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384DF1-5D54-49D5-A120-DD5278423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EEBF77-3930-4A36-B1AF-4B93EACB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CE90E6-4575-484B-A07B-D4ED92CC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773474-C8A4-4FF9-A28C-CD7A58FA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65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B3B8EF-3E35-4FE6-809D-F3B5EABF9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CC0D86-A2F8-44C3-9CDB-89941F298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F433A5-BA5E-4A23-A396-44A3E800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2F9A03-6E1B-4162-BFD6-CB24FB78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E9E50C-0A7B-4135-8AAB-767B75DF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75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D13AC-10CD-4694-8BBB-9FD8F2F6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F62170-7BC5-4E21-A197-0CE24B08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EF50B3-C7B3-4F43-B3F7-E240C1F9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633C2-5371-4F0F-8FF9-BFF183D3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3939FA-DE39-48A2-B6B3-9F2B19F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4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70878-CDB3-4CE9-AC57-71A7B5CF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F57585-132A-438B-9B12-1A7900670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B2FAD4-B6D4-4020-A82B-5D105F69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AFE9D-90C3-44CA-8FD5-FB058B92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009B62-6119-4432-B8E4-1B7F8652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32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4D37C-3D22-4D53-8959-DEAE74BB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BF094-1E3A-4ADE-B731-3E263A77F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1FFF30-D93A-45D8-9FC4-3486C5336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3D7145-0973-40AA-AE09-2189F35C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221D09-EE47-4804-83F9-B9F7EC33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216521-E122-45A1-A3B4-DA550334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75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17A41-4143-4ED2-A19F-E6CDCC3C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583E3-346A-496D-B0EB-8D0F217A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BCB610-DD1A-492D-B357-C69D4055E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0ADD98-468F-45FE-86B6-2D79DF9D5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28F44A-393F-4B36-9CAC-C4607D2EB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3E8680-B50F-4A99-8909-D50BFE10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B89B94-C1DB-47D9-BC50-C3E68EDB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29DD18-64DE-4B6B-8932-3B20F078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10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E34B0-9841-4A36-908E-E7055887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391E74-24CB-48BC-B430-708AA918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5ACCF2-5E91-4C05-8E36-E8C050B5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C6F918-28F4-4B1D-AA79-A0076E6D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97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79E964-BBCB-4232-803F-1439981A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E123B7-9F64-4CF9-908F-06D44121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142EA0-BB03-4D40-90BC-1A98270D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22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442E3-9B8B-4816-9B6E-0159E616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A0C2FE-8357-440E-9773-CB18779D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B409C7-301D-49E5-84E8-267A6E78C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92E167-6EF6-4EA8-AA95-47DB25BD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C2F3A6-B524-4AAC-83E0-5B9E7962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AE8422-9438-4F93-964C-8ADE78A5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51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0D17A-45BA-48AE-84B5-4A2DD273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EA0F59-D3F9-4F10-B16A-BBF27B5FB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61B243-9317-4E44-B1F1-8724E3412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40518C-197F-4F94-BDB2-360F9FD4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4CA139-4EF3-470C-840F-D4E26751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EECCCD-5203-4CE2-A733-55310276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46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B1272-0FB6-47F6-81FC-6C81EFCE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C11CC0-EEB9-43CB-AD70-6B8C95459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5C652C-B6FB-4860-9096-5EF4BE6E0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B3104-BF7C-422E-BDD6-FF069AA99B68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60FC82-354A-4C6F-897F-F7CCDC0D2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3E49D-C651-4E79-9AB9-3CDE8CC84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81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F92FA9-4952-4FF8-A301-DC74ABE57AED}"/>
              </a:ext>
            </a:extLst>
          </p:cNvPr>
          <p:cNvSpPr txBox="1"/>
          <p:nvPr/>
        </p:nvSpPr>
        <p:spPr>
          <a:xfrm>
            <a:off x="4806950" y="2551837"/>
            <a:ext cx="2578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Franklin Gothic Heavy" panose="020B0903020102020204" pitchFamily="34" charset="0"/>
              </a:rPr>
              <a:t>Проект</a:t>
            </a:r>
          </a:p>
          <a:p>
            <a:pPr algn="ctr"/>
            <a:r>
              <a:rPr lang="en-US" sz="5400" dirty="0">
                <a:latin typeface="Franklin Gothic Heavy" panose="020B0903020102020204" pitchFamily="34" charset="0"/>
              </a:rPr>
              <a:t>CSN</a:t>
            </a:r>
            <a:endParaRPr lang="ru-RU" sz="5400" dirty="0">
              <a:latin typeface="Franklin Gothic Heavy" panose="020B09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A2276-789B-491E-81F7-0384B14DE19F}"/>
              </a:ext>
            </a:extLst>
          </p:cNvPr>
          <p:cNvSpPr txBox="1"/>
          <p:nvPr/>
        </p:nvSpPr>
        <p:spPr>
          <a:xfrm>
            <a:off x="8102600" y="6488668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Проект Марченко Андрея Дмитриевича</a:t>
            </a:r>
          </a:p>
        </p:txBody>
      </p:sp>
    </p:spTree>
    <p:extLst>
      <p:ext uri="{BB962C8B-B14F-4D97-AF65-F5344CB8AC3E}">
        <p14:creationId xmlns:p14="http://schemas.microsoft.com/office/powerpoint/2010/main" val="150885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m-business.ru/wp-content/uploads/c/7/5/c758b5546329f89bd353956de2e58582.jpeg">
            <a:extLst>
              <a:ext uri="{FF2B5EF4-FFF2-40B4-BE49-F238E27FC236}">
                <a16:creationId xmlns:a16="http://schemas.microsoft.com/office/drawing/2014/main" id="{FE81D75A-48F5-4A14-8999-F9EB2345C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53125"/>
            <a:ext cx="6154949" cy="428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siola-center.ru/wp-content/uploads/6/0/d/60d7b35e5d144679ecfd9e68dd6ec83e.jpeg">
            <a:extLst>
              <a:ext uri="{FF2B5EF4-FFF2-40B4-BE49-F238E27FC236}">
                <a16:creationId xmlns:a16="http://schemas.microsoft.com/office/drawing/2014/main" id="{5CB2A3D0-23DE-4DCC-90DA-387EE1EBD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206" y="2416266"/>
            <a:ext cx="6432914" cy="428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17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A88F4-01F3-4869-B10F-0152A992E682}"/>
              </a:ext>
            </a:extLst>
          </p:cNvPr>
          <p:cNvSpPr txBox="1"/>
          <p:nvPr/>
        </p:nvSpPr>
        <p:spPr>
          <a:xfrm>
            <a:off x="2912745" y="160020"/>
            <a:ext cx="636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Franklin Gothic Heavy" panose="020B0903020102020204" pitchFamily="34" charset="0"/>
              </a:rPr>
              <a:t>Регистрация и авторизация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F7D704-10C2-4655-84AB-ADE79451D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451" y="2823210"/>
            <a:ext cx="7333097" cy="19431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B41FB0-9382-4E8F-8430-0ACF1A75F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804" y="2903220"/>
            <a:ext cx="1920243" cy="2400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AA983E-6CCC-4B98-99F5-FCFEC5974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362" y="2903220"/>
            <a:ext cx="1346834" cy="2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9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BB37BE-8FEF-488B-9256-318AEBE29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610"/>
          <a:stretch/>
        </p:blipFill>
        <p:spPr>
          <a:xfrm>
            <a:off x="1191405" y="3117814"/>
            <a:ext cx="9809189" cy="62237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047E12-C4CA-4DCA-9FBA-99AFD7E7E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83" y="3885236"/>
            <a:ext cx="1495634" cy="1619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823285-05EC-482D-AC67-B1722C32F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631" y="3885236"/>
            <a:ext cx="1562318" cy="1619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54FC82-50A9-48E9-9973-BCDB86B88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052" y="3885236"/>
            <a:ext cx="1812748" cy="1632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76B042-8B9A-4A14-8691-0B6771B44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955" y="3885236"/>
            <a:ext cx="1400370" cy="161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24F121-5678-4699-8802-311D1EF42269}"/>
              </a:ext>
            </a:extLst>
          </p:cNvPr>
          <p:cNvSpPr txBox="1"/>
          <p:nvPr/>
        </p:nvSpPr>
        <p:spPr>
          <a:xfrm>
            <a:off x="2851567" y="571500"/>
            <a:ext cx="6236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Franklin Gothic Heavy" panose="020B0903020102020204" pitchFamily="34" charset="0"/>
              </a:rPr>
              <a:t>Навигационная панель и сортировка объявлений</a:t>
            </a:r>
          </a:p>
        </p:txBody>
      </p:sp>
    </p:spTree>
    <p:extLst>
      <p:ext uri="{BB962C8B-B14F-4D97-AF65-F5344CB8AC3E}">
        <p14:creationId xmlns:p14="http://schemas.microsoft.com/office/powerpoint/2010/main" val="63104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2A4A37-6034-4FF3-8B7B-FA2C2F29329E}"/>
              </a:ext>
            </a:extLst>
          </p:cNvPr>
          <p:cNvSpPr txBox="1"/>
          <p:nvPr/>
        </p:nvSpPr>
        <p:spPr>
          <a:xfrm>
            <a:off x="4514850" y="320040"/>
            <a:ext cx="316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Franklin Gothic Heavy" panose="020B0903020102020204" pitchFamily="34" charset="0"/>
              </a:rPr>
              <a:t>Объявления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E69504-0BD0-4C19-9DCE-324860C9985E}"/>
              </a:ext>
            </a:extLst>
          </p:cNvPr>
          <p:cNvPicPr/>
          <p:nvPr/>
        </p:nvPicPr>
        <p:blipFill rotWithShape="1">
          <a:blip r:embed="rId2"/>
          <a:srcRect t="699"/>
          <a:stretch/>
        </p:blipFill>
        <p:spPr bwMode="auto">
          <a:xfrm>
            <a:off x="1875313" y="1713547"/>
            <a:ext cx="8441373" cy="42186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599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70BD69-3BF8-4486-9CBD-00892787DFB0}"/>
              </a:ext>
            </a:extLst>
          </p:cNvPr>
          <p:cNvSpPr txBox="1"/>
          <p:nvPr/>
        </p:nvSpPr>
        <p:spPr>
          <a:xfrm>
            <a:off x="4101465" y="171450"/>
            <a:ext cx="398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Franklin Gothic Heavy" panose="020B0903020102020204" pitchFamily="34" charset="0"/>
              </a:rPr>
              <a:t>Структура фирм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33C9E3-0C6C-4109-AE52-22AFA3B4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61" y="394588"/>
            <a:ext cx="2915057" cy="2000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038FB9-E3CE-4C77-83D8-C37E5E72B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88" y="1566850"/>
            <a:ext cx="2324424" cy="18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D5BCC6-BFD1-4691-AB99-4968699A1E3A}"/>
              </a:ext>
            </a:extLst>
          </p:cNvPr>
          <p:cNvSpPr txBox="1"/>
          <p:nvPr/>
        </p:nvSpPr>
        <p:spPr>
          <a:xfrm>
            <a:off x="5512117" y="1197518"/>
            <a:ext cx="11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ranklin Gothic Demi" panose="020B0703020102020204" pitchFamily="34" charset="0"/>
              </a:rPr>
              <a:t>Директор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CD31D7-EF61-4956-BA39-F657A86B3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760" y="3333736"/>
            <a:ext cx="2162477" cy="190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8C6C50-B32E-47F9-9AF5-1A8F4133879D}"/>
              </a:ext>
            </a:extLst>
          </p:cNvPr>
          <p:cNvSpPr txBox="1"/>
          <p:nvPr/>
        </p:nvSpPr>
        <p:spPr>
          <a:xfrm>
            <a:off x="5423056" y="2964404"/>
            <a:ext cx="134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ranklin Gothic Demi" panose="020B0703020102020204" pitchFamily="34" charset="0"/>
              </a:rPr>
              <a:t>Начальник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38E4898-498D-4443-A1AD-F7AF41843C0E}"/>
              </a:ext>
            </a:extLst>
          </p:cNvPr>
          <p:cNvCxnSpPr>
            <a:stCxn id="6" idx="1"/>
          </p:cNvCxnSpPr>
          <p:nvPr/>
        </p:nvCxnSpPr>
        <p:spPr>
          <a:xfrm flipH="1">
            <a:off x="4491990" y="1382184"/>
            <a:ext cx="10201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8F8B1FE-B72E-4AA8-9E8A-E7BF7069C5A3}"/>
              </a:ext>
            </a:extLst>
          </p:cNvPr>
          <p:cNvCxnSpPr/>
          <p:nvPr/>
        </p:nvCxnSpPr>
        <p:spPr>
          <a:xfrm>
            <a:off x="4491990" y="1382184"/>
            <a:ext cx="0" cy="2046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921E5AB-EEF2-4ED4-9739-E927C6772D9A}"/>
              </a:ext>
            </a:extLst>
          </p:cNvPr>
          <p:cNvCxnSpPr>
            <a:endCxn id="8" idx="1"/>
          </p:cNvCxnSpPr>
          <p:nvPr/>
        </p:nvCxnSpPr>
        <p:spPr>
          <a:xfrm>
            <a:off x="4491990" y="3149070"/>
            <a:ext cx="931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E323EBA-92A7-4608-B9B5-DB1AB02CEE83}"/>
              </a:ext>
            </a:extLst>
          </p:cNvPr>
          <p:cNvCxnSpPr/>
          <p:nvPr/>
        </p:nvCxnSpPr>
        <p:spPr>
          <a:xfrm>
            <a:off x="4491990" y="3428999"/>
            <a:ext cx="441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156184-6519-449B-9EE6-1338A72F528D}"/>
              </a:ext>
            </a:extLst>
          </p:cNvPr>
          <p:cNvSpPr txBox="1"/>
          <p:nvPr/>
        </p:nvSpPr>
        <p:spPr>
          <a:xfrm>
            <a:off x="5454249" y="3955987"/>
            <a:ext cx="1283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ranklin Gothic Demi" panose="020B0703020102020204" pitchFamily="34" charset="0"/>
              </a:rPr>
              <a:t>Сотрудник</a:t>
            </a:r>
          </a:p>
          <a:p>
            <a:r>
              <a:rPr lang="ru-RU" dirty="0">
                <a:latin typeface="Franklin Gothic Demi" panose="020B0703020102020204" pitchFamily="34" charset="0"/>
              </a:rPr>
              <a:t>Сотрудник</a:t>
            </a:r>
          </a:p>
          <a:p>
            <a:r>
              <a:rPr lang="ru-RU" dirty="0">
                <a:latin typeface="Franklin Gothic Demi" panose="020B0703020102020204" pitchFamily="34" charset="0"/>
              </a:rPr>
              <a:t>Сотрудник</a:t>
            </a:r>
          </a:p>
          <a:p>
            <a:r>
              <a:rPr lang="ru-RU" dirty="0">
                <a:latin typeface="Franklin Gothic Demi" panose="020B0703020102020204" pitchFamily="34" charset="0"/>
              </a:rPr>
              <a:t>Сотрудник</a:t>
            </a:r>
          </a:p>
          <a:p>
            <a:r>
              <a:rPr lang="ru-RU" dirty="0">
                <a:latin typeface="Franklin Gothic Demi" panose="020B0703020102020204" pitchFamily="34" charset="0"/>
              </a:rPr>
              <a:t>Сотрудник</a:t>
            </a:r>
          </a:p>
          <a:p>
            <a:r>
              <a:rPr lang="ru-RU" dirty="0">
                <a:latin typeface="Franklin Gothic Demi" panose="020B0703020102020204" pitchFamily="34" charset="0"/>
              </a:rPr>
              <a:t>Сотрудник</a:t>
            </a:r>
          </a:p>
          <a:p>
            <a:r>
              <a:rPr lang="ru-RU" dirty="0">
                <a:latin typeface="Franklin Gothic Demi" panose="020B0703020102020204" pitchFamily="34" charset="0"/>
              </a:rPr>
              <a:t>Сотрудник</a:t>
            </a:r>
          </a:p>
          <a:p>
            <a:endParaRPr lang="ru-RU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2466004-6CB7-47AA-B59E-3672468CBAB7}"/>
              </a:ext>
            </a:extLst>
          </p:cNvPr>
          <p:cNvCxnSpPr>
            <a:stCxn id="8" idx="3"/>
          </p:cNvCxnSpPr>
          <p:nvPr/>
        </p:nvCxnSpPr>
        <p:spPr>
          <a:xfrm>
            <a:off x="6768939" y="3149070"/>
            <a:ext cx="6719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10A232A3-DA5B-4EE0-99BE-A090FD3B814D}"/>
              </a:ext>
            </a:extLst>
          </p:cNvPr>
          <p:cNvCxnSpPr/>
          <p:nvPr/>
        </p:nvCxnSpPr>
        <p:spPr>
          <a:xfrm>
            <a:off x="7440930" y="3149070"/>
            <a:ext cx="0" cy="18344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8FF8646-F438-4BF7-99DC-44CD74D40574}"/>
              </a:ext>
            </a:extLst>
          </p:cNvPr>
          <p:cNvCxnSpPr/>
          <p:nvPr/>
        </p:nvCxnSpPr>
        <p:spPr>
          <a:xfrm flipH="1">
            <a:off x="6938010" y="4983480"/>
            <a:ext cx="502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801346ED-32A0-4BE8-8A65-F4D46A6FB09A}"/>
              </a:ext>
            </a:extLst>
          </p:cNvPr>
          <p:cNvCxnSpPr/>
          <p:nvPr/>
        </p:nvCxnSpPr>
        <p:spPr>
          <a:xfrm flipV="1">
            <a:off x="6938010" y="3863340"/>
            <a:ext cx="0" cy="11201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40F35C95-8446-4503-A46E-9C0845F87AC5}"/>
              </a:ext>
            </a:extLst>
          </p:cNvPr>
          <p:cNvCxnSpPr>
            <a:cxnSpLocks/>
          </p:cNvCxnSpPr>
          <p:nvPr/>
        </p:nvCxnSpPr>
        <p:spPr>
          <a:xfrm flipH="1">
            <a:off x="5269230" y="3874770"/>
            <a:ext cx="16687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DB5EA5E1-1D55-4F9B-BED6-F5E951B7BCFA}"/>
              </a:ext>
            </a:extLst>
          </p:cNvPr>
          <p:cNvCxnSpPr/>
          <p:nvPr/>
        </p:nvCxnSpPr>
        <p:spPr>
          <a:xfrm>
            <a:off x="5269230" y="3874770"/>
            <a:ext cx="0" cy="2148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D4F843D8-193D-4B1D-B3D8-A135E1ED7C4D}"/>
              </a:ext>
            </a:extLst>
          </p:cNvPr>
          <p:cNvCxnSpPr/>
          <p:nvPr/>
        </p:nvCxnSpPr>
        <p:spPr>
          <a:xfrm>
            <a:off x="5269230" y="6035040"/>
            <a:ext cx="16687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9B24BF99-F6C3-48EB-A304-8AB600275DB6}"/>
              </a:ext>
            </a:extLst>
          </p:cNvPr>
          <p:cNvCxnSpPr/>
          <p:nvPr/>
        </p:nvCxnSpPr>
        <p:spPr>
          <a:xfrm>
            <a:off x="6938010" y="4983480"/>
            <a:ext cx="0" cy="1040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8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F722E6-B397-4103-8E7A-8EE60D0424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2428" y="773806"/>
            <a:ext cx="8887143" cy="460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75E040-CD23-488C-9F7E-DFD7F2F6A5E0}"/>
              </a:ext>
            </a:extLst>
          </p:cNvPr>
          <p:cNvSpPr txBox="1"/>
          <p:nvPr/>
        </p:nvSpPr>
        <p:spPr>
          <a:xfrm>
            <a:off x="3392804" y="160020"/>
            <a:ext cx="5406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Franklin Gothic Heavy" panose="020B0903020102020204" pitchFamily="34" charset="0"/>
              </a:rPr>
              <a:t>Изменения в базе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0B7719-61E8-4ED9-A8C0-430671A8E2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8594" y="1878965"/>
            <a:ext cx="3333750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09931C-951E-47F9-99CD-2949FF7B0D7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8594" y="4152524"/>
            <a:ext cx="3333749" cy="1931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23B9D8-A1C6-4498-A967-6E59A24046D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132608" y="4152524"/>
            <a:ext cx="3431222" cy="2173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6C1208-BE5F-4A0D-A191-6B80AD9C1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608" y="1656080"/>
            <a:ext cx="3195264" cy="1845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553166-8CB9-4371-9E1A-0E8B7B3EDCA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740492" y="1878965"/>
            <a:ext cx="4418329" cy="495317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244DD40-284E-4231-A6BD-1C407CC552B4}"/>
              </a:ext>
            </a:extLst>
          </p:cNvPr>
          <p:cNvCxnSpPr/>
          <p:nvPr/>
        </p:nvCxnSpPr>
        <p:spPr>
          <a:xfrm>
            <a:off x="2514600" y="1314450"/>
            <a:ext cx="0" cy="422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1586BAD1-A2F0-4884-9CC1-DE578CB08672}"/>
              </a:ext>
            </a:extLst>
          </p:cNvPr>
          <p:cNvCxnSpPr>
            <a:cxnSpLocks/>
          </p:cNvCxnSpPr>
          <p:nvPr/>
        </p:nvCxnSpPr>
        <p:spPr>
          <a:xfrm rot="5400000">
            <a:off x="1780329" y="2123851"/>
            <a:ext cx="2633781" cy="1165237"/>
          </a:xfrm>
          <a:prstGeom prst="bentConnector3">
            <a:avLst>
              <a:gd name="adj1" fmla="val 873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41BE5D5-9E2B-4EB8-8198-1068BF963027}"/>
              </a:ext>
            </a:extLst>
          </p:cNvPr>
          <p:cNvCxnSpPr>
            <a:cxnSpLocks/>
          </p:cNvCxnSpPr>
          <p:nvPr/>
        </p:nvCxnSpPr>
        <p:spPr>
          <a:xfrm>
            <a:off x="3909060" y="1525905"/>
            <a:ext cx="0" cy="2280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809DD82-A4FD-4693-BA83-46982B33D10A}"/>
              </a:ext>
            </a:extLst>
          </p:cNvPr>
          <p:cNvCxnSpPr/>
          <p:nvPr/>
        </p:nvCxnSpPr>
        <p:spPr>
          <a:xfrm>
            <a:off x="3909060" y="3829050"/>
            <a:ext cx="1645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71CCC953-120B-49DF-95B8-80B4A487BEEF}"/>
              </a:ext>
            </a:extLst>
          </p:cNvPr>
          <p:cNvCxnSpPr/>
          <p:nvPr/>
        </p:nvCxnSpPr>
        <p:spPr>
          <a:xfrm>
            <a:off x="5554980" y="3501746"/>
            <a:ext cx="0" cy="650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68E1179-FAC7-42F3-ACA0-93E0636B3A46}"/>
              </a:ext>
            </a:extLst>
          </p:cNvPr>
          <p:cNvCxnSpPr/>
          <p:nvPr/>
        </p:nvCxnSpPr>
        <p:spPr>
          <a:xfrm>
            <a:off x="3909060" y="1525905"/>
            <a:ext cx="1645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D691A43-1A08-48BE-80C1-331ECAADC74E}"/>
              </a:ext>
            </a:extLst>
          </p:cNvPr>
          <p:cNvCxnSpPr/>
          <p:nvPr/>
        </p:nvCxnSpPr>
        <p:spPr>
          <a:xfrm flipV="1">
            <a:off x="5554980" y="1314450"/>
            <a:ext cx="0" cy="211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BB961EF-D857-493F-B670-F1CF9214AD46}"/>
              </a:ext>
            </a:extLst>
          </p:cNvPr>
          <p:cNvCxnSpPr/>
          <p:nvPr/>
        </p:nvCxnSpPr>
        <p:spPr>
          <a:xfrm>
            <a:off x="8161020" y="1314450"/>
            <a:ext cx="0" cy="422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0204C4D-96CA-4F67-9EA5-C487E52539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2854" y="3137523"/>
            <a:ext cx="1609950" cy="17147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A3F4232-4008-4AFC-9DDF-43BA22AC37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6236" y="5640693"/>
            <a:ext cx="1486107" cy="171474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B7370301-024B-4A9D-9DE2-C078C2E8D0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5234" y="5947738"/>
            <a:ext cx="2181529" cy="20005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895245BE-39EC-41E2-8DDE-DD5DE2CEA5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0991" y="3233981"/>
            <a:ext cx="1867161" cy="161948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78EE623-9FF1-4187-AF98-4A77DF4175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4082" y="3715690"/>
            <a:ext cx="1514686" cy="18100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2644C98-F958-4214-A436-9A54AEB83C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26772" y="1978330"/>
            <a:ext cx="1676634" cy="181000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8269EB61-B073-430C-96A7-D7F3A6E912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31614" y="1418907"/>
            <a:ext cx="1066949" cy="181000"/>
          </a:xfrm>
          <a:prstGeom prst="rect">
            <a:avLst/>
          </a:prstGeom>
        </p:spPr>
      </p:pic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DC97D72-69C5-4B28-B902-FFAD54A84F59}"/>
              </a:ext>
            </a:extLst>
          </p:cNvPr>
          <p:cNvCxnSpPr>
            <a:stCxn id="2" idx="3"/>
          </p:cNvCxnSpPr>
          <p:nvPr/>
        </p:nvCxnSpPr>
        <p:spPr>
          <a:xfrm flipV="1">
            <a:off x="10539571" y="1003993"/>
            <a:ext cx="62551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62007BD9-F3C6-43AF-BBB5-08DD4C04AF50}"/>
              </a:ext>
            </a:extLst>
          </p:cNvPr>
          <p:cNvCxnSpPr/>
          <p:nvPr/>
        </p:nvCxnSpPr>
        <p:spPr>
          <a:xfrm>
            <a:off x="11165088" y="1003993"/>
            <a:ext cx="0" cy="30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4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avatars.dzeninfra.ru/get-zen_doc/5222535/pub_60eda9581d22d52c1d6cc8e5_60ee8e099908d00b884e9a0d/scale_1200">
            <a:extLst>
              <a:ext uri="{FF2B5EF4-FFF2-40B4-BE49-F238E27FC236}">
                <a16:creationId xmlns:a16="http://schemas.microsoft.com/office/drawing/2014/main" id="{85CDAA98-CBD8-4B9B-AB2E-CFA240D4E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24297"/>
            <a:ext cx="5592283" cy="393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blog.oy-li.ru/wp-content/uploads/2021/12/shutterstock_400221685-scaled-1.jpg">
            <a:extLst>
              <a:ext uri="{FF2B5EF4-FFF2-40B4-BE49-F238E27FC236}">
                <a16:creationId xmlns:a16="http://schemas.microsoft.com/office/drawing/2014/main" id="{BAFFACF0-B36B-40A0-BC5F-68433B2DB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3036034"/>
            <a:ext cx="5318443" cy="355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youroffice.com/wp-content/uploads/2016/08/bigstock_5448633_Business-Team-Success.jpg">
            <a:extLst>
              <a:ext uri="{FF2B5EF4-FFF2-40B4-BE49-F238E27FC236}">
                <a16:creationId xmlns:a16="http://schemas.microsoft.com/office/drawing/2014/main" id="{59C6067B-4914-4225-AEFD-3DEBC9F40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677" y="124297"/>
            <a:ext cx="5318443" cy="408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6844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Franklin Gothic Demi</vt:lpstr>
      <vt:lpstr>Franklin Gothic Heavy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5</cp:revision>
  <dcterms:created xsi:type="dcterms:W3CDTF">2023-04-13T07:41:19Z</dcterms:created>
  <dcterms:modified xsi:type="dcterms:W3CDTF">2023-04-24T07:41:53Z</dcterms:modified>
</cp:coreProperties>
</file>