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721957-CF14-4ACD-97BF-06AC59BF6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C24F141-6456-4BCE-A4D9-D30C78C1B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3B36F7-569D-48E6-A923-F8253C405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B3104-BF7C-422E-BDD6-FF069AA99B68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EFC376-BE78-45EF-8EE1-5549E0F3A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C88A50-4EC0-476F-8B0B-29B7A69A4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394FF-9C26-4CFB-8E03-B399DC2D07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832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C45A21-35D7-43F0-9FEF-03B1AE636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1384DF1-5D54-49D5-A120-DD5278423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EEBF77-3930-4A36-B1AF-4B93EACB8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B3104-BF7C-422E-BDD6-FF069AA99B68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CE90E6-4575-484B-A07B-D4ED92CCF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773474-C8A4-4FF9-A28C-CD7A58FAF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394FF-9C26-4CFB-8E03-B399DC2D07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1652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AB3B8EF-3E35-4FE6-809D-F3B5EABF9E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4CC0D86-A2F8-44C3-9CDB-89941F298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F433A5-BA5E-4A23-A396-44A3E8005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B3104-BF7C-422E-BDD6-FF069AA99B68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2F9A03-6E1B-4162-BFD6-CB24FB78E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E9E50C-0A7B-4135-8AAB-767B75DF5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394FF-9C26-4CFB-8E03-B399DC2D07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8759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2D13AC-10CD-4694-8BBB-9FD8F2F67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F62170-7BC5-4E21-A197-0CE24B085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EF50B3-C7B3-4F43-B3F7-E240C1F9B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B3104-BF7C-422E-BDD6-FF069AA99B68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E633C2-5371-4F0F-8FF9-BFF183D33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3939FA-DE39-48A2-B6B3-9F2B19FD9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394FF-9C26-4CFB-8E03-B399DC2D07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649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270878-CDB3-4CE9-AC57-71A7B5CFF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FF57585-132A-438B-9B12-1A7900670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B2FAD4-B6D4-4020-A82B-5D105F69E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B3104-BF7C-422E-BDD6-FF069AA99B68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FAFE9D-90C3-44CA-8FD5-FB058B925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009B62-6119-4432-B8E4-1B7F86520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394FF-9C26-4CFB-8E03-B399DC2D07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6328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24D37C-3D22-4D53-8959-DEAE74BB3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1BF094-1E3A-4ADE-B731-3E263A77F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61FFF30-D93A-45D8-9FC4-3486C5336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C3D7145-0973-40AA-AE09-2189F35C8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B3104-BF7C-422E-BDD6-FF069AA99B68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D221D09-EE47-4804-83F9-B9F7EC33B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6216521-E122-45A1-A3B4-DA550334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394FF-9C26-4CFB-8E03-B399DC2D07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1754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317A41-4143-4ED2-A19F-E6CDCC3C3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0D583E3-346A-496D-B0EB-8D0F217A9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2BCB610-DD1A-492D-B357-C69D4055E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70ADD98-468F-45FE-86B6-2D79DF9D5E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328F44A-393F-4B36-9CAC-C4607D2EB3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23E8680-B50F-4A99-8909-D50BFE104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B3104-BF7C-422E-BDD6-FF069AA99B68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3B89B94-C1DB-47D9-BC50-C3E68EDB7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929DD18-64DE-4B6B-8932-3B20F078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394FF-9C26-4CFB-8E03-B399DC2D07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9104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E34B0-9841-4A36-908E-E70558879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A391E74-24CB-48BC-B430-708AA9180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B3104-BF7C-422E-BDD6-FF069AA99B68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55ACCF2-5E91-4C05-8E36-E8C050B53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BC6F918-28F4-4B1D-AA79-A0076E6DD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394FF-9C26-4CFB-8E03-B399DC2D07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6977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079E964-BBCB-4232-803F-1439981A3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B3104-BF7C-422E-BDD6-FF069AA99B68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CE123B7-9F64-4CF9-908F-06D441214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A142EA0-BB03-4D40-90BC-1A98270DF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394FF-9C26-4CFB-8E03-B399DC2D07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222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0442E3-9B8B-4816-9B6E-0159E6166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A0C2FE-8357-440E-9773-CB18779DC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7B409C7-301D-49E5-84E8-267A6E78C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292E167-6EF6-4EA8-AA95-47DB25BD0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B3104-BF7C-422E-BDD6-FF069AA99B68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0C2F3A6-B524-4AAC-83E0-5B9E79622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AE8422-9438-4F93-964C-8ADE78A58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394FF-9C26-4CFB-8E03-B399DC2D07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8517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F0D17A-45BA-48AE-84B5-4A2DD273E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2EA0F59-D3F9-4F10-B16A-BBF27B5FBC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161B243-9317-4E44-B1F1-8724E3412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940518C-197F-4F94-BDB2-360F9FD43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B3104-BF7C-422E-BDD6-FF069AA99B68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94CA139-4EF3-470C-840F-D4E267511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AEECCCD-5203-4CE2-A733-553102769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394FF-9C26-4CFB-8E03-B399DC2D07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0461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4B1272-0FB6-47F6-81FC-6C81EFCE4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0C11CC0-EEB9-43CB-AD70-6B8C95459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5C652C-B6FB-4860-9096-5EF4BE6E0A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B3104-BF7C-422E-BDD6-FF069AA99B68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60FC82-354A-4C6F-897F-F7CCDC0D2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C3E49D-C651-4E79-9AB9-3CDE8CC84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394FF-9C26-4CFB-8E03-B399DC2D07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5810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F92FA9-4952-4FF8-A301-DC74ABE57AED}"/>
              </a:ext>
            </a:extLst>
          </p:cNvPr>
          <p:cNvSpPr txBox="1"/>
          <p:nvPr/>
        </p:nvSpPr>
        <p:spPr>
          <a:xfrm>
            <a:off x="4806950" y="2551837"/>
            <a:ext cx="2578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>
                <a:latin typeface="Franklin Gothic Heavy" panose="020B0903020102020204" pitchFamily="34" charset="0"/>
              </a:rPr>
              <a:t>Проект</a:t>
            </a:r>
          </a:p>
          <a:p>
            <a:pPr algn="ctr"/>
            <a:r>
              <a:rPr lang="en-US" sz="5400" dirty="0">
                <a:latin typeface="Franklin Gothic Heavy" panose="020B0903020102020204" pitchFamily="34" charset="0"/>
              </a:rPr>
              <a:t>CSN</a:t>
            </a:r>
            <a:endParaRPr lang="ru-RU" sz="5400" dirty="0">
              <a:latin typeface="Franklin Gothic Heavy" panose="020B0903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FA2276-789B-491E-81F7-0384B14DE19F}"/>
              </a:ext>
            </a:extLst>
          </p:cNvPr>
          <p:cNvSpPr txBox="1"/>
          <p:nvPr/>
        </p:nvSpPr>
        <p:spPr>
          <a:xfrm>
            <a:off x="8102600" y="6488668"/>
            <a:ext cx="408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Проект Марченко Андрея Дмитриевича</a:t>
            </a:r>
          </a:p>
        </p:txBody>
      </p:sp>
    </p:spTree>
    <p:extLst>
      <p:ext uri="{BB962C8B-B14F-4D97-AF65-F5344CB8AC3E}">
        <p14:creationId xmlns:p14="http://schemas.microsoft.com/office/powerpoint/2010/main" val="1508855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om-business.ru/wp-content/uploads/c/7/5/c758b5546329f89bd353956de2e58582.jpeg">
            <a:extLst>
              <a:ext uri="{FF2B5EF4-FFF2-40B4-BE49-F238E27FC236}">
                <a16:creationId xmlns:a16="http://schemas.microsoft.com/office/drawing/2014/main" id="{FE81D75A-48F5-4A14-8999-F9EB2345C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" y="153125"/>
            <a:ext cx="6154949" cy="428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psiola-center.ru/wp-content/uploads/6/0/d/60d7b35e5d144679ecfd9e68dd6ec83e.jpeg">
            <a:extLst>
              <a:ext uri="{FF2B5EF4-FFF2-40B4-BE49-F238E27FC236}">
                <a16:creationId xmlns:a16="http://schemas.microsoft.com/office/drawing/2014/main" id="{5CB2A3D0-23DE-4DCC-90DA-387EE1EBD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206" y="2416266"/>
            <a:ext cx="6432914" cy="428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9178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E4C2FB-79C0-4485-836A-943545761BA2}"/>
              </a:ext>
            </a:extLst>
          </p:cNvPr>
          <p:cNvSpPr txBox="1"/>
          <p:nvPr/>
        </p:nvSpPr>
        <p:spPr>
          <a:xfrm>
            <a:off x="5347335" y="2274838"/>
            <a:ext cx="14973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Описание реализации будет добавлено после окончания работы над проектом</a:t>
            </a:r>
          </a:p>
        </p:txBody>
      </p:sp>
    </p:spTree>
    <p:extLst>
      <p:ext uri="{BB962C8B-B14F-4D97-AF65-F5344CB8AC3E}">
        <p14:creationId xmlns:p14="http://schemas.microsoft.com/office/powerpoint/2010/main" val="631044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avatars.dzeninfra.ru/get-zen_doc/5222535/pub_60eda9581d22d52c1d6cc8e5_60ee8e099908d00b884e9a0d/scale_1200">
            <a:extLst>
              <a:ext uri="{FF2B5EF4-FFF2-40B4-BE49-F238E27FC236}">
                <a16:creationId xmlns:a16="http://schemas.microsoft.com/office/drawing/2014/main" id="{85CDAA98-CBD8-4B9B-AB2E-CFA240D4E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" y="124297"/>
            <a:ext cx="5592283" cy="3933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blog.oy-li.ru/wp-content/uploads/2021/12/shutterstock_400221685-scaled-1.jpg">
            <a:extLst>
              <a:ext uri="{FF2B5EF4-FFF2-40B4-BE49-F238E27FC236}">
                <a16:creationId xmlns:a16="http://schemas.microsoft.com/office/drawing/2014/main" id="{BAFFACF0-B36B-40A0-BC5F-68433B2DB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720" y="3036034"/>
            <a:ext cx="5318443" cy="355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www.youroffice.com/wp-content/uploads/2016/08/bigstock_5448633_Business-Team-Success.jpg">
            <a:extLst>
              <a:ext uri="{FF2B5EF4-FFF2-40B4-BE49-F238E27FC236}">
                <a16:creationId xmlns:a16="http://schemas.microsoft.com/office/drawing/2014/main" id="{59C6067B-4914-4225-AEFD-3DEBC9F40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0677" y="124297"/>
            <a:ext cx="5318443" cy="4084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6844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15</Words>
  <Application>Microsoft Office PowerPoint</Application>
  <PresentationFormat>Широкоэкранный</PresentationFormat>
  <Paragraphs>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Franklin Gothic Heavy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Andrey</dc:creator>
  <cp:lastModifiedBy>Andrey</cp:lastModifiedBy>
  <cp:revision>1</cp:revision>
  <dcterms:created xsi:type="dcterms:W3CDTF">2023-04-13T07:41:19Z</dcterms:created>
  <dcterms:modified xsi:type="dcterms:W3CDTF">2023-04-13T07:55:39Z</dcterms:modified>
</cp:coreProperties>
</file>