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5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CE07E-2957-ACCA-0EDA-356FCF2C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1DE4DA8-CEEE-8712-6915-480BEFB86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99B0E9-0D21-87F1-A03A-0A34BE4C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670A-2AAF-422C-B16B-A83B57506A15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D73B6B-E87D-AE11-5336-5083A9E7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AFA2DE-C4EE-BAAE-CA5D-AB4892E4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231F-7F0D-4D3C-8F3C-7F265A189E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63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47553-3242-F832-7540-723BBE43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5E71633-FE40-F654-676F-82949CF93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EF25A5-96BE-70F4-2D29-1E4B912B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670A-2AAF-422C-B16B-A83B57506A15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906077-9219-3D14-DD2F-7C32F769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B418B5-8003-4833-4373-2AA15F0A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231F-7F0D-4D3C-8F3C-7F265A189E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649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0B11CBF-3570-016F-B852-8E88C0897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B97B6C6-43DA-7A21-BF5E-0BF1B202F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CC687E-D5B2-AA27-E1A5-74A2718C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670A-2AAF-422C-B16B-A83B57506A15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B02769-71F5-8B39-7A41-88B85EF6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35DD4A-C4B3-D140-B824-EF3BCE39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231F-7F0D-4D3C-8F3C-7F265A189E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653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6523B-FFB7-0F4C-DD0D-9249D82A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5A4BAE-ECA2-AEFD-7774-AB7FA2B79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184083-6540-4822-AB96-15E4523C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670A-2AAF-422C-B16B-A83B57506A15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A54B6E-5083-3CE0-A4D2-EB495C16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29C0B5-D153-154C-54AF-69370FF3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231F-7F0D-4D3C-8F3C-7F265A189E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267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55C3D-C058-FBCE-98D1-4B557C24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73D48A-79A2-6C4A-79CE-314C21191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AF2D0E-5AFB-8181-BC2F-AF4FC9B9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670A-2AAF-422C-B16B-A83B57506A15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017AB1-EC98-D18F-3EB2-AE108BB2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B116A4A-0B57-0BC1-7826-6C5D2B44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231F-7F0D-4D3C-8F3C-7F265A189E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515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10609-94A6-8D99-EC96-FE109C07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DCE5D1-B2E7-F3BD-D240-18E824340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6AE1D67-FBAB-54C9-28CD-C028787D9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84D773C-9642-B865-9F96-7C948F02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670A-2AAF-422C-B16B-A83B57506A15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890C297-DEA3-4757-CBCA-7D07B209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E3DC80A-087E-A740-7272-90FD5134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231F-7F0D-4D3C-8F3C-7F265A189E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81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8B655-0939-F1EE-AC6E-81B7C78B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D793FF-F9D6-B564-5546-DEFAC6E13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0A6809B-60F0-6DDA-D63C-59335BC91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8B3577-B4B8-8D85-B7D3-53B2D4CE5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7DBE72B-F696-EC05-EE89-054DB1E10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C58C378-DEF9-2278-BBD6-C6DD28B4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670A-2AAF-422C-B16B-A83B57506A15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4F95F98-DD59-46F2-ACB2-DF4BC053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9F9261A-3B64-79D1-4E4C-E3C9BBDD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231F-7F0D-4D3C-8F3C-7F265A189E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847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1A718-4E46-BF9D-C0F8-BEA6C01C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122FEC4-5531-3EFF-78C0-4A00FEA7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670A-2AAF-422C-B16B-A83B57506A15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80722B6-3698-6BEA-C14F-CC928B83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6900714-E103-B4D1-C2E1-00390E80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231F-7F0D-4D3C-8F3C-7F265A189E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042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4CA3DA1-36FF-698A-CC95-24718BC1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670A-2AAF-422C-B16B-A83B57506A15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C33DFE1-F74D-D9B7-48B5-9F0910BE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849FA4-C73E-FB60-D6EE-85467622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231F-7F0D-4D3C-8F3C-7F265A189E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694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D04F0-EF8C-D830-6B82-F4F85CE1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CDEA7C-D908-C04A-E4AC-5C2CEA541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739493-B923-8A58-FBD8-3B965E990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ECD79D6-7F7C-1C15-37E1-6FB609C5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670A-2AAF-422C-B16B-A83B57506A15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D380004-FE24-F0F4-7CBD-9CA1BF48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38AB37E-AB03-94B8-5190-F86569E4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231F-7F0D-4D3C-8F3C-7F265A189E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587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9D7D0-3C79-36FB-7BDB-49B5A1F2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F09363B-BDDF-EFCE-074C-8A514FE72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2906E9E-3503-4302-AC0A-192CC7FB6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1FC7FB1-ABEB-2BCF-F868-E2751E36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670A-2AAF-422C-B16B-A83B57506A15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C0B4364-3422-3886-917E-DC7535BC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1B1EEF-58D9-4E0A-48E1-1DF1A49E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231F-7F0D-4D3C-8F3C-7F265A189E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638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C054A31-AE34-D69F-7606-0CA2D26C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5E620E-7D6B-CFE2-0591-7506E8AA9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E0C241-4FB0-4FB7-9D11-6CBE79C78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4670A-2AAF-422C-B16B-A83B57506A15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697C3E-E486-9276-96DF-87B63291A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AB295A-8E8D-B83C-2D97-FA9CB36DA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E231F-7F0D-4D3C-8F3C-7F265A189E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511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EB54C47F-7ACF-45C7-6944-BC3364704AC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53309" y="4322293"/>
            <a:ext cx="11652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38459409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Breedbeeld</PresentationFormat>
  <Paragraphs>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Elja van Tol</dc:creator>
  <cp:lastModifiedBy>Elja van Tol</cp:lastModifiedBy>
  <cp:revision>10</cp:revision>
  <dcterms:created xsi:type="dcterms:W3CDTF">2024-09-09T11:04:56Z</dcterms:created>
  <dcterms:modified xsi:type="dcterms:W3CDTF">2024-09-09T11:21:20Z</dcterms:modified>
</cp:coreProperties>
</file>