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9" r:id="rId3"/>
    <p:sldId id="262" r:id="rId4"/>
    <p:sldId id="261" r:id="rId5"/>
    <p:sldId id="256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72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528A3-F749-44C2-BD07-C5F43EF4C78C}" type="datetimeFigureOut">
              <a:rPr lang="ko-KR" altLang="en-US" smtClean="0"/>
              <a:t>2020-05-11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7934F-6CFD-438E-95C4-F692F929EB0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528A3-F749-44C2-BD07-C5F43EF4C78C}" type="datetimeFigureOut">
              <a:rPr lang="ko-KR" altLang="en-US" smtClean="0"/>
              <a:t>2020-05-11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7934F-6CFD-438E-95C4-F692F929EB0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528A3-F749-44C2-BD07-C5F43EF4C78C}" type="datetimeFigureOut">
              <a:rPr lang="ko-KR" altLang="en-US" smtClean="0"/>
              <a:t>2020-05-11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7934F-6CFD-438E-95C4-F692F929EB0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528A3-F749-44C2-BD07-C5F43EF4C78C}" type="datetimeFigureOut">
              <a:rPr lang="ko-KR" altLang="en-US" smtClean="0"/>
              <a:t>2020-05-11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7934F-6CFD-438E-95C4-F692F929EB0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528A3-F749-44C2-BD07-C5F43EF4C78C}" type="datetimeFigureOut">
              <a:rPr lang="ko-KR" altLang="en-US" smtClean="0"/>
              <a:t>2020-05-11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7934F-6CFD-438E-95C4-F692F929EB0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528A3-F749-44C2-BD07-C5F43EF4C78C}" type="datetimeFigureOut">
              <a:rPr lang="ko-KR" altLang="en-US" smtClean="0"/>
              <a:t>2020-05-11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7934F-6CFD-438E-95C4-F692F929EB0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528A3-F749-44C2-BD07-C5F43EF4C78C}" type="datetimeFigureOut">
              <a:rPr lang="ko-KR" altLang="en-US" smtClean="0"/>
              <a:t>2020-05-11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7934F-6CFD-438E-95C4-F692F929EB0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528A3-F749-44C2-BD07-C5F43EF4C78C}" type="datetimeFigureOut">
              <a:rPr lang="ko-KR" altLang="en-US" smtClean="0"/>
              <a:t>2020-05-11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7934F-6CFD-438E-95C4-F692F929EB0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528A3-F749-44C2-BD07-C5F43EF4C78C}" type="datetimeFigureOut">
              <a:rPr lang="ko-KR" altLang="en-US" smtClean="0"/>
              <a:t>2020-05-11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7934F-6CFD-438E-95C4-F692F929EB0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528A3-F749-44C2-BD07-C5F43EF4C78C}" type="datetimeFigureOut">
              <a:rPr lang="ko-KR" altLang="en-US" smtClean="0"/>
              <a:t>2020-05-11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7934F-6CFD-438E-95C4-F692F929EB0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528A3-F749-44C2-BD07-C5F43EF4C78C}" type="datetimeFigureOut">
              <a:rPr lang="ko-KR" altLang="en-US" smtClean="0"/>
              <a:t>2020-05-11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7934F-6CFD-438E-95C4-F692F929EB0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B528A3-F749-44C2-BD07-C5F43EF4C78C}" type="datetimeFigureOut">
              <a:rPr lang="ko-KR" altLang="en-US" smtClean="0"/>
              <a:t>2020-05-11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77934F-6CFD-438E-95C4-F692F929EB0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785786" y="2857496"/>
            <a:ext cx="807249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ko-KR" dirty="0" smtClean="0"/>
              <a:t>  2. </a:t>
            </a:r>
            <a:r>
              <a:rPr lang="ko-KR" altLang="en-US" dirty="0" smtClean="0"/>
              <a:t>전송을 클릭한 경우</a:t>
            </a:r>
            <a:r>
              <a:rPr lang="en-US" altLang="ko-KR" dirty="0" smtClean="0"/>
              <a:t>(</a:t>
            </a:r>
            <a:r>
              <a:rPr lang="ko-KR" altLang="en-US" dirty="0" smtClean="0"/>
              <a:t>단</a:t>
            </a:r>
            <a:r>
              <a:rPr lang="en-US" altLang="ko-KR" dirty="0" smtClean="0"/>
              <a:t>, ID </a:t>
            </a:r>
            <a:r>
              <a:rPr lang="ko-KR" altLang="en-US" dirty="0" smtClean="0"/>
              <a:t>기억하기 클릭하지 않은 경우</a:t>
            </a:r>
            <a:r>
              <a:rPr lang="en-US" altLang="ko-KR" dirty="0" smtClean="0"/>
              <a:t>)</a:t>
            </a:r>
          </a:p>
          <a:p>
            <a:pPr marL="342900" indent="-342900"/>
            <a:r>
              <a:rPr lang="en-US" altLang="ko-KR" dirty="0"/>
              <a:t> </a:t>
            </a:r>
            <a:r>
              <a:rPr lang="en-US" altLang="ko-KR" dirty="0" smtClean="0"/>
              <a:t>    - </a:t>
            </a:r>
            <a:r>
              <a:rPr lang="ko-KR" altLang="en-US" dirty="0" smtClean="0"/>
              <a:t>전송 전에 반드시 유효성 검사합니다</a:t>
            </a:r>
            <a:r>
              <a:rPr lang="en-US" altLang="ko-KR" dirty="0" smtClean="0"/>
              <a:t>.     </a:t>
            </a:r>
          </a:p>
          <a:p>
            <a:pPr marL="342900" indent="-342900"/>
            <a:r>
              <a:rPr lang="en-US" altLang="ko-KR" dirty="0"/>
              <a:t> </a:t>
            </a:r>
            <a:r>
              <a:rPr lang="en-US" altLang="ko-KR" dirty="0" smtClean="0"/>
              <a:t>    - </a:t>
            </a:r>
            <a:r>
              <a:rPr lang="ko-KR" altLang="en-US" dirty="0" smtClean="0"/>
              <a:t>입력한 아이디가 </a:t>
            </a:r>
            <a:r>
              <a:rPr lang="en-US" altLang="ko-KR" dirty="0" smtClean="0"/>
              <a:t>web.xml</a:t>
            </a:r>
            <a:r>
              <a:rPr lang="ko-KR" altLang="en-US" dirty="0" smtClean="0"/>
              <a:t>에 설정된 </a:t>
            </a:r>
            <a:r>
              <a:rPr lang="en-US" altLang="ko-KR" dirty="0" smtClean="0"/>
              <a:t>ID</a:t>
            </a:r>
            <a:r>
              <a:rPr lang="ko-KR" altLang="en-US" dirty="0" smtClean="0"/>
              <a:t>와 다른 경우</a:t>
            </a:r>
            <a:endParaRPr lang="en-US" altLang="ko-KR" dirty="0"/>
          </a:p>
          <a:p>
            <a:pPr marL="342900" indent="-342900"/>
            <a:r>
              <a:rPr lang="en-US" altLang="ko-KR" dirty="0" smtClean="0"/>
              <a:t>        “</a:t>
            </a:r>
            <a:r>
              <a:rPr lang="ko-KR" altLang="en-US" dirty="0"/>
              <a:t>로그인 </a:t>
            </a:r>
            <a:r>
              <a:rPr lang="en-US" altLang="ko-KR" dirty="0"/>
              <a:t>ID</a:t>
            </a:r>
            <a:r>
              <a:rPr lang="ko-KR" altLang="en-US" dirty="0"/>
              <a:t>가 다릅니다</a:t>
            </a:r>
            <a:r>
              <a:rPr lang="en-US" altLang="ko-KR" dirty="0" smtClean="0"/>
              <a:t>.” alert</a:t>
            </a:r>
            <a:r>
              <a:rPr lang="ko-KR" altLang="en-US" dirty="0" smtClean="0"/>
              <a:t>창  나타내고 이전 페이지로 이동</a:t>
            </a:r>
            <a:endParaRPr lang="en-US" altLang="ko-KR" dirty="0" smtClean="0"/>
          </a:p>
          <a:p>
            <a:pPr marL="342900" indent="-342900"/>
            <a:r>
              <a:rPr lang="en-US" altLang="ko-KR" dirty="0"/>
              <a:t> </a:t>
            </a:r>
            <a:r>
              <a:rPr lang="en-US" altLang="ko-KR" dirty="0" smtClean="0"/>
              <a:t>    -  </a:t>
            </a:r>
            <a:r>
              <a:rPr lang="ko-KR" altLang="en-US" dirty="0" smtClean="0"/>
              <a:t>입력한 비밀번호가 </a:t>
            </a:r>
            <a:r>
              <a:rPr lang="en-US" altLang="ko-KR" dirty="0" smtClean="0"/>
              <a:t>web.xml</a:t>
            </a:r>
            <a:r>
              <a:rPr lang="ko-KR" altLang="en-US" dirty="0"/>
              <a:t> 에 설정된 </a:t>
            </a:r>
            <a:r>
              <a:rPr lang="en-US" altLang="ko-KR" dirty="0" smtClean="0"/>
              <a:t>pass</a:t>
            </a:r>
            <a:r>
              <a:rPr lang="ko-KR" altLang="en-US" dirty="0" smtClean="0"/>
              <a:t>와 다른 경우</a:t>
            </a:r>
            <a:endParaRPr lang="en-US" altLang="ko-KR" dirty="0" smtClean="0"/>
          </a:p>
          <a:p>
            <a:pPr marL="342900" indent="-342900"/>
            <a:r>
              <a:rPr lang="en-US" altLang="ko-KR" dirty="0" smtClean="0"/>
              <a:t>         </a:t>
            </a:r>
            <a:r>
              <a:rPr lang="en-US" altLang="ko-KR" dirty="0"/>
              <a:t>"</a:t>
            </a:r>
            <a:r>
              <a:rPr lang="ko-KR" altLang="en-US" dirty="0"/>
              <a:t>패스워드가 다릅니다</a:t>
            </a:r>
            <a:r>
              <a:rPr lang="en-US" altLang="ko-KR" dirty="0" smtClean="0"/>
              <a:t>.“ alert</a:t>
            </a:r>
            <a:r>
              <a:rPr lang="ko-KR" altLang="en-US" dirty="0" smtClean="0"/>
              <a:t>창  나타내고 이전 페이지로 이동</a:t>
            </a:r>
            <a:endParaRPr lang="en-US" altLang="ko-KR" dirty="0" smtClean="0"/>
          </a:p>
          <a:p>
            <a:pPr marL="342900" indent="-342900"/>
            <a:r>
              <a:rPr lang="en-US" altLang="ko-KR" dirty="0"/>
              <a:t> </a:t>
            </a:r>
            <a:r>
              <a:rPr lang="en-US" altLang="ko-KR" dirty="0" smtClean="0"/>
              <a:t>    - </a:t>
            </a:r>
            <a:r>
              <a:rPr lang="ko-KR" altLang="en-US" dirty="0" smtClean="0"/>
              <a:t>아이디와 비밀번호가 일치하는 경우 </a:t>
            </a:r>
            <a:endParaRPr lang="en-US" altLang="ko-KR" dirty="0" smtClean="0"/>
          </a:p>
          <a:p>
            <a:pPr marL="342900" indent="-342900"/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57224" y="214290"/>
            <a:ext cx="64294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smtClean="0"/>
              <a:t>login.jsp  </a:t>
            </a:r>
            <a:r>
              <a:rPr lang="ko-KR" altLang="en-US" dirty="0" smtClean="0"/>
              <a:t>실행 화면</a:t>
            </a:r>
            <a:endParaRPr lang="en-US" altLang="ko-KR" dirty="0" smtClean="0"/>
          </a:p>
          <a:p>
            <a:pPr marL="342900" indent="-342900">
              <a:buAutoNum type="arabicPeriod"/>
            </a:pP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28" y="5143512"/>
            <a:ext cx="6286544" cy="1500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19" y="692697"/>
            <a:ext cx="3505181" cy="200219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714356"/>
            <a:ext cx="5572164" cy="1928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00100" y="3929066"/>
            <a:ext cx="5643602" cy="17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TextBox 10"/>
          <p:cNvSpPr txBox="1"/>
          <p:nvPr/>
        </p:nvSpPr>
        <p:spPr>
          <a:xfrm>
            <a:off x="928662" y="142852"/>
            <a:ext cx="5786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3. 2</a:t>
            </a:r>
            <a:r>
              <a:rPr lang="ko-KR" altLang="en-US" dirty="0" smtClean="0"/>
              <a:t>번에서 </a:t>
            </a:r>
            <a:r>
              <a:rPr lang="en-US" altLang="ko-KR" dirty="0" smtClean="0"/>
              <a:t>alert</a:t>
            </a:r>
            <a:r>
              <a:rPr lang="ko-KR" altLang="en-US" dirty="0" smtClean="0"/>
              <a:t>창의 확인 버튼을 클릭한 경우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000100" y="3357562"/>
            <a:ext cx="5786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4. 3</a:t>
            </a:r>
            <a:r>
              <a:rPr lang="ko-KR" altLang="en-US" dirty="0" smtClean="0"/>
              <a:t>번 그림의 로그인 체크를 클릭한 경우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1142984"/>
            <a:ext cx="4337050" cy="173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TextBox 12"/>
          <p:cNvSpPr txBox="1"/>
          <p:nvPr/>
        </p:nvSpPr>
        <p:spPr>
          <a:xfrm>
            <a:off x="785786" y="571480"/>
            <a:ext cx="5786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5. 4</a:t>
            </a:r>
            <a:r>
              <a:rPr lang="ko-KR" altLang="en-US" dirty="0" smtClean="0"/>
              <a:t>번 그림의 로그아웃을 클릭한 경우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28662" y="3286124"/>
            <a:ext cx="5786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6. 5</a:t>
            </a:r>
            <a:r>
              <a:rPr lang="ko-KR" altLang="en-US" dirty="0" smtClean="0"/>
              <a:t>번 그림의 로그인 페이지로 이동을 클릭한 경우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1539" y="3655457"/>
            <a:ext cx="4940622" cy="214980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85720" y="285728"/>
            <a:ext cx="8572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7. ID </a:t>
            </a:r>
            <a:r>
              <a:rPr lang="ko-KR" altLang="en-US" dirty="0" smtClean="0"/>
              <a:t>기억하기를 선택하고 </a:t>
            </a:r>
            <a:r>
              <a:rPr lang="en-US" altLang="ko-KR" dirty="0" smtClean="0"/>
              <a:t>ID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pass</a:t>
            </a:r>
            <a:r>
              <a:rPr lang="ko-KR" altLang="en-US" dirty="0" smtClean="0"/>
              <a:t>를 제대로 입력한 후에 전송을 클릭한 경우 </a:t>
            </a:r>
            <a:endParaRPr lang="ko-KR" altLang="en-US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4071942"/>
            <a:ext cx="4394200" cy="199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571472" y="3143248"/>
            <a:ext cx="82153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8</a:t>
            </a:r>
            <a:r>
              <a:rPr lang="en-US" altLang="ko-KR" dirty="0" smtClean="0"/>
              <a:t>. 2</a:t>
            </a:r>
            <a:r>
              <a:rPr lang="ko-KR" altLang="en-US" dirty="0" smtClean="0"/>
              <a:t>번의 </a:t>
            </a:r>
            <a:r>
              <a:rPr lang="en-US" altLang="ko-KR" dirty="0" smtClean="0"/>
              <a:t>alert</a:t>
            </a:r>
            <a:r>
              <a:rPr lang="ko-KR" altLang="en-US" dirty="0" smtClean="0"/>
              <a:t>창 나온 뒤 결과화면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ko-KR" altLang="en-US" dirty="0" smtClean="0"/>
              <a:t>로그인 체크를 클릭하면 </a:t>
            </a:r>
            <a:r>
              <a:rPr lang="en-US" altLang="ko-KR" dirty="0" smtClean="0"/>
              <a:t>4</a:t>
            </a:r>
            <a:r>
              <a:rPr lang="ko-KR" altLang="en-US" dirty="0" smtClean="0"/>
              <a:t>번의 화면이 출력되고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ko-KR" altLang="en-US" dirty="0" smtClean="0"/>
              <a:t>로그인 화면 다시 보기를 클릭하면 </a:t>
            </a:r>
            <a:r>
              <a:rPr lang="en-US" altLang="ko-KR" dirty="0" smtClean="0"/>
              <a:t>9</a:t>
            </a:r>
            <a:r>
              <a:rPr lang="ko-KR" altLang="en-US" dirty="0" smtClean="0"/>
              <a:t>번 화면이 출력됩니다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513" y="836712"/>
            <a:ext cx="3845807" cy="21300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57158" y="571480"/>
            <a:ext cx="85725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9. ID </a:t>
            </a:r>
            <a:r>
              <a:rPr lang="ko-KR" altLang="en-US" dirty="0" smtClean="0"/>
              <a:t>기억하기를 선택하고 전송을 한 후에 다시 </a:t>
            </a:r>
            <a:r>
              <a:rPr lang="en-US" altLang="ko-KR" dirty="0" smtClean="0"/>
              <a:t>login.jsp</a:t>
            </a:r>
            <a:r>
              <a:rPr lang="ko-KR" altLang="en-US" dirty="0" smtClean="0"/>
              <a:t>로 이동하면 아래 화면처럼 </a:t>
            </a:r>
            <a:r>
              <a:rPr lang="en-US" altLang="ko-KR" dirty="0" smtClean="0"/>
              <a:t>ID</a:t>
            </a:r>
            <a:r>
              <a:rPr lang="ko-KR" altLang="en-US" dirty="0" smtClean="0"/>
              <a:t>가 나타나고 </a:t>
            </a:r>
            <a:r>
              <a:rPr lang="en-US" altLang="ko-KR" dirty="0" smtClean="0"/>
              <a:t>ID </a:t>
            </a:r>
            <a:r>
              <a:rPr lang="ko-KR" altLang="en-US" dirty="0" smtClean="0"/>
              <a:t>기억하기 체크 박스가 체크된 상태로 화면이 출력되도록 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28662" y="4000504"/>
            <a:ext cx="5929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쿠키의 유효시간은 </a:t>
            </a:r>
            <a:r>
              <a:rPr lang="en-US" altLang="ko-KR" dirty="0" smtClean="0"/>
              <a:t>2</a:t>
            </a:r>
            <a:r>
              <a:rPr lang="ko-KR" altLang="en-US" dirty="0" smtClean="0"/>
              <a:t>분으로 설정합니다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700808"/>
            <a:ext cx="3681214" cy="20720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191</Words>
  <Application>Microsoft Office PowerPoint</Application>
  <PresentationFormat>화면 슬라이드 쇼(4:3)</PresentationFormat>
  <Paragraphs>18</Paragraphs>
  <Slides>5</Slides>
  <Notes>0</Notes>
  <HiddenSlides>1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다다</dc:creator>
  <cp:lastModifiedBy>user1</cp:lastModifiedBy>
  <cp:revision>14</cp:revision>
  <dcterms:created xsi:type="dcterms:W3CDTF">2016-12-27T13:27:44Z</dcterms:created>
  <dcterms:modified xsi:type="dcterms:W3CDTF">2020-05-11T03:42:21Z</dcterms:modified>
</cp:coreProperties>
</file>