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50593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 solving 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 descr="male prof calcu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558048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cks.on.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534399" cy="53798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914400"/>
            <a:ext cx="51727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Time Management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0"/>
            <a:ext cx="9169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88" y="14288"/>
            <a:ext cx="9145588" cy="6843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169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Importance of Soft Skills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 handle interpersonal relations.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To take appropriate decisions 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To communicate effectively.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To have good impression and impact to gain professional development, etc..,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924985"/>
            <a:ext cx="5181600" cy="1933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418" y="685800"/>
            <a:ext cx="8475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Important Soft skills are..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638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Strong work ethic.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Positive attitude.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Good Communication skills.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Time management abilities.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Problem – Solving skills.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Acting as a team player.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Interpersonal relations &amp; Self Confidence.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Ability to accept and learn.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Flexibility / Adaptability.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Working well under pressure. Etc..,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1675519"/>
            <a:ext cx="2847975" cy="510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608" y="753070"/>
            <a:ext cx="7179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do we really want..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Business and Education should be on the same page…</a:t>
            </a:r>
            <a:endParaRPr lang="en-US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762071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"There is only one valid definition of business purpose: to create a customer. “</a:t>
            </a: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-  Peter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Drucker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655131"/>
            <a:ext cx="7772400" cy="136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“Technical Skills will get you the interview, but it’s the soft skills that get you the job”</a:t>
            </a:r>
          </a:p>
          <a:p>
            <a:pPr algn="r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Heard repeatedly in</a:t>
            </a:r>
          </a:p>
          <a:p>
            <a:pPr algn="r">
              <a:lnSpc>
                <a:spcPct val="7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Industry Focus Groups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49166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Think about this..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7315200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You could have great technical skills, but if you cannot communicate those skills, what good are they?</a:t>
            </a:r>
            <a:endParaRPr lang="en-US" sz="2800" b="1" dirty="0" smtClean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726359"/>
            <a:ext cx="3073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Life skills..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800600"/>
            <a:ext cx="7239000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Soft Skills compliment hard skills, which are the technical requirements of a job”</a:t>
            </a:r>
            <a:endParaRPr lang="en-US" sz="2800" b="1" i="1" dirty="0">
              <a:solidFill>
                <a:schemeClr val="bg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838200"/>
            <a:ext cx="80772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Soft skill for successful career..</a:t>
            </a:r>
            <a:endParaRPr kumimoji="0" lang="en-US" sz="40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Soft skills with special focus in present scenario is very important because….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Soft skill is the ability required and expected from persons for finding a suitable job, its maintenance and promotion”</a:t>
            </a:r>
            <a:endParaRPr lang="en-US" sz="24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29718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28800"/>
            <a:ext cx="8030467" cy="359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Career Limiting </a:t>
            </a:r>
          </a:p>
          <a:p>
            <a:pPr algn="ctr">
              <a:lnSpc>
                <a:spcPct val="150000"/>
              </a:lnSpc>
            </a:pPr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Moves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76626"/>
            <a:ext cx="812036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Welcome to the session on</a:t>
            </a:r>
            <a:endParaRPr lang="en-US" sz="5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7933" y="3006804"/>
            <a:ext cx="647826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 SOFT SKILLS “</a:t>
            </a:r>
            <a:endParaRPr 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5152072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</a:t>
            </a:r>
          </a:p>
          <a:p>
            <a:endParaRPr lang="en-US" dirty="0" smtClean="0"/>
          </a:p>
          <a:p>
            <a:r>
              <a:rPr lang="en-US" dirty="0" smtClean="0"/>
              <a:t>Y N Jagadeesh</a:t>
            </a:r>
          </a:p>
          <a:p>
            <a:r>
              <a:rPr lang="en-US" dirty="0" smtClean="0"/>
              <a:t>Trainer – Soft skills</a:t>
            </a:r>
          </a:p>
          <a:p>
            <a:r>
              <a:rPr lang="en-US" dirty="0" smtClean="0"/>
              <a:t>Blue HR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8991600" cy="571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609600"/>
            <a:ext cx="8076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Fighting with others in meetings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4631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Off - </a:t>
            </a:r>
            <a:r>
              <a:rPr lang="en-US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jokes</a:t>
            </a:r>
            <a:endParaRPr lang="en-US" sz="4000" dirty="0"/>
          </a:p>
        </p:txBody>
      </p:sp>
      <p:pic>
        <p:nvPicPr>
          <p:cNvPr id="3" name="Picture 2" descr="laughing-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75" y="1804959"/>
            <a:ext cx="7015925" cy="497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dgeme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499"/>
            <a:ext cx="9144000" cy="57785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914400"/>
            <a:ext cx="7802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Bad mouthing – projects or people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658842-modern-business-woman-closing-ears-with-fingers-isolated-on-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838200"/>
            <a:ext cx="7289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Unwillingness to listen to others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0"/>
            <a:ext cx="5973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Disrespect for authority</a:t>
            </a:r>
            <a:endParaRPr lang="en-US" sz="4000" dirty="0"/>
          </a:p>
        </p:txBody>
      </p:sp>
      <p:pic>
        <p:nvPicPr>
          <p:cNvPr id="3" name="Picture 2" descr="Boss-Shouting-at-Staff-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696200" cy="461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4527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Negative Attitude </a:t>
            </a:r>
            <a:endParaRPr lang="en-US" sz="4000" dirty="0"/>
          </a:p>
        </p:txBody>
      </p:sp>
      <p:pic>
        <p:nvPicPr>
          <p:cNvPr id="3" name="Picture 2" descr="scyx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67427"/>
            <a:ext cx="6172200" cy="4590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72148"/>
            <a:ext cx="680404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can you </a:t>
            </a:r>
          </a:p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improve your </a:t>
            </a:r>
          </a:p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 skills..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78255"/>
            <a:ext cx="7696200" cy="47797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914400"/>
            <a:ext cx="624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Look for opportunities </a:t>
            </a:r>
            <a:endParaRPr lang="en-US" sz="4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 interact 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with others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Learn to adapt the way you explain things to people of different ability levels </a:t>
            </a:r>
          </a:p>
        </p:txBody>
      </p:sp>
      <p:pic>
        <p:nvPicPr>
          <p:cNvPr id="3" name="Picture 2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5867400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3890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144752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More and more businesses are considering soft skills as an important job criteria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3495754"/>
            <a:ext cx="708660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An increase in all type of industries /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Organizations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, emphasizes the need for soft skills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6388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Soft skills are used in personal and professional life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0400" y="914400"/>
            <a:ext cx="3614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 Skills: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57912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CONNECTING </a:t>
            </a:r>
            <a:r>
              <a:rPr lang="en-US" sz="2400" dirty="0" smtClean="0">
                <a:solidFill>
                  <a:srgbClr val="0000FF"/>
                </a:solidFill>
              </a:rPr>
              <a:t>TODAY</a:t>
            </a:r>
            <a:r>
              <a:rPr lang="en-US" sz="2400" b="1" dirty="0" smtClean="0">
                <a:solidFill>
                  <a:srgbClr val="0000FF"/>
                </a:solidFill>
              </a:rPr>
              <a:t>…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SHAPING </a:t>
            </a:r>
            <a:r>
              <a:rPr lang="en-US" sz="2400" dirty="0" smtClean="0">
                <a:solidFill>
                  <a:srgbClr val="0000FF"/>
                </a:solidFill>
              </a:rPr>
              <a:t>TOMORROW</a:t>
            </a:r>
            <a:r>
              <a:rPr lang="en-US" sz="2400" b="1" dirty="0" smtClean="0">
                <a:solidFill>
                  <a:srgbClr val="0000FF"/>
                </a:solidFill>
              </a:rPr>
              <a:t>..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239000" cy="5432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What is Soft Skills ?</a:t>
            </a:r>
            <a:endParaRPr lang="en-US" sz="4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819400"/>
            <a:ext cx="723900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“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soft skills,” which are defined as skills, abilities, and traits that pertain to personality, attitude, and behavior rather than to formal or technical knowledge” - (Moss and </a:t>
            </a:r>
            <a:r>
              <a:rPr lang="en-US" sz="2800" b="1" dirty="0" err="1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Tilly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2001, p. 44).</a:t>
            </a:r>
            <a:endParaRPr lang="en-US" sz="2800" b="1" dirty="0" smtClean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What is Hard Skills ?</a:t>
            </a:r>
            <a:endParaRPr lang="en-US" sz="4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3200400"/>
            <a:ext cx="6172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6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Hard Skills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 the technical requirements of a job (assembly, labor,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What Industry / Organization says…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077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Technical skill ALONE does not make someone competitive in the job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market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KievitOT-BoldItalic" charset="0"/>
              </a:rPr>
              <a:t>                           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KievitOT-BoldItalic" charset="0"/>
              </a:rPr>
              <a:t>In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KievitOT-BoldItalic" charset="0"/>
              </a:rPr>
              <a:t>fact, computer literacy skills are assumed!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618399"/>
            <a:ext cx="8001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Today’s our  Human resource / workers demonstrate GAPS in:</a:t>
            </a:r>
          </a:p>
          <a:p>
            <a:pPr lvl="1">
              <a:spcBef>
                <a:spcPct val="50000"/>
              </a:spcBef>
              <a:buFont typeface="Arial" charset="0"/>
              <a:buChar char="–"/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Communication skills</a:t>
            </a:r>
          </a:p>
          <a:p>
            <a:pPr lvl="1">
              <a:spcBef>
                <a:spcPct val="50000"/>
              </a:spcBef>
              <a:buFont typeface="Arial" charset="0"/>
              <a:buChar char="–"/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Team Work </a:t>
            </a:r>
          </a:p>
          <a:p>
            <a:pPr lvl="1">
              <a:spcBef>
                <a:spcPct val="50000"/>
              </a:spcBef>
              <a:buFont typeface="Arial" charset="0"/>
              <a:buChar char="–"/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Interpersonal skills</a:t>
            </a:r>
          </a:p>
          <a:p>
            <a:pPr lvl="1">
              <a:spcBef>
                <a:spcPct val="50000"/>
              </a:spcBef>
              <a:buFont typeface="Arial" charset="0"/>
              <a:buChar char="–"/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Problem solving, </a:t>
            </a:r>
          </a:p>
          <a:p>
            <a:pPr lvl="1">
              <a:spcBef>
                <a:spcPct val="50000"/>
              </a:spcBef>
              <a:buFont typeface="Arial" charset="0"/>
              <a:buChar char="–"/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Project/ Time  management etc.,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munication-skil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52400" y="685800"/>
            <a:ext cx="594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Communication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14400"/>
            <a:ext cx="317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Team Work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 descr="teamwo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391400" cy="46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90600"/>
            <a:ext cx="54082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Interpersonal skills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 descr="Interpersonal-Skills-Team-Leadership-1527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9320"/>
            <a:ext cx="685800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501</Words>
  <Application>Microsoft Office PowerPoint</Application>
  <PresentationFormat>On-screen Show (4:3)</PresentationFormat>
  <Paragraphs>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xyz</cp:lastModifiedBy>
  <cp:revision>77</cp:revision>
  <dcterms:created xsi:type="dcterms:W3CDTF">2006-08-16T00:00:00Z</dcterms:created>
  <dcterms:modified xsi:type="dcterms:W3CDTF">2013-04-22T21:03:39Z</dcterms:modified>
</cp:coreProperties>
</file>