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46" d="100"/>
          <a:sy n="46" d="100"/>
        </p:scale>
        <p:origin x="2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8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35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582928" rtl="0" eaLnBrk="1" latinLnBrk="0" hangingPunct="1">
        <a:lnSpc>
          <a:spcPct val="90000"/>
        </a:lnSpc>
        <a:spcBef>
          <a:spcPct val="0"/>
        </a:spcBef>
        <a:buNone/>
        <a:defRPr sz="153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45733" indent="-145733" algn="l" defTabSz="582928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7197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8659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20124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11588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3052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16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0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43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4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28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2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55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19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83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47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11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296700"/>
      </p:ext>
    </p:extLst>
  </p:cSld>
  <p:clrMapOvr>
    <a:masterClrMapping/>
  </p:clrMapOvr>
</p:sld>
</file>

<file path=ppt/theme/theme1.xml><?xml version="1.0" encoding="utf-8"?>
<a:theme xmlns:a="http://schemas.openxmlformats.org/drawingml/2006/main" name="Figur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8C2FE53-8E4F-42E3-B27D-1B50CD56DE50}" vid="{923029CA-A351-4553-94CB-7495A2B0B4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Figures Template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Figures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Berkeley</dc:creator>
  <cp:lastModifiedBy>Greg Berkeley</cp:lastModifiedBy>
  <cp:revision>1</cp:revision>
  <dcterms:created xsi:type="dcterms:W3CDTF">2024-12-29T18:30:58Z</dcterms:created>
  <dcterms:modified xsi:type="dcterms:W3CDTF">2024-12-29T18:31:27Z</dcterms:modified>
</cp:coreProperties>
</file>