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73" d="100"/>
          <a:sy n="73" d="100"/>
        </p:scale>
        <p:origin x="30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8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35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582928" rtl="0" eaLnBrk="1" latinLnBrk="0" hangingPunct="1">
        <a:lnSpc>
          <a:spcPct val="90000"/>
        </a:lnSpc>
        <a:spcBef>
          <a:spcPct val="0"/>
        </a:spcBef>
        <a:buNone/>
        <a:defRPr sz="153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45733" indent="-145733" algn="l" defTabSz="582928" rtl="0" eaLnBrk="1" latinLnBrk="0" hangingPunct="1">
        <a:lnSpc>
          <a:spcPct val="90000"/>
        </a:lnSpc>
        <a:spcBef>
          <a:spcPts val="63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7197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28659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20124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11588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03052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894516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185980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477443" indent="-145733" algn="l" defTabSz="582928" rtl="0" eaLnBrk="1" latinLnBrk="0" hangingPunct="1">
        <a:lnSpc>
          <a:spcPct val="90000"/>
        </a:lnSpc>
        <a:spcBef>
          <a:spcPts val="318"/>
        </a:spcBef>
        <a:buFont typeface="Arial" panose="020B0604020202020204" pitchFamily="34" charset="0"/>
        <a:buChar char="•"/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1pPr>
      <a:lvl2pPr marL="291464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2pPr>
      <a:lvl3pPr marL="582928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3pPr>
      <a:lvl4pPr marL="874392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4pPr>
      <a:lvl5pPr marL="1165855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5pPr>
      <a:lvl6pPr marL="1457319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6pPr>
      <a:lvl7pPr marL="1748783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7pPr>
      <a:lvl8pPr marL="2040247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8pPr>
      <a:lvl9pPr marL="2331711" algn="l" defTabSz="582928" rtl="0" eaLnBrk="1" latinLnBrk="0" hangingPunct="1">
        <a:defRPr sz="11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1CA083C-143D-EA65-FF10-093392CFBF39}"/>
              </a:ext>
            </a:extLst>
          </p:cNvPr>
          <p:cNvGrpSpPr/>
          <p:nvPr/>
        </p:nvGrpSpPr>
        <p:grpSpPr>
          <a:xfrm>
            <a:off x="768785" y="1092820"/>
            <a:ext cx="5465213" cy="2334123"/>
            <a:chOff x="556750" y="2298768"/>
            <a:chExt cx="5465213" cy="233412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85BD0E6-BDD4-0DA4-F8C4-B5DE06DF521D}"/>
                </a:ext>
              </a:extLst>
            </p:cNvPr>
            <p:cNvSpPr/>
            <p:nvPr/>
          </p:nvSpPr>
          <p:spPr>
            <a:xfrm>
              <a:off x="2541837" y="3162113"/>
              <a:ext cx="457200" cy="7404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MCU</a:t>
              </a: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96B208F-A27B-F933-1E1C-1C5B24456EC8}"/>
                </a:ext>
              </a:extLst>
            </p:cNvPr>
            <p:cNvSpPr/>
            <p:nvPr/>
          </p:nvSpPr>
          <p:spPr>
            <a:xfrm>
              <a:off x="4650363" y="2427220"/>
              <a:ext cx="1371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2X MOTOR DRIVER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5B70A40-EBC5-2D75-64D5-429D220E8A3F}"/>
                </a:ext>
              </a:extLst>
            </p:cNvPr>
            <p:cNvSpPr/>
            <p:nvPr/>
          </p:nvSpPr>
          <p:spPr>
            <a:xfrm>
              <a:off x="932980" y="3244831"/>
              <a:ext cx="645638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IMU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BB039E1-15CC-9022-DDBC-16D91FD28704}"/>
                </a:ext>
              </a:extLst>
            </p:cNvPr>
            <p:cNvSpPr/>
            <p:nvPr/>
          </p:nvSpPr>
          <p:spPr>
            <a:xfrm>
              <a:off x="2311560" y="4295798"/>
              <a:ext cx="9144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SD CARD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AF91752-2CA1-7C13-B92E-5F00711952F1}"/>
                </a:ext>
              </a:extLst>
            </p:cNvPr>
            <p:cNvSpPr/>
            <p:nvPr/>
          </p:nvSpPr>
          <p:spPr>
            <a:xfrm>
              <a:off x="556750" y="4287759"/>
              <a:ext cx="9144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COMPUTER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96AADB7-43E6-CD61-1784-0080E222A630}"/>
                </a:ext>
              </a:extLst>
            </p:cNvPr>
            <p:cNvSpPr txBox="1"/>
            <p:nvPr/>
          </p:nvSpPr>
          <p:spPr>
            <a:xfrm>
              <a:off x="1530806" y="4402059"/>
              <a:ext cx="5850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USB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6C7F738-0AB8-7C62-BD7B-A1F3A3AE1F0C}"/>
                </a:ext>
              </a:extLst>
            </p:cNvPr>
            <p:cNvSpPr txBox="1"/>
            <p:nvPr/>
          </p:nvSpPr>
          <p:spPr>
            <a:xfrm>
              <a:off x="4760364" y="2774769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CAN_H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B07CC1B-F1A1-749A-BE84-C71003673964}"/>
                </a:ext>
              </a:extLst>
            </p:cNvPr>
            <p:cNvSpPr txBox="1"/>
            <p:nvPr/>
          </p:nvSpPr>
          <p:spPr>
            <a:xfrm>
              <a:off x="3190488" y="3465093"/>
              <a:ext cx="37061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SSI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006D5ED4-CC7B-7558-C4EC-BE9313F36273}"/>
                </a:ext>
              </a:extLst>
            </p:cNvPr>
            <p:cNvSpPr txBox="1"/>
            <p:nvPr/>
          </p:nvSpPr>
          <p:spPr>
            <a:xfrm>
              <a:off x="2115819" y="3120721"/>
              <a:ext cx="37061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SPI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1919A12-4121-0016-8D41-2CA421BDCA85}"/>
                </a:ext>
              </a:extLst>
            </p:cNvPr>
            <p:cNvSpPr/>
            <p:nvPr/>
          </p:nvSpPr>
          <p:spPr>
            <a:xfrm>
              <a:off x="2115819" y="2885889"/>
              <a:ext cx="1629478" cy="17318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F0E723F-E553-D106-5872-60ED9636F0E5}"/>
                </a:ext>
              </a:extLst>
            </p:cNvPr>
            <p:cNvCxnSpPr>
              <a:cxnSpLocks/>
              <a:stCxn id="75" idx="2"/>
              <a:endCxn id="78" idx="0"/>
            </p:cNvCxnSpPr>
            <p:nvPr/>
          </p:nvCxnSpPr>
          <p:spPr>
            <a:xfrm flipH="1">
              <a:off x="2768760" y="3902537"/>
              <a:ext cx="1677" cy="393261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32CE815-D7D4-CD9C-5CA5-77DC1E0A1556}"/>
                </a:ext>
              </a:extLst>
            </p:cNvPr>
            <p:cNvSpPr txBox="1"/>
            <p:nvPr/>
          </p:nvSpPr>
          <p:spPr>
            <a:xfrm>
              <a:off x="2082579" y="2868897"/>
              <a:ext cx="4988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PCBA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7978016-A566-326D-ADE6-2DE88D3C4871}"/>
                </a:ext>
              </a:extLst>
            </p:cNvPr>
            <p:cNvSpPr/>
            <p:nvPr/>
          </p:nvSpPr>
          <p:spPr>
            <a:xfrm>
              <a:off x="4282498" y="3689559"/>
              <a:ext cx="1371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2X MAG ENCODER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ED6773C-3782-D07C-6E43-62E00B2FB82A}"/>
                </a:ext>
              </a:extLst>
            </p:cNvPr>
            <p:cNvCxnSpPr>
              <a:cxnSpLocks/>
              <a:stCxn id="79" idx="3"/>
            </p:cNvCxnSpPr>
            <p:nvPr/>
          </p:nvCxnSpPr>
          <p:spPr>
            <a:xfrm>
              <a:off x="1471150" y="4402059"/>
              <a:ext cx="838079" cy="0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2AD4876-2712-CFB0-E26E-163E8DC35E31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>
              <a:off x="1578618" y="3359131"/>
              <a:ext cx="966909" cy="0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E857AF0-D7FE-5B75-265D-8670826EF442}"/>
                </a:ext>
              </a:extLst>
            </p:cNvPr>
            <p:cNvSpPr/>
            <p:nvPr/>
          </p:nvSpPr>
          <p:spPr>
            <a:xfrm>
              <a:off x="3927588" y="3069446"/>
              <a:ext cx="1013783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2X CAN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TRANSCEIVER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519D5A9-E557-354E-9B26-0F932A66AE64}"/>
                </a:ext>
              </a:extLst>
            </p:cNvPr>
            <p:cNvCxnSpPr>
              <a:cxnSpLocks/>
              <a:stCxn id="91" idx="1"/>
            </p:cNvCxnSpPr>
            <p:nvPr/>
          </p:nvCxnSpPr>
          <p:spPr>
            <a:xfrm flipH="1">
              <a:off x="2995759" y="3298046"/>
              <a:ext cx="931829" cy="0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4ECB053-4330-BDF3-45C4-ECC61E85A9DB}"/>
                </a:ext>
              </a:extLst>
            </p:cNvPr>
            <p:cNvSpPr txBox="1"/>
            <p:nvPr/>
          </p:nvSpPr>
          <p:spPr>
            <a:xfrm>
              <a:off x="3214508" y="3112772"/>
              <a:ext cx="3706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SPI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E9C2E35-87C1-89A4-F0A8-14DDE4EF8843}"/>
                </a:ext>
              </a:extLst>
            </p:cNvPr>
            <p:cNvSpPr txBox="1"/>
            <p:nvPr/>
          </p:nvSpPr>
          <p:spPr>
            <a:xfrm>
              <a:off x="5366198" y="2780975"/>
              <a:ext cx="5757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CAN_L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EBBFE95-C869-EB1B-700C-A2AAA70C39B8}"/>
                </a:ext>
              </a:extLst>
            </p:cNvPr>
            <p:cNvSpPr/>
            <p:nvPr/>
          </p:nvSpPr>
          <p:spPr>
            <a:xfrm>
              <a:off x="2287956" y="2298768"/>
              <a:ext cx="996896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 CELL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BFEDBB1-4A6E-B173-79DD-7D80F9BC1135}"/>
                </a:ext>
              </a:extLst>
            </p:cNvPr>
            <p:cNvCxnSpPr>
              <a:cxnSpLocks/>
            </p:cNvCxnSpPr>
            <p:nvPr/>
          </p:nvCxnSpPr>
          <p:spPr>
            <a:xfrm>
              <a:off x="2768760" y="2530289"/>
              <a:ext cx="0" cy="631824"/>
            </a:xfrm>
            <a:prstGeom prst="straightConnector1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E230A6C-CF49-D860-94CD-A8BB7D010CE4}"/>
                </a:ext>
              </a:extLst>
            </p:cNvPr>
            <p:cNvSpPr txBox="1"/>
            <p:nvPr/>
          </p:nvSpPr>
          <p:spPr>
            <a:xfrm>
              <a:off x="2753787" y="2634949"/>
              <a:ext cx="14157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2X ANALOG VOLTAGE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18D69F85-E5C1-C188-7EFA-7AD30DDD67DB}"/>
                </a:ext>
              </a:extLst>
            </p:cNvPr>
            <p:cNvSpPr/>
            <p:nvPr/>
          </p:nvSpPr>
          <p:spPr>
            <a:xfrm>
              <a:off x="4282498" y="4146759"/>
              <a:ext cx="1371600" cy="228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3.7 V LiPo BATTERY</a:t>
              </a:r>
            </a:p>
          </p:txBody>
        </p: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D9EDF1ED-0814-DBD5-D06E-B2BC57315345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3001260" y="3673845"/>
              <a:ext cx="1281238" cy="130014"/>
            </a:xfrm>
            <a:prstGeom prst="bentConnector3">
              <a:avLst>
                <a:gd name="adj1" fmla="val 50000"/>
              </a:avLst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894E52C7-B46E-ED33-906E-BBF72903053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995760" y="3829502"/>
              <a:ext cx="1286738" cy="431556"/>
            </a:xfrm>
            <a:prstGeom prst="bentConnector3">
              <a:avLst>
                <a:gd name="adj1" fmla="val 59376"/>
              </a:avLst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829ADDAF-721E-7DF6-DDFC-F692FE69D9A8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rot="10800000" flipV="1">
              <a:off x="1854143" y="3532325"/>
              <a:ext cx="687694" cy="859208"/>
            </a:xfrm>
            <a:prstGeom prst="bentConnector2">
              <a:avLst/>
            </a:prstGeom>
            <a:ln>
              <a:headEnd type="triangle" w="sm" len="lg"/>
              <a:tailEnd type="non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3A3BE5E-910E-4B95-2B2D-BD1C19E46488}"/>
                </a:ext>
              </a:extLst>
            </p:cNvPr>
            <p:cNvSpPr txBox="1"/>
            <p:nvPr/>
          </p:nvSpPr>
          <p:spPr>
            <a:xfrm>
              <a:off x="3697485" y="4274449"/>
              <a:ext cx="5850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1B145D2-9667-01A5-126A-8245D9CB7634}"/>
                </a:ext>
              </a:extLst>
            </p:cNvPr>
            <p:cNvSpPr txBox="1"/>
            <p:nvPr/>
          </p:nvSpPr>
          <p:spPr>
            <a:xfrm>
              <a:off x="1348515" y="3822329"/>
              <a:ext cx="5850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i="1" dirty="0">
                  <a:latin typeface="Arial" panose="020B0604020202020204" pitchFamily="34" charset="0"/>
                  <a:cs typeface="Arial" panose="020B0604020202020204" pitchFamily="34" charset="0"/>
                </a:rPr>
                <a:t>Power</a:t>
              </a:r>
            </a:p>
          </p:txBody>
        </p: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78D89FAD-3B33-0978-62D0-38867E68B399}"/>
                </a:ext>
              </a:extLst>
            </p:cNvPr>
            <p:cNvCxnSpPr>
              <a:cxnSpLocks/>
              <a:stCxn id="76" idx="2"/>
              <a:endCxn id="91" idx="3"/>
            </p:cNvCxnSpPr>
            <p:nvPr/>
          </p:nvCxnSpPr>
          <p:spPr>
            <a:xfrm rot="5400000">
              <a:off x="4817654" y="2779537"/>
              <a:ext cx="642226" cy="394792"/>
            </a:xfrm>
            <a:prstGeom prst="bentConnector2">
              <a:avLst/>
            </a:prstGeom>
            <a:ln>
              <a:headEnd type="triangl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026EB8-4F2D-5157-4AAC-FE7A31D16DDE}"/>
              </a:ext>
            </a:extLst>
          </p:cNvPr>
          <p:cNvGrpSpPr/>
          <p:nvPr/>
        </p:nvGrpSpPr>
        <p:grpSpPr>
          <a:xfrm>
            <a:off x="1055430" y="4077533"/>
            <a:ext cx="5686805" cy="1911413"/>
            <a:chOff x="1055430" y="4077533"/>
            <a:chExt cx="5686805" cy="191141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DCE40DB-9139-87D3-2442-F0006B42AC22}"/>
                </a:ext>
              </a:extLst>
            </p:cNvPr>
            <p:cNvSpPr/>
            <p:nvPr/>
          </p:nvSpPr>
          <p:spPr>
            <a:xfrm>
              <a:off x="5153406" y="5268485"/>
              <a:ext cx="11887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Toe Off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(Load Cell &gt; TH)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D79EF9-2038-5982-27E2-FA7C665A0AE8}"/>
                </a:ext>
              </a:extLst>
            </p:cNvPr>
            <p:cNvSpPr/>
            <p:nvPr/>
          </p:nvSpPr>
          <p:spPr>
            <a:xfrm>
              <a:off x="3387829" y="4445525"/>
              <a:ext cx="11887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Body Over Ankle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(Ankle Speed &lt; 0)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A7C4D1-1995-F75D-5ED8-1FB6DBEEA439}"/>
                </a:ext>
              </a:extLst>
            </p:cNvPr>
            <p:cNvSpPr/>
            <p:nvPr/>
          </p:nvSpPr>
          <p:spPr>
            <a:xfrm>
              <a:off x="5153406" y="4445525"/>
              <a:ext cx="11887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Foot Flat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(Foot Speed &gt; 0)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44B421-25C3-DBDC-FBF4-7284F7A2A043}"/>
                </a:ext>
              </a:extLst>
            </p:cNvPr>
            <p:cNvSpPr/>
            <p:nvPr/>
          </p:nvSpPr>
          <p:spPr>
            <a:xfrm>
              <a:off x="3387829" y="5268485"/>
              <a:ext cx="11887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Knee Extension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(Knee Speed &lt; 0)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5D0DFF-44EC-2766-4A84-3C636C9AC740}"/>
                </a:ext>
              </a:extLst>
            </p:cNvPr>
            <p:cNvSpPr/>
            <p:nvPr/>
          </p:nvSpPr>
          <p:spPr>
            <a:xfrm>
              <a:off x="1622252" y="5268485"/>
              <a:ext cx="11887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Foot Descent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(Foot Speed &lt; 0)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EC0D20-3D39-2C9A-DA56-9F6C51A38226}"/>
                </a:ext>
              </a:extLst>
            </p:cNvPr>
            <p:cNvSpPr/>
            <p:nvPr/>
          </p:nvSpPr>
          <p:spPr>
            <a:xfrm>
              <a:off x="1622252" y="4445525"/>
              <a:ext cx="1188720" cy="365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Heel Strike</a:t>
              </a:r>
              <a:b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(Load Cell &lt; TH)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107A02E-F019-A99C-D6F1-EA8E42C1D817}"/>
                </a:ext>
              </a:extLst>
            </p:cNvPr>
            <p:cNvCxnSpPr>
              <a:cxnSpLocks/>
              <a:stCxn id="7" idx="3"/>
              <a:endCxn id="3" idx="1"/>
            </p:cNvCxnSpPr>
            <p:nvPr/>
          </p:nvCxnSpPr>
          <p:spPr>
            <a:xfrm>
              <a:off x="2810972" y="4628405"/>
              <a:ext cx="576857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1FFF276-9F93-537F-16D8-6D405FE02884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4576549" y="4628405"/>
              <a:ext cx="576857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5FFADD-35B1-B503-5F83-5C0CA24A81FD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747766" y="4811285"/>
              <a:ext cx="0" cy="45720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E7B90E3-57EF-D449-81CF-7E85B9D49307}"/>
                </a:ext>
              </a:extLst>
            </p:cNvPr>
            <p:cNvCxnSpPr>
              <a:cxnSpLocks/>
              <a:stCxn id="2" idx="1"/>
              <a:endCxn id="5" idx="3"/>
            </p:cNvCxnSpPr>
            <p:nvPr/>
          </p:nvCxnSpPr>
          <p:spPr>
            <a:xfrm flipH="1">
              <a:off x="4576549" y="5451365"/>
              <a:ext cx="576857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EDECB64-73A1-E29A-EA5D-F39F368564B4}"/>
                </a:ext>
              </a:extLst>
            </p:cNvPr>
            <p:cNvCxnSpPr>
              <a:cxnSpLocks/>
              <a:stCxn id="5" idx="1"/>
              <a:endCxn id="6" idx="3"/>
            </p:cNvCxnSpPr>
            <p:nvPr/>
          </p:nvCxnSpPr>
          <p:spPr>
            <a:xfrm flipH="1">
              <a:off x="2810972" y="5451365"/>
              <a:ext cx="576857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46B842-E667-EA34-D1C8-4BE7462965A3}"/>
                </a:ext>
              </a:extLst>
            </p:cNvPr>
            <p:cNvCxnSpPr>
              <a:cxnSpLocks/>
              <a:stCxn id="6" idx="0"/>
              <a:endCxn id="7" idx="2"/>
            </p:cNvCxnSpPr>
            <p:nvPr/>
          </p:nvCxnSpPr>
          <p:spPr>
            <a:xfrm flipV="1">
              <a:off x="2216612" y="4811285"/>
              <a:ext cx="0" cy="45720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DE0D03-6383-0D13-0A3D-34134D09268F}"/>
                </a:ext>
              </a:extLst>
            </p:cNvPr>
            <p:cNvSpPr txBox="1"/>
            <p:nvPr/>
          </p:nvSpPr>
          <p:spPr>
            <a:xfrm>
              <a:off x="2658196" y="4088850"/>
              <a:ext cx="8386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Early Stance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09E1D94-9DCA-1E9E-234C-E93DAC318954}"/>
                </a:ext>
              </a:extLst>
            </p:cNvPr>
            <p:cNvSpPr txBox="1"/>
            <p:nvPr/>
          </p:nvSpPr>
          <p:spPr>
            <a:xfrm>
              <a:off x="4481524" y="4077533"/>
              <a:ext cx="7617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Mid Stance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6DEB96D-4D26-1AC9-1648-60912E3C6C88}"/>
                </a:ext>
              </a:extLst>
            </p:cNvPr>
            <p:cNvSpPr txBox="1"/>
            <p:nvPr/>
          </p:nvSpPr>
          <p:spPr>
            <a:xfrm>
              <a:off x="5942016" y="4913784"/>
              <a:ext cx="8002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Late Stance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189027-435F-D463-A1A1-669CD3F253B2}"/>
                </a:ext>
              </a:extLst>
            </p:cNvPr>
            <p:cNvSpPr txBox="1"/>
            <p:nvPr/>
          </p:nvSpPr>
          <p:spPr>
            <a:xfrm>
              <a:off x="4447991" y="5758114"/>
              <a:ext cx="90281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Swing Flexion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265015A-4687-EFE3-0110-4E08A0A14833}"/>
                </a:ext>
              </a:extLst>
            </p:cNvPr>
            <p:cNvSpPr txBox="1"/>
            <p:nvPr/>
          </p:nvSpPr>
          <p:spPr>
            <a:xfrm>
              <a:off x="2558809" y="5758114"/>
              <a:ext cx="10374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Swing Extension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F60C4E-A5E8-2591-F18F-5ACC996C8E54}"/>
                </a:ext>
              </a:extLst>
            </p:cNvPr>
            <p:cNvSpPr txBox="1"/>
            <p:nvPr/>
          </p:nvSpPr>
          <p:spPr>
            <a:xfrm>
              <a:off x="1055430" y="4924469"/>
              <a:ext cx="113364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Swing Descension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429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01616401-6706-F0DA-8B18-375616198E71}"/>
              </a:ext>
            </a:extLst>
          </p:cNvPr>
          <p:cNvGrpSpPr/>
          <p:nvPr/>
        </p:nvGrpSpPr>
        <p:grpSpPr>
          <a:xfrm>
            <a:off x="1254919" y="682487"/>
            <a:ext cx="5964373" cy="8383845"/>
            <a:chOff x="1254919" y="682487"/>
            <a:chExt cx="5964373" cy="8383845"/>
          </a:xfrm>
        </p:grpSpPr>
        <p:sp>
          <p:nvSpPr>
            <p:cNvPr id="2" name="Flowchart: Terminator 1">
              <a:extLst>
                <a:ext uri="{FF2B5EF4-FFF2-40B4-BE49-F238E27FC236}">
                  <a16:creationId xmlns:a16="http://schemas.microsoft.com/office/drawing/2014/main" id="{7A11FC29-BF49-95E7-C1A8-1D951874703E}"/>
                </a:ext>
              </a:extLst>
            </p:cNvPr>
            <p:cNvSpPr/>
            <p:nvPr/>
          </p:nvSpPr>
          <p:spPr>
            <a:xfrm>
              <a:off x="3280741" y="682487"/>
              <a:ext cx="548640" cy="274320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Start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7A48487-128D-0D1E-2DFE-8CE8749CFC5D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555061" y="956807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3AFC66BE-7995-65AC-6641-0EA361A7818C}"/>
                </a:ext>
              </a:extLst>
            </p:cNvPr>
            <p:cNvSpPr/>
            <p:nvPr/>
          </p:nvSpPr>
          <p:spPr>
            <a:xfrm>
              <a:off x="3006421" y="1779767"/>
              <a:ext cx="109728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Initialize Devices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5941624-DC1C-681A-3CF0-13C4C3733BB1}"/>
                </a:ext>
              </a:extLst>
            </p:cNvPr>
            <p:cNvCxnSpPr>
              <a:cxnSpLocks/>
            </p:cNvCxnSpPr>
            <p:nvPr/>
          </p:nvCxnSpPr>
          <p:spPr>
            <a:xfrm>
              <a:off x="3555061" y="2054087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B7EACA97-555A-5D08-E2DF-B409A5690BA6}"/>
                </a:ext>
              </a:extLst>
            </p:cNvPr>
            <p:cNvSpPr/>
            <p:nvPr/>
          </p:nvSpPr>
          <p:spPr>
            <a:xfrm>
              <a:off x="3052141" y="2328407"/>
              <a:ext cx="1005840" cy="274320"/>
            </a:xfrm>
            <a:prstGeom prst="flowChartDecisi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Error?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7EE8CFC-C81D-C8B8-9F3B-E1AC55B206E3}"/>
                </a:ext>
              </a:extLst>
            </p:cNvPr>
            <p:cNvCxnSpPr>
              <a:cxnSpLocks/>
            </p:cNvCxnSpPr>
            <p:nvPr/>
          </p:nvCxnSpPr>
          <p:spPr>
            <a:xfrm>
              <a:off x="3555061" y="2602727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4F9872B-1A57-FFD1-24E3-2E5612057D02}"/>
                </a:ext>
              </a:extLst>
            </p:cNvPr>
            <p:cNvCxnSpPr>
              <a:cxnSpLocks/>
            </p:cNvCxnSpPr>
            <p:nvPr/>
          </p:nvCxnSpPr>
          <p:spPr>
            <a:xfrm>
              <a:off x="4057981" y="2465567"/>
              <a:ext cx="274320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7A3497-76E7-9257-0920-7B3AC84D2FAF}"/>
                </a:ext>
              </a:extLst>
            </p:cNvPr>
            <p:cNvSpPr txBox="1"/>
            <p:nvPr/>
          </p:nvSpPr>
          <p:spPr>
            <a:xfrm>
              <a:off x="4003422" y="2234735"/>
              <a:ext cx="3834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03B6152-9A51-409F-F528-04668BB2CA8B}"/>
                </a:ext>
              </a:extLst>
            </p:cNvPr>
            <p:cNvSpPr txBox="1"/>
            <p:nvPr/>
          </p:nvSpPr>
          <p:spPr>
            <a:xfrm>
              <a:off x="3555061" y="2602727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7A34C9F5-4AFC-4E33-2964-11AC4581AF87}"/>
                </a:ext>
              </a:extLst>
            </p:cNvPr>
            <p:cNvSpPr/>
            <p:nvPr/>
          </p:nvSpPr>
          <p:spPr>
            <a:xfrm>
              <a:off x="4332301" y="2328407"/>
              <a:ext cx="274320" cy="27432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F0E018A8-E4DB-4C4D-E479-26A8B518CE78}"/>
                </a:ext>
              </a:extLst>
            </p:cNvPr>
            <p:cNvSpPr/>
            <p:nvPr/>
          </p:nvSpPr>
          <p:spPr>
            <a:xfrm>
              <a:off x="5976293" y="682487"/>
              <a:ext cx="274320" cy="27432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A04197F-C1AA-8524-455F-2454C022327A}"/>
                </a:ext>
              </a:extLst>
            </p:cNvPr>
            <p:cNvCxnSpPr>
              <a:cxnSpLocks/>
            </p:cNvCxnSpPr>
            <p:nvPr/>
          </p:nvCxnSpPr>
          <p:spPr>
            <a:xfrm>
              <a:off x="6106164" y="956807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029C2DE-22DA-241F-A224-B829EA5739C7}"/>
                </a:ext>
              </a:extLst>
            </p:cNvPr>
            <p:cNvCxnSpPr>
              <a:cxnSpLocks/>
            </p:cNvCxnSpPr>
            <p:nvPr/>
          </p:nvCxnSpPr>
          <p:spPr>
            <a:xfrm>
              <a:off x="6106164" y="1505447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Flowchart: Alternate Process 18">
              <a:extLst>
                <a:ext uri="{FF2B5EF4-FFF2-40B4-BE49-F238E27FC236}">
                  <a16:creationId xmlns:a16="http://schemas.microsoft.com/office/drawing/2014/main" id="{DD555598-BC76-0ECB-7010-400D10C48A33}"/>
                </a:ext>
              </a:extLst>
            </p:cNvPr>
            <p:cNvSpPr/>
            <p:nvPr/>
          </p:nvSpPr>
          <p:spPr>
            <a:xfrm>
              <a:off x="5511804" y="1231127"/>
              <a:ext cx="118872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Shutdown Motors</a:t>
              </a:r>
            </a:p>
          </p:txBody>
        </p:sp>
        <p:sp>
          <p:nvSpPr>
            <p:cNvPr id="20" name="Flowchart: Alternate Process 19">
              <a:extLst>
                <a:ext uri="{FF2B5EF4-FFF2-40B4-BE49-F238E27FC236}">
                  <a16:creationId xmlns:a16="http://schemas.microsoft.com/office/drawing/2014/main" id="{A29BCC89-7B9D-8404-51D2-89325F400CE4}"/>
                </a:ext>
              </a:extLst>
            </p:cNvPr>
            <p:cNvSpPr/>
            <p:nvPr/>
          </p:nvSpPr>
          <p:spPr>
            <a:xfrm>
              <a:off x="5648964" y="2511287"/>
              <a:ext cx="91440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while(1);</a:t>
              </a:r>
            </a:p>
          </p:txBody>
        </p:sp>
        <p:sp>
          <p:nvSpPr>
            <p:cNvPr id="21" name="Flowchart: Alternate Process 20">
              <a:extLst>
                <a:ext uri="{FF2B5EF4-FFF2-40B4-BE49-F238E27FC236}">
                  <a16:creationId xmlns:a16="http://schemas.microsoft.com/office/drawing/2014/main" id="{5D6FA525-2066-2141-50EF-689EC8179BA7}"/>
                </a:ext>
              </a:extLst>
            </p:cNvPr>
            <p:cNvSpPr/>
            <p:nvPr/>
          </p:nvSpPr>
          <p:spPr>
            <a:xfrm>
              <a:off x="5381933" y="1779767"/>
              <a:ext cx="1463040" cy="457200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 LED</a:t>
              </a:r>
            </a:p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Display Error Messages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21B5D9-8167-BCAC-4C5C-5C9F46841D1C}"/>
                </a:ext>
              </a:extLst>
            </p:cNvPr>
            <p:cNvCxnSpPr>
              <a:cxnSpLocks/>
            </p:cNvCxnSpPr>
            <p:nvPr/>
          </p:nvCxnSpPr>
          <p:spPr>
            <a:xfrm>
              <a:off x="6106164" y="2236967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Flowchart: Alternate Process 22">
              <a:extLst>
                <a:ext uri="{FF2B5EF4-FFF2-40B4-BE49-F238E27FC236}">
                  <a16:creationId xmlns:a16="http://schemas.microsoft.com/office/drawing/2014/main" id="{BE383BDB-D05C-0CF0-04F6-51E036B9C1CB}"/>
                </a:ext>
              </a:extLst>
            </p:cNvPr>
            <p:cNvSpPr/>
            <p:nvPr/>
          </p:nvSpPr>
          <p:spPr>
            <a:xfrm>
              <a:off x="3006421" y="1238291"/>
              <a:ext cx="1097280" cy="274320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Green LED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12FC79E-06D8-5D65-7400-110011236952}"/>
                </a:ext>
              </a:extLst>
            </p:cNvPr>
            <p:cNvCxnSpPr>
              <a:cxnSpLocks/>
            </p:cNvCxnSpPr>
            <p:nvPr/>
          </p:nvCxnSpPr>
          <p:spPr>
            <a:xfrm>
              <a:off x="3555061" y="1505447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lowchart: Alternate Process 24">
              <a:extLst>
                <a:ext uri="{FF2B5EF4-FFF2-40B4-BE49-F238E27FC236}">
                  <a16:creationId xmlns:a16="http://schemas.microsoft.com/office/drawing/2014/main" id="{6CB06985-B96E-A973-970C-4CC448918D0F}"/>
                </a:ext>
              </a:extLst>
            </p:cNvPr>
            <p:cNvSpPr/>
            <p:nvPr/>
          </p:nvSpPr>
          <p:spPr>
            <a:xfrm>
              <a:off x="3143581" y="3431673"/>
              <a:ext cx="822960" cy="7315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 Inputs:</a:t>
              </a:r>
            </a:p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Encoders</a:t>
              </a:r>
            </a:p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 Cell</a:t>
              </a:r>
              <a:b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IMU</a:t>
              </a:r>
            </a:p>
          </p:txBody>
        </p:sp>
        <p:sp>
          <p:nvSpPr>
            <p:cNvPr id="26" name="Flowchart: Alternate Process 25">
              <a:extLst>
                <a:ext uri="{FF2B5EF4-FFF2-40B4-BE49-F238E27FC236}">
                  <a16:creationId xmlns:a16="http://schemas.microsoft.com/office/drawing/2014/main" id="{194EE11F-2393-F7E9-7B39-3216362114CF}"/>
                </a:ext>
              </a:extLst>
            </p:cNvPr>
            <p:cNvSpPr/>
            <p:nvPr/>
          </p:nvSpPr>
          <p:spPr>
            <a:xfrm>
              <a:off x="2686381" y="4437513"/>
              <a:ext cx="1737360" cy="82296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 Inputs:</a:t>
              </a:r>
            </a:p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Differentiate Encoder</a:t>
              </a:r>
            </a:p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Filter Load Cell</a:t>
              </a:r>
              <a:b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IMU Orientation Adjustment</a:t>
              </a:r>
            </a:p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Calculate Foot Speed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70B5692-3199-82F4-C58F-11B9419F45C9}"/>
                </a:ext>
              </a:extLst>
            </p:cNvPr>
            <p:cNvCxnSpPr>
              <a:cxnSpLocks/>
            </p:cNvCxnSpPr>
            <p:nvPr/>
          </p:nvCxnSpPr>
          <p:spPr>
            <a:xfrm>
              <a:off x="3555061" y="4163193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E62A584-264F-2441-8ABE-0825F535A049}"/>
                </a:ext>
              </a:extLst>
            </p:cNvPr>
            <p:cNvCxnSpPr>
              <a:cxnSpLocks/>
            </p:cNvCxnSpPr>
            <p:nvPr/>
          </p:nvCxnSpPr>
          <p:spPr>
            <a:xfrm>
              <a:off x="3555061" y="5260473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0FE26D3F-DF83-05FF-9C44-926944EFADA8}"/>
                </a:ext>
              </a:extLst>
            </p:cNvPr>
            <p:cNvSpPr/>
            <p:nvPr/>
          </p:nvSpPr>
          <p:spPr>
            <a:xfrm>
              <a:off x="2915013" y="5542910"/>
              <a:ext cx="128016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Run State Machine</a:t>
              </a:r>
            </a:p>
          </p:txBody>
        </p:sp>
        <p:sp>
          <p:nvSpPr>
            <p:cNvPr id="30" name="Flowchart: Decision 29">
              <a:extLst>
                <a:ext uri="{FF2B5EF4-FFF2-40B4-BE49-F238E27FC236}">
                  <a16:creationId xmlns:a16="http://schemas.microsoft.com/office/drawing/2014/main" id="{7F15AABB-F918-A681-821F-B478C295F3EB}"/>
                </a:ext>
              </a:extLst>
            </p:cNvPr>
            <p:cNvSpPr/>
            <p:nvPr/>
          </p:nvSpPr>
          <p:spPr>
            <a:xfrm>
              <a:off x="1543381" y="6107784"/>
              <a:ext cx="4023360" cy="365760"/>
            </a:xfrm>
            <a:prstGeom prst="flowChartDecisi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Program != Impedance Control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E865C51-2A5D-E9F7-1006-008BB790EBAC}"/>
                </a:ext>
              </a:extLst>
            </p:cNvPr>
            <p:cNvCxnSpPr>
              <a:cxnSpLocks/>
            </p:cNvCxnSpPr>
            <p:nvPr/>
          </p:nvCxnSpPr>
          <p:spPr>
            <a:xfrm>
              <a:off x="3555061" y="5825347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D0305A9-0569-D1B1-C7BD-A2221761CC40}"/>
                </a:ext>
              </a:extLst>
            </p:cNvPr>
            <p:cNvCxnSpPr>
              <a:cxnSpLocks/>
            </p:cNvCxnSpPr>
            <p:nvPr/>
          </p:nvCxnSpPr>
          <p:spPr>
            <a:xfrm>
              <a:off x="3555061" y="6477805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5F62C9-1EFF-7E6C-3FA2-21578927C756}"/>
                </a:ext>
              </a:extLst>
            </p:cNvPr>
            <p:cNvSpPr txBox="1"/>
            <p:nvPr/>
          </p:nvSpPr>
          <p:spPr>
            <a:xfrm>
              <a:off x="3555061" y="6489778"/>
              <a:ext cx="3834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sp>
          <p:nvSpPr>
            <p:cNvPr id="34" name="Flowchart: Alternate Process 33">
              <a:extLst>
                <a:ext uri="{FF2B5EF4-FFF2-40B4-BE49-F238E27FC236}">
                  <a16:creationId xmlns:a16="http://schemas.microsoft.com/office/drawing/2014/main" id="{1A316F19-F0EA-9E32-7901-16DAD0575DB8}"/>
                </a:ext>
              </a:extLst>
            </p:cNvPr>
            <p:cNvSpPr/>
            <p:nvPr/>
          </p:nvSpPr>
          <p:spPr>
            <a:xfrm>
              <a:off x="2869261" y="6764098"/>
              <a:ext cx="1371600" cy="457200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Assign Control Parameters per State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F3AEA2-1734-CC64-DA14-0539009E4665}"/>
                </a:ext>
              </a:extLst>
            </p:cNvPr>
            <p:cNvCxnSpPr>
              <a:cxnSpLocks/>
            </p:cNvCxnSpPr>
            <p:nvPr/>
          </p:nvCxnSpPr>
          <p:spPr>
            <a:xfrm>
              <a:off x="5566741" y="6288432"/>
              <a:ext cx="274320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B5E4FEC-2592-9E3E-8BAB-5241A7358F46}"/>
                </a:ext>
              </a:extLst>
            </p:cNvPr>
            <p:cNvSpPr txBox="1"/>
            <p:nvPr/>
          </p:nvSpPr>
          <p:spPr>
            <a:xfrm>
              <a:off x="5508919" y="6059832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1E93BA64-287F-E4B4-67B2-6AB0BC2DD51C}"/>
                </a:ext>
              </a:extLst>
            </p:cNvPr>
            <p:cNvSpPr/>
            <p:nvPr/>
          </p:nvSpPr>
          <p:spPr>
            <a:xfrm>
              <a:off x="5847692" y="6017753"/>
              <a:ext cx="1371600" cy="548640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Assign Control Parameters regardless of State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4CC4793-78EF-5A3F-1BFC-F2B1CB0C5506}"/>
                </a:ext>
              </a:extLst>
            </p:cNvPr>
            <p:cNvCxnSpPr>
              <a:cxnSpLocks/>
            </p:cNvCxnSpPr>
            <p:nvPr/>
          </p:nvCxnSpPr>
          <p:spPr>
            <a:xfrm>
              <a:off x="3560472" y="7221298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Flowchart: Alternate Process 39">
              <a:extLst>
                <a:ext uri="{FF2B5EF4-FFF2-40B4-BE49-F238E27FC236}">
                  <a16:creationId xmlns:a16="http://schemas.microsoft.com/office/drawing/2014/main" id="{3795CCDE-0418-6D43-2211-608E5A642564}"/>
                </a:ext>
              </a:extLst>
            </p:cNvPr>
            <p:cNvSpPr/>
            <p:nvPr/>
          </p:nvSpPr>
          <p:spPr>
            <a:xfrm>
              <a:off x="2926577" y="8141473"/>
              <a:ext cx="128016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Apply Motor Torque</a:t>
              </a:r>
            </a:p>
          </p:txBody>
        </p:sp>
        <p:cxnSp>
          <p:nvCxnSpPr>
            <p:cNvPr id="42" name="Connector: Elbow 41">
              <a:extLst>
                <a:ext uri="{FF2B5EF4-FFF2-40B4-BE49-F238E27FC236}">
                  <a16:creationId xmlns:a16="http://schemas.microsoft.com/office/drawing/2014/main" id="{D0150F77-2BE3-DABE-8574-F216E1C49B5D}"/>
                </a:ext>
              </a:extLst>
            </p:cNvPr>
            <p:cNvCxnSpPr>
              <a:cxnSpLocks/>
              <a:stCxn id="38" idx="2"/>
              <a:endCxn id="40" idx="3"/>
            </p:cNvCxnSpPr>
            <p:nvPr/>
          </p:nvCxnSpPr>
          <p:spPr>
            <a:xfrm rot="5400000">
              <a:off x="4513995" y="6259136"/>
              <a:ext cx="1712240" cy="2326755"/>
            </a:xfrm>
            <a:prstGeom prst="bentConnector2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Flowchart: Decision 45">
              <a:extLst>
                <a:ext uri="{FF2B5EF4-FFF2-40B4-BE49-F238E27FC236}">
                  <a16:creationId xmlns:a16="http://schemas.microsoft.com/office/drawing/2014/main" id="{03F720EA-594D-5E6A-AC0C-8D4C99A6A1F6}"/>
                </a:ext>
              </a:extLst>
            </p:cNvPr>
            <p:cNvSpPr/>
            <p:nvPr/>
          </p:nvSpPr>
          <p:spPr>
            <a:xfrm>
              <a:off x="2286497" y="7495618"/>
              <a:ext cx="2560320" cy="365760"/>
            </a:xfrm>
            <a:prstGeom prst="flowChartDecisi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Program = None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0A188560-38AC-839B-36BF-05CEDBEF0C04}"/>
                </a:ext>
              </a:extLst>
            </p:cNvPr>
            <p:cNvCxnSpPr>
              <a:cxnSpLocks/>
            </p:cNvCxnSpPr>
            <p:nvPr/>
          </p:nvCxnSpPr>
          <p:spPr>
            <a:xfrm>
              <a:off x="3566657" y="7861378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A35E543-4A83-1A3E-2A7B-453CF21A8F59}"/>
                </a:ext>
              </a:extLst>
            </p:cNvPr>
            <p:cNvSpPr txBox="1"/>
            <p:nvPr/>
          </p:nvSpPr>
          <p:spPr>
            <a:xfrm>
              <a:off x="3566657" y="7883122"/>
              <a:ext cx="3834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F6FD9A50-FBC8-BCA4-CC23-20DA49019B1A}"/>
                </a:ext>
              </a:extLst>
            </p:cNvPr>
            <p:cNvCxnSpPr>
              <a:cxnSpLocks/>
              <a:stCxn id="64" idx="1"/>
              <a:endCxn id="25" idx="1"/>
            </p:cNvCxnSpPr>
            <p:nvPr/>
          </p:nvCxnSpPr>
          <p:spPr>
            <a:xfrm rot="10800000" flipH="1">
              <a:off x="2652257" y="3797434"/>
              <a:ext cx="491324" cy="5086019"/>
            </a:xfrm>
            <a:prstGeom prst="bentConnector3">
              <a:avLst>
                <a:gd name="adj1" fmla="val -284333"/>
              </a:avLst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75B0BC9-C9B0-D3DE-38F1-A2FCBE419609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1254919" y="7678498"/>
              <a:ext cx="103157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Flowchart: Alternate Process 61">
              <a:extLst>
                <a:ext uri="{FF2B5EF4-FFF2-40B4-BE49-F238E27FC236}">
                  <a16:creationId xmlns:a16="http://schemas.microsoft.com/office/drawing/2014/main" id="{B19C6733-8F4D-3D8E-5041-6EDB84D15B48}"/>
                </a:ext>
              </a:extLst>
            </p:cNvPr>
            <p:cNvSpPr/>
            <p:nvPr/>
          </p:nvSpPr>
          <p:spPr>
            <a:xfrm>
              <a:off x="2972297" y="2883033"/>
              <a:ext cx="118872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 Test Program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4D36F03-D23A-84E7-B24E-C3A70EF3D23D}"/>
                </a:ext>
              </a:extLst>
            </p:cNvPr>
            <p:cNvCxnSpPr>
              <a:cxnSpLocks/>
            </p:cNvCxnSpPr>
            <p:nvPr/>
          </p:nvCxnSpPr>
          <p:spPr>
            <a:xfrm>
              <a:off x="3555061" y="3157353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Flowchart: Decision 63">
              <a:extLst>
                <a:ext uri="{FF2B5EF4-FFF2-40B4-BE49-F238E27FC236}">
                  <a16:creationId xmlns:a16="http://schemas.microsoft.com/office/drawing/2014/main" id="{B8679397-C646-4977-403F-458C08D66F69}"/>
                </a:ext>
              </a:extLst>
            </p:cNvPr>
            <p:cNvSpPr/>
            <p:nvPr/>
          </p:nvSpPr>
          <p:spPr>
            <a:xfrm>
              <a:off x="2652257" y="8700572"/>
              <a:ext cx="1828800" cy="365760"/>
            </a:xfrm>
            <a:prstGeom prst="flowChartDecision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EPOS4 Error?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D37B877-7FDD-AF8C-7183-5E2654A2693F}"/>
                </a:ext>
              </a:extLst>
            </p:cNvPr>
            <p:cNvCxnSpPr>
              <a:cxnSpLocks/>
            </p:cNvCxnSpPr>
            <p:nvPr/>
          </p:nvCxnSpPr>
          <p:spPr>
            <a:xfrm>
              <a:off x="3566657" y="8415793"/>
              <a:ext cx="0" cy="27432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E59F917-6E2A-1ED3-B731-85D30B89BBE6}"/>
                </a:ext>
              </a:extLst>
            </p:cNvPr>
            <p:cNvSpPr txBox="1"/>
            <p:nvPr/>
          </p:nvSpPr>
          <p:spPr>
            <a:xfrm>
              <a:off x="4437101" y="8653184"/>
              <a:ext cx="3834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Yes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C8CEAFC-1D68-04D1-0D47-482E2105D4C2}"/>
                </a:ext>
              </a:extLst>
            </p:cNvPr>
            <p:cNvCxnSpPr>
              <a:cxnSpLocks/>
            </p:cNvCxnSpPr>
            <p:nvPr/>
          </p:nvCxnSpPr>
          <p:spPr>
            <a:xfrm>
              <a:off x="4498372" y="8881220"/>
              <a:ext cx="274320" cy="0"/>
            </a:xfrm>
            <a:prstGeom prst="straightConnector1">
              <a:avLst/>
            </a:prstGeom>
            <a:ln>
              <a:headEnd type="none" w="sm" len="lg"/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C2830DE-CCAD-FFCD-A230-484800753EB8}"/>
                </a:ext>
              </a:extLst>
            </p:cNvPr>
            <p:cNvSpPr txBox="1"/>
            <p:nvPr/>
          </p:nvSpPr>
          <p:spPr>
            <a:xfrm>
              <a:off x="2320115" y="8654752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  <p:sp>
          <p:nvSpPr>
            <p:cNvPr id="79" name="Flowchart: Connector 78">
              <a:extLst>
                <a:ext uri="{FF2B5EF4-FFF2-40B4-BE49-F238E27FC236}">
                  <a16:creationId xmlns:a16="http://schemas.microsoft.com/office/drawing/2014/main" id="{2D7F44D4-02B0-4322-1EA4-64814D8101DC}"/>
                </a:ext>
              </a:extLst>
            </p:cNvPr>
            <p:cNvSpPr/>
            <p:nvPr/>
          </p:nvSpPr>
          <p:spPr>
            <a:xfrm>
              <a:off x="4772692" y="8744060"/>
              <a:ext cx="274320" cy="274320"/>
            </a:xfrm>
            <a:prstGeom prst="flowChartConnec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1857372E-1F29-9EA4-2DC5-F4EFC11E49B4}"/>
                </a:ext>
              </a:extLst>
            </p:cNvPr>
            <p:cNvSpPr/>
            <p:nvPr/>
          </p:nvSpPr>
          <p:spPr>
            <a:xfrm>
              <a:off x="1410830" y="1360375"/>
              <a:ext cx="914400" cy="274320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Firmware</a:t>
              </a:r>
            </a:p>
          </p:txBody>
        </p:sp>
        <p:sp>
          <p:nvSpPr>
            <p:cNvPr id="81" name="Flowchart: Alternate Process 80">
              <a:extLst>
                <a:ext uri="{FF2B5EF4-FFF2-40B4-BE49-F238E27FC236}">
                  <a16:creationId xmlns:a16="http://schemas.microsoft.com/office/drawing/2014/main" id="{63A272E5-D1E6-CEF7-3680-1CF405461CD6}"/>
                </a:ext>
              </a:extLst>
            </p:cNvPr>
            <p:cNvSpPr/>
            <p:nvPr/>
          </p:nvSpPr>
          <p:spPr>
            <a:xfrm>
              <a:off x="1410830" y="988268"/>
              <a:ext cx="914400" cy="274320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 err="1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CubeMonitor</a:t>
              </a:r>
              <a:endPara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458A4BD-AAB2-D0FA-5925-004D9323B07C}"/>
                </a:ext>
              </a:extLst>
            </p:cNvPr>
            <p:cNvSpPr txBox="1"/>
            <p:nvPr/>
          </p:nvSpPr>
          <p:spPr>
            <a:xfrm>
              <a:off x="1503187" y="696319"/>
              <a:ext cx="7296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b="1" u="sng" dirty="0">
                  <a:latin typeface="Arial" panose="020B0604020202020204" pitchFamily="34" charset="0"/>
                  <a:cs typeface="Arial" panose="020B0604020202020204" pitchFamily="34" charset="0"/>
                </a:rPr>
                <a:t>Color Key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851BF52-FD59-7AE1-176C-BABBE03307CC}"/>
                </a:ext>
              </a:extLst>
            </p:cNvPr>
            <p:cNvSpPr txBox="1"/>
            <p:nvPr/>
          </p:nvSpPr>
          <p:spPr>
            <a:xfrm>
              <a:off x="2019925" y="7458539"/>
              <a:ext cx="33214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3138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0458068-3AC8-4957-D409-012A879E8E64}"/>
              </a:ext>
            </a:extLst>
          </p:cNvPr>
          <p:cNvGrpSpPr/>
          <p:nvPr/>
        </p:nvGrpSpPr>
        <p:grpSpPr>
          <a:xfrm>
            <a:off x="914400" y="3320097"/>
            <a:ext cx="5943600" cy="3418205"/>
            <a:chOff x="914400" y="3320097"/>
            <a:chExt cx="5943600" cy="3418205"/>
          </a:xfrm>
        </p:grpSpPr>
        <p:pic>
          <p:nvPicPr>
            <p:cNvPr id="2" name="Picture 1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F42E8CCE-7D24-618C-A603-D0A89FC4D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4400" y="3320097"/>
              <a:ext cx="5943600" cy="341820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E7E1423-0397-A0AC-07B6-2F5974E55971}"/>
                </a:ext>
              </a:extLst>
            </p:cNvPr>
            <p:cNvSpPr txBox="1"/>
            <p:nvPr/>
          </p:nvSpPr>
          <p:spPr>
            <a:xfrm>
              <a:off x="1606550" y="3854450"/>
              <a:ext cx="813043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Joint Angles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E3C413-4206-AC15-0A5B-119EF31B16AE}"/>
                </a:ext>
              </a:extLst>
            </p:cNvPr>
            <p:cNvSpPr txBox="1"/>
            <p:nvPr/>
          </p:nvSpPr>
          <p:spPr>
            <a:xfrm>
              <a:off x="3886200" y="3854450"/>
              <a:ext cx="671979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Load Cell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658C17-DC71-E300-D7F4-97E973258C7C}"/>
                </a:ext>
              </a:extLst>
            </p:cNvPr>
            <p:cNvSpPr txBox="1"/>
            <p:nvPr/>
          </p:nvSpPr>
          <p:spPr>
            <a:xfrm>
              <a:off x="1571283" y="5065544"/>
              <a:ext cx="88357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Joint Torques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61750C-688A-C170-CCF4-8D07FBE97CCB}"/>
                </a:ext>
              </a:extLst>
            </p:cNvPr>
            <p:cNvSpPr txBox="1"/>
            <p:nvPr/>
          </p:nvSpPr>
          <p:spPr>
            <a:xfrm>
              <a:off x="3610483" y="5065544"/>
              <a:ext cx="1223412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Joint &amp; Foot Speeds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BF831F-ECA4-F157-4ED1-6149B30855ED}"/>
                </a:ext>
              </a:extLst>
            </p:cNvPr>
            <p:cNvSpPr txBox="1"/>
            <p:nvPr/>
          </p:nvSpPr>
          <p:spPr>
            <a:xfrm>
              <a:off x="1828800" y="6161222"/>
              <a:ext cx="864339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LED &amp; Errors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AE0C2D-B209-5888-2546-1602BE11DA61}"/>
                </a:ext>
              </a:extLst>
            </p:cNvPr>
            <p:cNvSpPr txBox="1"/>
            <p:nvPr/>
          </p:nvSpPr>
          <p:spPr>
            <a:xfrm>
              <a:off x="3637242" y="6161222"/>
              <a:ext cx="1159292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Impedance Control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9970B2-D5A7-B1DE-3F31-0BEF65C0B910}"/>
                </a:ext>
              </a:extLst>
            </p:cNvPr>
            <p:cNvSpPr txBox="1"/>
            <p:nvPr/>
          </p:nvSpPr>
          <p:spPr>
            <a:xfrm>
              <a:off x="5732141" y="3481522"/>
              <a:ext cx="755335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Thresholds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914691-7420-D1BE-10CB-04B4B570D6CA}"/>
                </a:ext>
              </a:extLst>
            </p:cNvPr>
            <p:cNvSpPr txBox="1"/>
            <p:nvPr/>
          </p:nvSpPr>
          <p:spPr>
            <a:xfrm>
              <a:off x="5446807" y="5340826"/>
              <a:ext cx="132600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 Machine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578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56C018C1-53A0-3D6D-3B6F-200A97DFA086}"/>
              </a:ext>
            </a:extLst>
          </p:cNvPr>
          <p:cNvGrpSpPr/>
          <p:nvPr/>
        </p:nvGrpSpPr>
        <p:grpSpPr>
          <a:xfrm>
            <a:off x="552450" y="2799009"/>
            <a:ext cx="5943600" cy="2335066"/>
            <a:chOff x="552450" y="2799009"/>
            <a:chExt cx="5943600" cy="233506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1E8297-9218-A1C0-068A-0C2ECEFC4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63971"/>
            <a:stretch>
              <a:fillRect/>
            </a:stretch>
          </p:blipFill>
          <p:spPr>
            <a:xfrm>
              <a:off x="552450" y="2983159"/>
              <a:ext cx="1981200" cy="215091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9C2E1E7-9AE1-EDE9-CDD7-D6B3E93B0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3971"/>
            <a:stretch>
              <a:fillRect/>
            </a:stretch>
          </p:blipFill>
          <p:spPr>
            <a:xfrm>
              <a:off x="2533650" y="2983159"/>
              <a:ext cx="1981200" cy="215091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E9C5B55-DF3B-1E8D-CB2F-D6CE25877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4530" r="2963" b="32065"/>
            <a:stretch>
              <a:fillRect/>
            </a:stretch>
          </p:blipFill>
          <p:spPr>
            <a:xfrm>
              <a:off x="4514850" y="2983159"/>
              <a:ext cx="1981200" cy="215091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B0AA45-56BA-C267-1C3A-82D7DD369712}"/>
                </a:ext>
              </a:extLst>
            </p:cNvPr>
            <p:cNvSpPr/>
            <p:nvPr/>
          </p:nvSpPr>
          <p:spPr>
            <a:xfrm>
              <a:off x="1747044" y="2846634"/>
              <a:ext cx="182880" cy="18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E07C03-96C3-0F16-044F-84D2B172D0E4}"/>
                </a:ext>
              </a:extLst>
            </p:cNvPr>
            <p:cNvSpPr/>
            <p:nvPr/>
          </p:nvSpPr>
          <p:spPr>
            <a:xfrm>
              <a:off x="4292600" y="3505447"/>
              <a:ext cx="182880" cy="18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223A70-D101-6E7A-741D-81E44E6E5166}"/>
                </a:ext>
              </a:extLst>
            </p:cNvPr>
            <p:cNvSpPr/>
            <p:nvPr/>
          </p:nvSpPr>
          <p:spPr>
            <a:xfrm>
              <a:off x="5144770" y="3966542"/>
              <a:ext cx="182880" cy="18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B76786-028B-004E-7C57-07C087305A08}"/>
                </a:ext>
              </a:extLst>
            </p:cNvPr>
            <p:cNvSpPr/>
            <p:nvPr/>
          </p:nvSpPr>
          <p:spPr>
            <a:xfrm>
              <a:off x="6243320" y="2799009"/>
              <a:ext cx="182880" cy="18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79477D-740C-4C9B-1E66-F53920E197A0}"/>
                </a:ext>
              </a:extLst>
            </p:cNvPr>
            <p:cNvSpPr/>
            <p:nvPr/>
          </p:nvSpPr>
          <p:spPr>
            <a:xfrm>
              <a:off x="4262120" y="2799009"/>
              <a:ext cx="182880" cy="18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47E031B-3DB0-3002-043B-34FC2A2CDAB7}"/>
                </a:ext>
              </a:extLst>
            </p:cNvPr>
            <p:cNvSpPr/>
            <p:nvPr/>
          </p:nvSpPr>
          <p:spPr>
            <a:xfrm>
              <a:off x="1276350" y="3479253"/>
              <a:ext cx="182880" cy="1841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18064BB-EB26-7224-7CA1-7C09529A7381}"/>
                </a:ext>
              </a:extLst>
            </p:cNvPr>
            <p:cNvSpPr/>
            <p:nvPr/>
          </p:nvSpPr>
          <p:spPr>
            <a:xfrm>
              <a:off x="1463040" y="3033959"/>
              <a:ext cx="727710" cy="184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6524517-83EA-EE65-87AB-E2BBB538A6F4}"/>
                </a:ext>
              </a:extLst>
            </p:cNvPr>
            <p:cNvSpPr/>
            <p:nvPr/>
          </p:nvSpPr>
          <p:spPr>
            <a:xfrm>
              <a:off x="4292600" y="3689597"/>
              <a:ext cx="182880" cy="184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0A9CFB4-F0A5-480B-2957-F91351FE251B}"/>
                </a:ext>
              </a:extLst>
            </p:cNvPr>
            <p:cNvCxnSpPr>
              <a:cxnSpLocks/>
            </p:cNvCxnSpPr>
            <p:nvPr/>
          </p:nvCxnSpPr>
          <p:spPr>
            <a:xfrm>
              <a:off x="4622959" y="4219575"/>
              <a:ext cx="0" cy="8524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5F5C5B0-C9DB-9914-9370-D985E9876BCC}"/>
                </a:ext>
              </a:extLst>
            </p:cNvPr>
            <p:cNvCxnSpPr>
              <a:cxnSpLocks/>
            </p:cNvCxnSpPr>
            <p:nvPr/>
          </p:nvCxnSpPr>
          <p:spPr>
            <a:xfrm>
              <a:off x="6334760" y="4219575"/>
              <a:ext cx="0" cy="85248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9D5D4EE-19F7-FB3B-65A9-5A731EB0D53B}"/>
                </a:ext>
              </a:extLst>
            </p:cNvPr>
            <p:cNvCxnSpPr>
              <a:cxnSpLocks/>
            </p:cNvCxnSpPr>
            <p:nvPr/>
          </p:nvCxnSpPr>
          <p:spPr>
            <a:xfrm>
              <a:off x="4622959" y="4219575"/>
              <a:ext cx="1711801" cy="0"/>
            </a:xfrm>
            <a:prstGeom prst="line">
              <a:avLst/>
            </a:prstGeom>
            <a:ln>
              <a:solidFill>
                <a:srgbClr val="FF0000"/>
              </a:solidFill>
              <a:tailEnd type="non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29E6157-5957-5067-20AE-133279FB2039}"/>
                </a:ext>
              </a:extLst>
            </p:cNvPr>
            <p:cNvSpPr/>
            <p:nvPr/>
          </p:nvSpPr>
          <p:spPr>
            <a:xfrm>
              <a:off x="6151879" y="2983159"/>
              <a:ext cx="344167" cy="184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FB84C6C-3245-827E-032C-9731F94D164D}"/>
                </a:ext>
              </a:extLst>
            </p:cNvPr>
            <p:cNvSpPr/>
            <p:nvPr/>
          </p:nvSpPr>
          <p:spPr>
            <a:xfrm>
              <a:off x="4182113" y="2983159"/>
              <a:ext cx="344167" cy="18415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DCED22D-0F94-16F5-9ED3-ACD24F12DCFC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0" y="3252787"/>
              <a:ext cx="0" cy="177641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2AB3CB7-1FBB-EE64-2C38-11FE32FC19E0}"/>
                </a:ext>
              </a:extLst>
            </p:cNvPr>
            <p:cNvCxnSpPr>
              <a:cxnSpLocks/>
            </p:cNvCxnSpPr>
            <p:nvPr/>
          </p:nvCxnSpPr>
          <p:spPr>
            <a:xfrm>
              <a:off x="2480310" y="3252787"/>
              <a:ext cx="0" cy="175039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18E5CF3-8324-DC54-43FB-B66E465F4A83}"/>
                </a:ext>
              </a:extLst>
            </p:cNvPr>
            <p:cNvCxnSpPr>
              <a:cxnSpLocks/>
            </p:cNvCxnSpPr>
            <p:nvPr/>
          </p:nvCxnSpPr>
          <p:spPr>
            <a:xfrm>
              <a:off x="1463040" y="3252787"/>
              <a:ext cx="1017270" cy="0"/>
            </a:xfrm>
            <a:prstGeom prst="line">
              <a:avLst/>
            </a:prstGeom>
            <a:ln>
              <a:solidFill>
                <a:srgbClr val="FF0000"/>
              </a:solidFill>
              <a:tailEnd type="none" w="sm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6521280"/>
      </p:ext>
    </p:extLst>
  </p:cSld>
  <p:clrMapOvr>
    <a:masterClrMapping/>
  </p:clrMapOvr>
</p:sld>
</file>

<file path=ppt/theme/theme1.xml><?xml version="1.0" encoding="utf-8"?>
<a:theme xmlns:a="http://schemas.openxmlformats.org/drawingml/2006/main" name="Figures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900" dirty="0" smtClean="0">
            <a:solidFill>
              <a:sysClr val="windowText" lastClr="0000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none" w="sm" len="lg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9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8C2FE53-8E4F-42E3-B27D-1B50CD56DE50}" vid="{923029CA-A351-4553-94CB-7495A2B0B4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Figures Template</Template>
  <TotalTime>157</TotalTime>
  <Words>217</Words>
  <Application>Microsoft Office PowerPoint</Application>
  <PresentationFormat>Custom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Courier New</vt:lpstr>
      <vt:lpstr>Figures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 Berkeley</dc:creator>
  <cp:lastModifiedBy>Greg Berkeley</cp:lastModifiedBy>
  <cp:revision>23</cp:revision>
  <dcterms:created xsi:type="dcterms:W3CDTF">2024-12-29T18:30:58Z</dcterms:created>
  <dcterms:modified xsi:type="dcterms:W3CDTF">2025-07-19T18:37:12Z</dcterms:modified>
</cp:coreProperties>
</file>