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24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8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3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582928" rtl="0" eaLnBrk="1" latinLnBrk="0" hangingPunct="1">
        <a:lnSpc>
          <a:spcPct val="90000"/>
        </a:lnSpc>
        <a:spcBef>
          <a:spcPct val="0"/>
        </a:spcBef>
        <a:buNone/>
        <a:defRPr sz="153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45733" indent="-145733" algn="l" defTabSz="582928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7197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8659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0124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1588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3052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16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0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43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4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28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2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55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19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83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47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11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1CA083C-143D-EA65-FF10-093392CFBF39}"/>
              </a:ext>
            </a:extLst>
          </p:cNvPr>
          <p:cNvGrpSpPr/>
          <p:nvPr/>
        </p:nvGrpSpPr>
        <p:grpSpPr>
          <a:xfrm>
            <a:off x="556750" y="2298768"/>
            <a:ext cx="5465213" cy="2334123"/>
            <a:chOff x="556750" y="2298768"/>
            <a:chExt cx="5465213" cy="233412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5BD0E6-BDD4-0DA4-F8C4-B5DE06DF521D}"/>
                </a:ext>
              </a:extLst>
            </p:cNvPr>
            <p:cNvSpPr/>
            <p:nvPr/>
          </p:nvSpPr>
          <p:spPr>
            <a:xfrm>
              <a:off x="2541837" y="3162113"/>
              <a:ext cx="457200" cy="740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6B208F-A27B-F933-1E1C-1C5B24456EC8}"/>
                </a:ext>
              </a:extLst>
            </p:cNvPr>
            <p:cNvSpPr/>
            <p:nvPr/>
          </p:nvSpPr>
          <p:spPr>
            <a:xfrm>
              <a:off x="4650363" y="2427220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MOTOR DRIVER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5B70A40-EBC5-2D75-64D5-429D220E8A3F}"/>
                </a:ext>
              </a:extLst>
            </p:cNvPr>
            <p:cNvSpPr/>
            <p:nvPr/>
          </p:nvSpPr>
          <p:spPr>
            <a:xfrm>
              <a:off x="932980" y="3244831"/>
              <a:ext cx="645638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BB039E1-15CC-9022-DDBC-16D91FD28704}"/>
                </a:ext>
              </a:extLst>
            </p:cNvPr>
            <p:cNvSpPr/>
            <p:nvPr/>
          </p:nvSpPr>
          <p:spPr>
            <a:xfrm>
              <a:off x="2311560" y="4295798"/>
              <a:ext cx="9144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 CARD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AF91752-2CA1-7C13-B92E-5F00711952F1}"/>
                </a:ext>
              </a:extLst>
            </p:cNvPr>
            <p:cNvSpPr/>
            <p:nvPr/>
          </p:nvSpPr>
          <p:spPr>
            <a:xfrm>
              <a:off x="556750" y="4287759"/>
              <a:ext cx="9144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96AADB7-43E6-CD61-1784-0080E222A630}"/>
                </a:ext>
              </a:extLst>
            </p:cNvPr>
            <p:cNvSpPr txBox="1"/>
            <p:nvPr/>
          </p:nvSpPr>
          <p:spPr>
            <a:xfrm>
              <a:off x="1530806" y="440205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6C7F738-0AB8-7C62-BD7B-A1F3A3AE1F0C}"/>
                </a:ext>
              </a:extLst>
            </p:cNvPr>
            <p:cNvSpPr txBox="1"/>
            <p:nvPr/>
          </p:nvSpPr>
          <p:spPr>
            <a:xfrm>
              <a:off x="4760364" y="2774769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CAN_H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07CC1B-F1A1-749A-BE84-C71003673964}"/>
                </a:ext>
              </a:extLst>
            </p:cNvPr>
            <p:cNvSpPr txBox="1"/>
            <p:nvPr/>
          </p:nvSpPr>
          <p:spPr>
            <a:xfrm>
              <a:off x="3190488" y="3465093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SSI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06D5ED4-CC7B-7558-C4EC-BE9313F36273}"/>
                </a:ext>
              </a:extLst>
            </p:cNvPr>
            <p:cNvSpPr txBox="1"/>
            <p:nvPr/>
          </p:nvSpPr>
          <p:spPr>
            <a:xfrm>
              <a:off x="2115819" y="3120721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919A12-4121-0016-8D41-2CA421BDCA85}"/>
                </a:ext>
              </a:extLst>
            </p:cNvPr>
            <p:cNvSpPr/>
            <p:nvPr/>
          </p:nvSpPr>
          <p:spPr>
            <a:xfrm>
              <a:off x="2115819" y="2885889"/>
              <a:ext cx="1629478" cy="1731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0E723F-E553-D106-5872-60ED9636F0E5}"/>
                </a:ext>
              </a:extLst>
            </p:cNvPr>
            <p:cNvCxnSpPr>
              <a:cxnSpLocks/>
              <a:stCxn id="75" idx="2"/>
              <a:endCxn id="78" idx="0"/>
            </p:cNvCxnSpPr>
            <p:nvPr/>
          </p:nvCxnSpPr>
          <p:spPr>
            <a:xfrm flipH="1">
              <a:off x="2768760" y="3902537"/>
              <a:ext cx="1677" cy="393261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2CE815-D7D4-CD9C-5CA5-77DC1E0A1556}"/>
                </a:ext>
              </a:extLst>
            </p:cNvPr>
            <p:cNvSpPr txBox="1"/>
            <p:nvPr/>
          </p:nvSpPr>
          <p:spPr>
            <a:xfrm>
              <a:off x="2082579" y="2868897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PCBA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7978016-A566-326D-ADE6-2DE88D3C4871}"/>
                </a:ext>
              </a:extLst>
            </p:cNvPr>
            <p:cNvSpPr/>
            <p:nvPr/>
          </p:nvSpPr>
          <p:spPr>
            <a:xfrm>
              <a:off x="4282498" y="3689559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MAG ENCODER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ED6773C-3782-D07C-6E43-62E00B2FB82A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471150" y="4402059"/>
              <a:ext cx="83807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2AD4876-2712-CFB0-E26E-163E8DC35E31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1578618" y="3359131"/>
              <a:ext cx="96690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E857AF0-D7FE-5B75-265D-8670826EF442}"/>
                </a:ext>
              </a:extLst>
            </p:cNvPr>
            <p:cNvSpPr/>
            <p:nvPr/>
          </p:nvSpPr>
          <p:spPr>
            <a:xfrm>
              <a:off x="3927588" y="3069446"/>
              <a:ext cx="1013783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CAN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TRANSCEIVER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519D5A9-E557-354E-9B26-0F932A66AE64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2995759" y="3298046"/>
              <a:ext cx="93182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ECB053-4330-BDF3-45C4-ECC61E85A9DB}"/>
                </a:ext>
              </a:extLst>
            </p:cNvPr>
            <p:cNvSpPr txBox="1"/>
            <p:nvPr/>
          </p:nvSpPr>
          <p:spPr>
            <a:xfrm>
              <a:off x="3214508" y="3112772"/>
              <a:ext cx="3706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9C2E35-87C1-89A4-F0A8-14DDE4EF8843}"/>
                </a:ext>
              </a:extLst>
            </p:cNvPr>
            <p:cNvSpPr txBox="1"/>
            <p:nvPr/>
          </p:nvSpPr>
          <p:spPr>
            <a:xfrm>
              <a:off x="5366198" y="2780975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CAN_L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BBFE95-C869-EB1B-700C-A2AAA70C39B8}"/>
                </a:ext>
              </a:extLst>
            </p:cNvPr>
            <p:cNvSpPr/>
            <p:nvPr/>
          </p:nvSpPr>
          <p:spPr>
            <a:xfrm>
              <a:off x="2287956" y="2298768"/>
              <a:ext cx="996896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BFEDBB1-4A6E-B173-79DD-7D80F9BC1135}"/>
                </a:ext>
              </a:extLst>
            </p:cNvPr>
            <p:cNvCxnSpPr>
              <a:cxnSpLocks/>
            </p:cNvCxnSpPr>
            <p:nvPr/>
          </p:nvCxnSpPr>
          <p:spPr>
            <a:xfrm>
              <a:off x="2768760" y="2530289"/>
              <a:ext cx="0" cy="631824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230A6C-CF49-D860-94CD-A8BB7D010CE4}"/>
                </a:ext>
              </a:extLst>
            </p:cNvPr>
            <p:cNvSpPr txBox="1"/>
            <p:nvPr/>
          </p:nvSpPr>
          <p:spPr>
            <a:xfrm>
              <a:off x="2753787" y="2634949"/>
              <a:ext cx="14157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2X ANALOG VOLTAGE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8D69F85-E5C1-C188-7EFA-7AD30DDD67DB}"/>
                </a:ext>
              </a:extLst>
            </p:cNvPr>
            <p:cNvSpPr/>
            <p:nvPr/>
          </p:nvSpPr>
          <p:spPr>
            <a:xfrm>
              <a:off x="4282498" y="4146759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 V LiPo BATTERY</a:t>
              </a:r>
            </a:p>
          </p:txBody>
        </p: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D9EDF1ED-0814-DBD5-D06E-B2BC57315345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3001260" y="3673845"/>
              <a:ext cx="1281238" cy="130014"/>
            </a:xfrm>
            <a:prstGeom prst="bentConnector3">
              <a:avLst>
                <a:gd name="adj1" fmla="val 50000"/>
              </a:avLst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894E52C7-B46E-ED33-906E-BBF7290305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95760" y="3829502"/>
              <a:ext cx="1286738" cy="431556"/>
            </a:xfrm>
            <a:prstGeom prst="bentConnector3">
              <a:avLst>
                <a:gd name="adj1" fmla="val 59376"/>
              </a:avLst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829ADDAF-721E-7DF6-DDFC-F692FE69D9A8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0800000" flipV="1">
              <a:off x="1854143" y="3532325"/>
              <a:ext cx="687694" cy="859208"/>
            </a:xfrm>
            <a:prstGeom prst="bentConnector2">
              <a:avLst/>
            </a:prstGeom>
            <a:ln>
              <a:headEnd type="triangl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3A3BE5E-910E-4B95-2B2D-BD1C19E46488}"/>
                </a:ext>
              </a:extLst>
            </p:cNvPr>
            <p:cNvSpPr txBox="1"/>
            <p:nvPr/>
          </p:nvSpPr>
          <p:spPr>
            <a:xfrm>
              <a:off x="3697485" y="427444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1B145D2-9667-01A5-126A-8245D9CB7634}"/>
                </a:ext>
              </a:extLst>
            </p:cNvPr>
            <p:cNvSpPr txBox="1"/>
            <p:nvPr/>
          </p:nvSpPr>
          <p:spPr>
            <a:xfrm>
              <a:off x="1348515" y="382232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78D89FAD-3B33-0978-62D0-38867E68B399}"/>
                </a:ext>
              </a:extLst>
            </p:cNvPr>
            <p:cNvCxnSpPr>
              <a:cxnSpLocks/>
              <a:stCxn id="76" idx="2"/>
              <a:endCxn id="91" idx="3"/>
            </p:cNvCxnSpPr>
            <p:nvPr/>
          </p:nvCxnSpPr>
          <p:spPr>
            <a:xfrm rot="5400000">
              <a:off x="4817654" y="2779537"/>
              <a:ext cx="642226" cy="394792"/>
            </a:xfrm>
            <a:prstGeom prst="bentConnector2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2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A11FC29-BF49-95E7-C1A8-1D951874703E}"/>
              </a:ext>
            </a:extLst>
          </p:cNvPr>
          <p:cNvSpPr/>
          <p:nvPr/>
        </p:nvSpPr>
        <p:spPr>
          <a:xfrm>
            <a:off x="3280741" y="682487"/>
            <a:ext cx="548640" cy="27432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A48487-128D-0D1E-2DFE-8CE8749CFC5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55061" y="956807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AFC66BE-7995-65AC-6641-0EA361A7818C}"/>
              </a:ext>
            </a:extLst>
          </p:cNvPr>
          <p:cNvSpPr/>
          <p:nvPr/>
        </p:nvSpPr>
        <p:spPr>
          <a:xfrm>
            <a:off x="3006421" y="1779767"/>
            <a:ext cx="1097280" cy="2743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Devices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941624-DC1C-681A-3CF0-13C4C3733BB1}"/>
              </a:ext>
            </a:extLst>
          </p:cNvPr>
          <p:cNvCxnSpPr>
            <a:cxnSpLocks/>
          </p:cNvCxnSpPr>
          <p:nvPr/>
        </p:nvCxnSpPr>
        <p:spPr>
          <a:xfrm>
            <a:off x="3555061" y="2054087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7EACA97-555A-5D08-E2DF-B409A5690BA6}"/>
              </a:ext>
            </a:extLst>
          </p:cNvPr>
          <p:cNvSpPr/>
          <p:nvPr/>
        </p:nvSpPr>
        <p:spPr>
          <a:xfrm>
            <a:off x="3052141" y="2328407"/>
            <a:ext cx="1005840" cy="27432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EE8CFC-C81D-C8B8-9F3B-E1AC55B206E3}"/>
              </a:ext>
            </a:extLst>
          </p:cNvPr>
          <p:cNvCxnSpPr>
            <a:cxnSpLocks/>
          </p:cNvCxnSpPr>
          <p:nvPr/>
        </p:nvCxnSpPr>
        <p:spPr>
          <a:xfrm>
            <a:off x="3555061" y="2602727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F9872B-1A57-FFD1-24E3-2E5612057D02}"/>
              </a:ext>
            </a:extLst>
          </p:cNvPr>
          <p:cNvCxnSpPr>
            <a:cxnSpLocks/>
          </p:cNvCxnSpPr>
          <p:nvPr/>
        </p:nvCxnSpPr>
        <p:spPr>
          <a:xfrm>
            <a:off x="4057981" y="2465567"/>
            <a:ext cx="274320" cy="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7A3497-76E7-9257-0920-7B3AC84D2FAF}"/>
              </a:ext>
            </a:extLst>
          </p:cNvPr>
          <p:cNvSpPr txBox="1"/>
          <p:nvPr/>
        </p:nvSpPr>
        <p:spPr>
          <a:xfrm>
            <a:off x="4003422" y="2234735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B6152-9A51-409F-F528-04668BB2CA8B}"/>
              </a:ext>
            </a:extLst>
          </p:cNvPr>
          <p:cNvSpPr txBox="1"/>
          <p:nvPr/>
        </p:nvSpPr>
        <p:spPr>
          <a:xfrm>
            <a:off x="3555061" y="2602727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7A34C9F5-4AFC-4E33-2964-11AC4581AF87}"/>
              </a:ext>
            </a:extLst>
          </p:cNvPr>
          <p:cNvSpPr/>
          <p:nvPr/>
        </p:nvSpPr>
        <p:spPr>
          <a:xfrm>
            <a:off x="4332301" y="2328407"/>
            <a:ext cx="274320" cy="274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F0E018A8-E4DB-4C4D-E479-26A8B518CE78}"/>
              </a:ext>
            </a:extLst>
          </p:cNvPr>
          <p:cNvSpPr/>
          <p:nvPr/>
        </p:nvSpPr>
        <p:spPr>
          <a:xfrm>
            <a:off x="5976293" y="682487"/>
            <a:ext cx="274320" cy="274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04197F-C1AA-8524-455F-2454C022327A}"/>
              </a:ext>
            </a:extLst>
          </p:cNvPr>
          <p:cNvCxnSpPr>
            <a:cxnSpLocks/>
          </p:cNvCxnSpPr>
          <p:nvPr/>
        </p:nvCxnSpPr>
        <p:spPr>
          <a:xfrm>
            <a:off x="6106164" y="956807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29C2DE-22DA-241F-A224-B829EA5739C7}"/>
              </a:ext>
            </a:extLst>
          </p:cNvPr>
          <p:cNvCxnSpPr>
            <a:cxnSpLocks/>
          </p:cNvCxnSpPr>
          <p:nvPr/>
        </p:nvCxnSpPr>
        <p:spPr>
          <a:xfrm>
            <a:off x="6106164" y="1505447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DD555598-BC76-0ECB-7010-400D10C48A33}"/>
              </a:ext>
            </a:extLst>
          </p:cNvPr>
          <p:cNvSpPr/>
          <p:nvPr/>
        </p:nvSpPr>
        <p:spPr>
          <a:xfrm>
            <a:off x="5511804" y="1231127"/>
            <a:ext cx="1188720" cy="2743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Shutdown Motors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A29BCC89-7B9D-8404-51D2-89325F400CE4}"/>
              </a:ext>
            </a:extLst>
          </p:cNvPr>
          <p:cNvSpPr/>
          <p:nvPr/>
        </p:nvSpPr>
        <p:spPr>
          <a:xfrm>
            <a:off x="5648964" y="2511287"/>
            <a:ext cx="914400" cy="2743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while(1);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5D6FA525-2066-2141-50EF-689EC8179BA7}"/>
              </a:ext>
            </a:extLst>
          </p:cNvPr>
          <p:cNvSpPr/>
          <p:nvPr/>
        </p:nvSpPr>
        <p:spPr>
          <a:xfrm>
            <a:off x="5381933" y="1779767"/>
            <a:ext cx="1463040" cy="4572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LED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Error Messages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21B5D9-8167-BCAC-4C5C-5C9F46841D1C}"/>
              </a:ext>
            </a:extLst>
          </p:cNvPr>
          <p:cNvCxnSpPr>
            <a:cxnSpLocks/>
          </p:cNvCxnSpPr>
          <p:nvPr/>
        </p:nvCxnSpPr>
        <p:spPr>
          <a:xfrm>
            <a:off x="6106164" y="2236967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BE383BDB-D05C-0CF0-04F6-51E036B9C1CB}"/>
              </a:ext>
            </a:extLst>
          </p:cNvPr>
          <p:cNvSpPr/>
          <p:nvPr/>
        </p:nvSpPr>
        <p:spPr>
          <a:xfrm>
            <a:off x="3006421" y="1238291"/>
            <a:ext cx="1097280" cy="274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LED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2FC79E-06D8-5D65-7400-110011236952}"/>
              </a:ext>
            </a:extLst>
          </p:cNvPr>
          <p:cNvCxnSpPr>
            <a:cxnSpLocks/>
          </p:cNvCxnSpPr>
          <p:nvPr/>
        </p:nvCxnSpPr>
        <p:spPr>
          <a:xfrm>
            <a:off x="3555061" y="1505447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6CB06985-B96E-A973-970C-4CC448918D0F}"/>
              </a:ext>
            </a:extLst>
          </p:cNvPr>
          <p:cNvSpPr/>
          <p:nvPr/>
        </p:nvSpPr>
        <p:spPr>
          <a:xfrm>
            <a:off x="3143581" y="3431673"/>
            <a:ext cx="822960" cy="7315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Inputs: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Encoders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Cell</a:t>
            </a:r>
            <a:b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IMU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194EE11F-2393-F7E9-7B39-3216362114CF}"/>
              </a:ext>
            </a:extLst>
          </p:cNvPr>
          <p:cNvSpPr/>
          <p:nvPr/>
        </p:nvSpPr>
        <p:spPr>
          <a:xfrm>
            <a:off x="2686381" y="4437513"/>
            <a:ext cx="1737360" cy="82296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Inputs: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Differentiate Encoder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Load Cell</a:t>
            </a:r>
            <a:b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IMU Orientation Adjustment</a:t>
            </a:r>
          </a:p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Foot Speed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0B5692-3199-82F4-C58F-11B9419F45C9}"/>
              </a:ext>
            </a:extLst>
          </p:cNvPr>
          <p:cNvCxnSpPr>
            <a:cxnSpLocks/>
          </p:cNvCxnSpPr>
          <p:nvPr/>
        </p:nvCxnSpPr>
        <p:spPr>
          <a:xfrm>
            <a:off x="3555061" y="4163193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62A584-264F-2441-8ABE-0825F535A049}"/>
              </a:ext>
            </a:extLst>
          </p:cNvPr>
          <p:cNvCxnSpPr>
            <a:cxnSpLocks/>
          </p:cNvCxnSpPr>
          <p:nvPr/>
        </p:nvCxnSpPr>
        <p:spPr>
          <a:xfrm>
            <a:off x="3555061" y="5260473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0FE26D3F-DF83-05FF-9C44-926944EFADA8}"/>
              </a:ext>
            </a:extLst>
          </p:cNvPr>
          <p:cNvSpPr/>
          <p:nvPr/>
        </p:nvSpPr>
        <p:spPr>
          <a:xfrm>
            <a:off x="2915013" y="5542910"/>
            <a:ext cx="1280160" cy="2743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State Machine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7F15AABB-F918-A681-821F-B478C295F3EB}"/>
              </a:ext>
            </a:extLst>
          </p:cNvPr>
          <p:cNvSpPr/>
          <p:nvPr/>
        </p:nvSpPr>
        <p:spPr>
          <a:xfrm>
            <a:off x="1543381" y="6107784"/>
            <a:ext cx="4023360" cy="36576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Program != Impedance Control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865C51-2A5D-E9F7-1006-008BB790EBAC}"/>
              </a:ext>
            </a:extLst>
          </p:cNvPr>
          <p:cNvCxnSpPr>
            <a:cxnSpLocks/>
          </p:cNvCxnSpPr>
          <p:nvPr/>
        </p:nvCxnSpPr>
        <p:spPr>
          <a:xfrm>
            <a:off x="3555061" y="5825347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0305A9-0569-D1B1-C7BD-A2221761CC40}"/>
              </a:ext>
            </a:extLst>
          </p:cNvPr>
          <p:cNvCxnSpPr>
            <a:cxnSpLocks/>
          </p:cNvCxnSpPr>
          <p:nvPr/>
        </p:nvCxnSpPr>
        <p:spPr>
          <a:xfrm>
            <a:off x="3555061" y="6477805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5F62C9-1EFF-7E6C-3FA2-21578927C756}"/>
              </a:ext>
            </a:extLst>
          </p:cNvPr>
          <p:cNvSpPr txBox="1"/>
          <p:nvPr/>
        </p:nvSpPr>
        <p:spPr>
          <a:xfrm>
            <a:off x="3555061" y="6489778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1A316F19-F0EA-9E32-7901-16DAD0575DB8}"/>
              </a:ext>
            </a:extLst>
          </p:cNvPr>
          <p:cNvSpPr/>
          <p:nvPr/>
        </p:nvSpPr>
        <p:spPr>
          <a:xfrm>
            <a:off x="2869261" y="6764098"/>
            <a:ext cx="1371600" cy="4572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Control Parameters per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F3AEA2-1734-CC64-DA14-0539009E4665}"/>
              </a:ext>
            </a:extLst>
          </p:cNvPr>
          <p:cNvCxnSpPr>
            <a:cxnSpLocks/>
          </p:cNvCxnSpPr>
          <p:nvPr/>
        </p:nvCxnSpPr>
        <p:spPr>
          <a:xfrm>
            <a:off x="5566741" y="6288432"/>
            <a:ext cx="274320" cy="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5E4FEC-2592-9E3E-8BAB-5241A7358F46}"/>
              </a:ext>
            </a:extLst>
          </p:cNvPr>
          <p:cNvSpPr txBox="1"/>
          <p:nvPr/>
        </p:nvSpPr>
        <p:spPr>
          <a:xfrm>
            <a:off x="5508919" y="605983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1E93BA64-287F-E4B4-67B2-6AB0BC2DD51C}"/>
              </a:ext>
            </a:extLst>
          </p:cNvPr>
          <p:cNvSpPr/>
          <p:nvPr/>
        </p:nvSpPr>
        <p:spPr>
          <a:xfrm>
            <a:off x="5847692" y="6017753"/>
            <a:ext cx="1371600" cy="5486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Control Parameters regardless of State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CC4793-78EF-5A3F-1BFC-F2B1CB0C5506}"/>
              </a:ext>
            </a:extLst>
          </p:cNvPr>
          <p:cNvCxnSpPr>
            <a:cxnSpLocks/>
          </p:cNvCxnSpPr>
          <p:nvPr/>
        </p:nvCxnSpPr>
        <p:spPr>
          <a:xfrm>
            <a:off x="3560472" y="7221298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795CCDE-0418-6D43-2211-608E5A642564}"/>
              </a:ext>
            </a:extLst>
          </p:cNvPr>
          <p:cNvSpPr/>
          <p:nvPr/>
        </p:nvSpPr>
        <p:spPr>
          <a:xfrm>
            <a:off x="2926577" y="8141473"/>
            <a:ext cx="1280160" cy="2743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Motor Torque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0150F77-2BE3-DABE-8574-F216E1C49B5D}"/>
              </a:ext>
            </a:extLst>
          </p:cNvPr>
          <p:cNvCxnSpPr>
            <a:cxnSpLocks/>
            <a:stCxn id="38" idx="2"/>
            <a:endCxn id="40" idx="3"/>
          </p:cNvCxnSpPr>
          <p:nvPr/>
        </p:nvCxnSpPr>
        <p:spPr>
          <a:xfrm rot="5400000">
            <a:off x="4513995" y="6259136"/>
            <a:ext cx="1712240" cy="2326755"/>
          </a:xfrm>
          <a:prstGeom prst="bentConnector2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03F720EA-594D-5E6A-AC0C-8D4C99A6A1F6}"/>
              </a:ext>
            </a:extLst>
          </p:cNvPr>
          <p:cNvSpPr/>
          <p:nvPr/>
        </p:nvSpPr>
        <p:spPr>
          <a:xfrm>
            <a:off x="2286497" y="7495618"/>
            <a:ext cx="2560320" cy="36576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Program = None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188560-38AC-839B-36BF-05CEDBEF0C04}"/>
              </a:ext>
            </a:extLst>
          </p:cNvPr>
          <p:cNvCxnSpPr>
            <a:cxnSpLocks/>
          </p:cNvCxnSpPr>
          <p:nvPr/>
        </p:nvCxnSpPr>
        <p:spPr>
          <a:xfrm>
            <a:off x="3566657" y="7861378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A35E543-4A83-1A3E-2A7B-453CF21A8F59}"/>
              </a:ext>
            </a:extLst>
          </p:cNvPr>
          <p:cNvSpPr txBox="1"/>
          <p:nvPr/>
        </p:nvSpPr>
        <p:spPr>
          <a:xfrm>
            <a:off x="3566657" y="7883122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6FD9A50-FBC8-BCA4-CC23-20DA49019B1A}"/>
              </a:ext>
            </a:extLst>
          </p:cNvPr>
          <p:cNvCxnSpPr>
            <a:cxnSpLocks/>
            <a:stCxn id="64" idx="1"/>
            <a:endCxn id="25" idx="1"/>
          </p:cNvCxnSpPr>
          <p:nvPr/>
        </p:nvCxnSpPr>
        <p:spPr>
          <a:xfrm rot="10800000" flipH="1">
            <a:off x="2652257" y="3797434"/>
            <a:ext cx="491324" cy="5086019"/>
          </a:xfrm>
          <a:prstGeom prst="bentConnector3">
            <a:avLst>
              <a:gd name="adj1" fmla="val -284333"/>
            </a:avLst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75B0BC9-C9B0-D3DE-38F1-A2FCBE41960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254919" y="7678498"/>
            <a:ext cx="10315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B19C6733-8F4D-3D8E-5041-6EDB84D15B48}"/>
              </a:ext>
            </a:extLst>
          </p:cNvPr>
          <p:cNvSpPr/>
          <p:nvPr/>
        </p:nvSpPr>
        <p:spPr>
          <a:xfrm>
            <a:off x="2972297" y="2883033"/>
            <a:ext cx="1188720" cy="2743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Test Program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4D36F03-D23A-84E7-B24E-C3A70EF3D23D}"/>
              </a:ext>
            </a:extLst>
          </p:cNvPr>
          <p:cNvCxnSpPr>
            <a:cxnSpLocks/>
          </p:cNvCxnSpPr>
          <p:nvPr/>
        </p:nvCxnSpPr>
        <p:spPr>
          <a:xfrm>
            <a:off x="3555061" y="3157353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B8679397-C646-4977-403F-458C08D66F69}"/>
              </a:ext>
            </a:extLst>
          </p:cNvPr>
          <p:cNvSpPr/>
          <p:nvPr/>
        </p:nvSpPr>
        <p:spPr>
          <a:xfrm>
            <a:off x="2652257" y="8700572"/>
            <a:ext cx="1828800" cy="36576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EPOS4 Error?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37B877-7FDD-AF8C-7183-5E2654A2693F}"/>
              </a:ext>
            </a:extLst>
          </p:cNvPr>
          <p:cNvCxnSpPr>
            <a:cxnSpLocks/>
          </p:cNvCxnSpPr>
          <p:nvPr/>
        </p:nvCxnSpPr>
        <p:spPr>
          <a:xfrm>
            <a:off x="3566657" y="8415793"/>
            <a:ext cx="0" cy="27432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59F917-6E2A-1ED3-B731-85D30B89BBE6}"/>
              </a:ext>
            </a:extLst>
          </p:cNvPr>
          <p:cNvSpPr txBox="1"/>
          <p:nvPr/>
        </p:nvSpPr>
        <p:spPr>
          <a:xfrm>
            <a:off x="4437101" y="8653184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8CEAFC-1D68-04D1-0D47-482E2105D4C2}"/>
              </a:ext>
            </a:extLst>
          </p:cNvPr>
          <p:cNvCxnSpPr>
            <a:cxnSpLocks/>
          </p:cNvCxnSpPr>
          <p:nvPr/>
        </p:nvCxnSpPr>
        <p:spPr>
          <a:xfrm>
            <a:off x="4498372" y="8881220"/>
            <a:ext cx="274320" cy="0"/>
          </a:xfrm>
          <a:prstGeom prst="straightConnector1">
            <a:avLst/>
          </a:prstGeom>
          <a:ln>
            <a:headEnd type="none" w="sm" len="lg"/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C2830DE-CCAD-FFCD-A230-484800753EB8}"/>
              </a:ext>
            </a:extLst>
          </p:cNvPr>
          <p:cNvSpPr txBox="1"/>
          <p:nvPr/>
        </p:nvSpPr>
        <p:spPr>
          <a:xfrm>
            <a:off x="2320115" y="8654752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2D7F44D4-02B0-4322-1EA4-64814D8101DC}"/>
              </a:ext>
            </a:extLst>
          </p:cNvPr>
          <p:cNvSpPr/>
          <p:nvPr/>
        </p:nvSpPr>
        <p:spPr>
          <a:xfrm>
            <a:off x="4772692" y="8744060"/>
            <a:ext cx="274320" cy="27432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1857372E-1F29-9EA4-2DC5-F4EFC11E49B4}"/>
              </a:ext>
            </a:extLst>
          </p:cNvPr>
          <p:cNvSpPr/>
          <p:nvPr/>
        </p:nvSpPr>
        <p:spPr>
          <a:xfrm>
            <a:off x="1410830" y="1360375"/>
            <a:ext cx="914400" cy="27432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Firmware</a:t>
            </a: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63A272E5-D1E6-CEF7-3680-1CF405461CD6}"/>
              </a:ext>
            </a:extLst>
          </p:cNvPr>
          <p:cNvSpPr/>
          <p:nvPr/>
        </p:nvSpPr>
        <p:spPr>
          <a:xfrm>
            <a:off x="1410830" y="988268"/>
            <a:ext cx="914400" cy="2743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CubeMonitor</a:t>
            </a:r>
            <a:endParaRPr lang="en-US" sz="9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58A4BD-AAB2-D0FA-5925-004D9323B07C}"/>
              </a:ext>
            </a:extLst>
          </p:cNvPr>
          <p:cNvSpPr txBox="1"/>
          <p:nvPr/>
        </p:nvSpPr>
        <p:spPr>
          <a:xfrm>
            <a:off x="1503187" y="696319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Color Key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51BF52-FD59-7AE1-176C-BABBE03307CC}"/>
              </a:ext>
            </a:extLst>
          </p:cNvPr>
          <p:cNvSpPr txBox="1"/>
          <p:nvPr/>
        </p:nvSpPr>
        <p:spPr>
          <a:xfrm>
            <a:off x="2019925" y="7458539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53138825"/>
      </p:ext>
    </p:extLst>
  </p:cSld>
  <p:clrMapOvr>
    <a:masterClrMapping/>
  </p:clrMapOvr>
</p:sld>
</file>

<file path=ppt/theme/theme1.xml><?xml version="1.0" encoding="utf-8"?>
<a:theme xmlns:a="http://schemas.openxmlformats.org/drawingml/2006/main" name="Figur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900" dirty="0" smtClean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9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8C2FE53-8E4F-42E3-B27D-1B50CD56DE50}" vid="{923029CA-A351-4553-94CB-7495A2B0B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Figures Template</Template>
  <TotalTime>70</TotalTime>
  <Words>125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Courier New</vt:lpstr>
      <vt:lpstr>Figures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Berkeley</dc:creator>
  <cp:lastModifiedBy>Greg Berkeley</cp:lastModifiedBy>
  <cp:revision>15</cp:revision>
  <dcterms:created xsi:type="dcterms:W3CDTF">2024-12-29T18:30:58Z</dcterms:created>
  <dcterms:modified xsi:type="dcterms:W3CDTF">2025-07-14T16:02:35Z</dcterms:modified>
</cp:coreProperties>
</file>