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8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3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582928" rtl="0" eaLnBrk="1" latinLnBrk="0" hangingPunct="1">
        <a:lnSpc>
          <a:spcPct val="90000"/>
        </a:lnSpc>
        <a:spcBef>
          <a:spcPct val="0"/>
        </a:spcBef>
        <a:buNone/>
        <a:defRPr sz="153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45733" indent="-145733" algn="l" defTabSz="582928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7197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8659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0124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1588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3052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16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0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43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4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28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2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55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19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83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47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11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A0B26051-371B-77CC-7AA6-E8815C760BAF}"/>
              </a:ext>
            </a:extLst>
          </p:cNvPr>
          <p:cNvGrpSpPr/>
          <p:nvPr/>
        </p:nvGrpSpPr>
        <p:grpSpPr>
          <a:xfrm>
            <a:off x="1055430" y="4077533"/>
            <a:ext cx="5686805" cy="1911413"/>
            <a:chOff x="1055430" y="4077533"/>
            <a:chExt cx="5686805" cy="19114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DCE40DB-9139-87D3-2442-F0006B42AC22}"/>
                </a:ext>
              </a:extLst>
            </p:cNvPr>
            <p:cNvSpPr/>
            <p:nvPr/>
          </p:nvSpPr>
          <p:spPr>
            <a:xfrm>
              <a:off x="5153406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Toe Off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(Load Cell &gt; TH)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D79EF9-2038-5982-27E2-FA7C665A0AE8}"/>
                </a:ext>
              </a:extLst>
            </p:cNvPr>
            <p:cNvSpPr/>
            <p:nvPr/>
          </p:nvSpPr>
          <p:spPr>
            <a:xfrm>
              <a:off x="5153404" y="4444383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Over Ankle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(Ankle Speed &lt; 0)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A7C4D1-1995-F75D-5ED8-1FB6DBEEA439}"/>
                </a:ext>
              </a:extLst>
            </p:cNvPr>
            <p:cNvSpPr/>
            <p:nvPr/>
          </p:nvSpPr>
          <p:spPr>
            <a:xfrm>
              <a:off x="3387828" y="4443550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Foot Flat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(Foot Speed &gt; 0)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44B421-25C3-DBDC-FBF4-7284F7A2A043}"/>
                </a:ext>
              </a:extLst>
            </p:cNvPr>
            <p:cNvSpPr/>
            <p:nvPr/>
          </p:nvSpPr>
          <p:spPr>
            <a:xfrm>
              <a:off x="3387829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Knee Extension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(Knee Speed &lt; 0)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5D0DFF-44EC-2766-4A84-3C636C9AC740}"/>
                </a:ext>
              </a:extLst>
            </p:cNvPr>
            <p:cNvSpPr/>
            <p:nvPr/>
          </p:nvSpPr>
          <p:spPr>
            <a:xfrm>
              <a:off x="1622252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Foot Descent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(Foot Speed &lt; 0)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EC0D20-3D39-2C9A-DA56-9F6C51A38226}"/>
                </a:ext>
              </a:extLst>
            </p:cNvPr>
            <p:cNvSpPr/>
            <p:nvPr/>
          </p:nvSpPr>
          <p:spPr>
            <a:xfrm>
              <a:off x="1622252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Heel Strike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(Load Cell &lt; TH)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07A02E-F019-A99C-D6F1-EA8E42C1D817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 flipV="1">
              <a:off x="2810972" y="4626430"/>
              <a:ext cx="576856" cy="1975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FFF276-9F93-537F-16D8-6D405FE02884}"/>
                </a:ext>
              </a:extLst>
            </p:cNvPr>
            <p:cNvCxnSpPr>
              <a:cxnSpLocks/>
              <a:stCxn id="4" idx="3"/>
              <a:endCxn id="3" idx="1"/>
            </p:cNvCxnSpPr>
            <p:nvPr/>
          </p:nvCxnSpPr>
          <p:spPr>
            <a:xfrm>
              <a:off x="4576548" y="4626430"/>
              <a:ext cx="576856" cy="833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5FFADD-35B1-B503-5F83-5C0CA24A81FD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5747764" y="4810143"/>
              <a:ext cx="2" cy="458342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7B90E3-57EF-D449-81CF-7E85B9D49307}"/>
                </a:ext>
              </a:extLst>
            </p:cNvPr>
            <p:cNvCxnSpPr>
              <a:cxnSpLocks/>
              <a:stCxn id="2" idx="1"/>
              <a:endCxn id="5" idx="3"/>
            </p:cNvCxnSpPr>
            <p:nvPr/>
          </p:nvCxnSpPr>
          <p:spPr>
            <a:xfrm flipH="1">
              <a:off x="4576549" y="545136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DECB64-73A1-E29A-EA5D-F39F368564B4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>
              <a:off x="2810972" y="545136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46B842-E667-EA34-D1C8-4BE7462965A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216612" y="4811285"/>
              <a:ext cx="0" cy="45720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DE0D03-6383-0D13-0A3D-34134D09268F}"/>
                </a:ext>
              </a:extLst>
            </p:cNvPr>
            <p:cNvSpPr txBox="1"/>
            <p:nvPr/>
          </p:nvSpPr>
          <p:spPr>
            <a:xfrm>
              <a:off x="2658196" y="4088850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Early Stance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E1D94-9DCA-1E9E-234C-E93DAC318954}"/>
                </a:ext>
              </a:extLst>
            </p:cNvPr>
            <p:cNvSpPr txBox="1"/>
            <p:nvPr/>
          </p:nvSpPr>
          <p:spPr>
            <a:xfrm>
              <a:off x="4481524" y="4077533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Mid Stance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DEB96D-4D26-1AC9-1648-60912E3C6C88}"/>
                </a:ext>
              </a:extLst>
            </p:cNvPr>
            <p:cNvSpPr txBox="1"/>
            <p:nvPr/>
          </p:nvSpPr>
          <p:spPr>
            <a:xfrm>
              <a:off x="5942016" y="49137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Late Stance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189027-435F-D463-A1A1-669CD3F253B2}"/>
                </a:ext>
              </a:extLst>
            </p:cNvPr>
            <p:cNvSpPr txBox="1"/>
            <p:nvPr/>
          </p:nvSpPr>
          <p:spPr>
            <a:xfrm>
              <a:off x="4447991" y="5758114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Flexion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65015A-4687-EFE3-0110-4E08A0A14833}"/>
                </a:ext>
              </a:extLst>
            </p:cNvPr>
            <p:cNvSpPr txBox="1"/>
            <p:nvPr/>
          </p:nvSpPr>
          <p:spPr>
            <a:xfrm>
              <a:off x="2558809" y="5758114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Extension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F60C4E-A5E8-2591-F18F-5ACC996C8E54}"/>
                </a:ext>
              </a:extLst>
            </p:cNvPr>
            <p:cNvSpPr txBox="1"/>
            <p:nvPr/>
          </p:nvSpPr>
          <p:spPr>
            <a:xfrm>
              <a:off x="1055430" y="4924469"/>
              <a:ext cx="1133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Descension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CAAEDC-E2D6-5079-91D3-FE25579A775E}"/>
              </a:ext>
            </a:extLst>
          </p:cNvPr>
          <p:cNvGrpSpPr/>
          <p:nvPr/>
        </p:nvGrpSpPr>
        <p:grpSpPr>
          <a:xfrm>
            <a:off x="1071994" y="1092820"/>
            <a:ext cx="5162004" cy="2532291"/>
            <a:chOff x="1071994" y="1092820"/>
            <a:chExt cx="5162004" cy="25322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B6C13B-218D-EFF4-B441-690F80DFC8A4}"/>
                </a:ext>
              </a:extLst>
            </p:cNvPr>
            <p:cNvSpPr/>
            <p:nvPr/>
          </p:nvSpPr>
          <p:spPr>
            <a:xfrm>
              <a:off x="2753872" y="1956165"/>
              <a:ext cx="457200" cy="740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F80621B-636F-31CB-AA38-8F5E42338BF2}"/>
                </a:ext>
              </a:extLst>
            </p:cNvPr>
            <p:cNvSpPr/>
            <p:nvPr/>
          </p:nvSpPr>
          <p:spPr>
            <a:xfrm>
              <a:off x="4862398" y="1221272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MOTOR DRIVER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8701DF2-D26F-9D11-719B-F079BEF6B513}"/>
                </a:ext>
              </a:extLst>
            </p:cNvPr>
            <p:cNvSpPr/>
            <p:nvPr/>
          </p:nvSpPr>
          <p:spPr>
            <a:xfrm>
              <a:off x="1145015" y="2038883"/>
              <a:ext cx="645638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D5355B-132D-0F5F-D469-E981C707F212}"/>
                </a:ext>
              </a:extLst>
            </p:cNvPr>
            <p:cNvSpPr/>
            <p:nvPr/>
          </p:nvSpPr>
          <p:spPr>
            <a:xfrm>
              <a:off x="1071994" y="3282211"/>
              <a:ext cx="9144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C4ABA99-080B-1690-7D95-118B4DBEC148}"/>
                </a:ext>
              </a:extLst>
            </p:cNvPr>
            <p:cNvSpPr txBox="1"/>
            <p:nvPr/>
          </p:nvSpPr>
          <p:spPr>
            <a:xfrm>
              <a:off x="1924105" y="3166795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94F0E3F-0B22-659C-F48B-28DDD3F3AE9B}"/>
                </a:ext>
              </a:extLst>
            </p:cNvPr>
            <p:cNvSpPr txBox="1"/>
            <p:nvPr/>
          </p:nvSpPr>
          <p:spPr>
            <a:xfrm>
              <a:off x="4972399" y="1568821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26EBFB-4320-D144-AD69-92245DA7FB0F}"/>
                </a:ext>
              </a:extLst>
            </p:cNvPr>
            <p:cNvSpPr txBox="1"/>
            <p:nvPr/>
          </p:nvSpPr>
          <p:spPr>
            <a:xfrm>
              <a:off x="3402523" y="2259145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SSI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A6A192-4FEF-7445-27AE-4BA6E15C8925}"/>
                </a:ext>
              </a:extLst>
            </p:cNvPr>
            <p:cNvSpPr txBox="1"/>
            <p:nvPr/>
          </p:nvSpPr>
          <p:spPr>
            <a:xfrm>
              <a:off x="2327854" y="1914773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E920EF-BF0D-35C4-ED9B-7C6FBF85BE5C}"/>
                </a:ext>
              </a:extLst>
            </p:cNvPr>
            <p:cNvSpPr/>
            <p:nvPr/>
          </p:nvSpPr>
          <p:spPr>
            <a:xfrm>
              <a:off x="2327854" y="1679941"/>
              <a:ext cx="1629478" cy="12475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B5A6CE-2C25-797F-8875-6D38710E189F}"/>
                </a:ext>
              </a:extLst>
            </p:cNvPr>
            <p:cNvSpPr txBox="1"/>
            <p:nvPr/>
          </p:nvSpPr>
          <p:spPr>
            <a:xfrm>
              <a:off x="2294614" y="1662949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PCBA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7750F6D-1FF5-D072-3ADF-6060E41D95E2}"/>
                </a:ext>
              </a:extLst>
            </p:cNvPr>
            <p:cNvSpPr/>
            <p:nvPr/>
          </p:nvSpPr>
          <p:spPr>
            <a:xfrm>
              <a:off x="4494533" y="2483611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MAG ENCODER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D7A8BA-334D-D025-6FFC-8BA85A464E4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1790653" y="2153183"/>
              <a:ext cx="96690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D42BB7-4305-4DBE-B804-F4D35D6C3C46}"/>
                </a:ext>
              </a:extLst>
            </p:cNvPr>
            <p:cNvSpPr/>
            <p:nvPr/>
          </p:nvSpPr>
          <p:spPr>
            <a:xfrm>
              <a:off x="4139623" y="1863498"/>
              <a:ext cx="1013783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CAN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TRANSCEIVER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6C1A7F9-5A41-14BB-5753-7EDE85470327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>
              <a:off x="3207794" y="2092098"/>
              <a:ext cx="93182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E6400B-5980-3DB9-8B3F-B7FDDD256902}"/>
                </a:ext>
              </a:extLst>
            </p:cNvPr>
            <p:cNvSpPr txBox="1"/>
            <p:nvPr/>
          </p:nvSpPr>
          <p:spPr>
            <a:xfrm>
              <a:off x="3426543" y="1906824"/>
              <a:ext cx="3706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E35AB6D-756E-83FB-3668-66E761DE6EE2}"/>
                </a:ext>
              </a:extLst>
            </p:cNvPr>
            <p:cNvSpPr txBox="1"/>
            <p:nvPr/>
          </p:nvSpPr>
          <p:spPr>
            <a:xfrm>
              <a:off x="5578233" y="1575027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CAN_L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A9AF0E-914A-58F4-36D4-0773A0EF432D}"/>
                </a:ext>
              </a:extLst>
            </p:cNvPr>
            <p:cNvSpPr/>
            <p:nvPr/>
          </p:nvSpPr>
          <p:spPr>
            <a:xfrm>
              <a:off x="2499991" y="1092820"/>
              <a:ext cx="996896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6B0FB78-5457-1D5C-DF77-04139B626D7F}"/>
                </a:ext>
              </a:extLst>
            </p:cNvPr>
            <p:cNvCxnSpPr>
              <a:cxnSpLocks/>
            </p:cNvCxnSpPr>
            <p:nvPr/>
          </p:nvCxnSpPr>
          <p:spPr>
            <a:xfrm>
              <a:off x="2980795" y="1324341"/>
              <a:ext cx="0" cy="631824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1D76AF0-87FF-F42A-C7A1-B625DFF24F30}"/>
                </a:ext>
              </a:extLst>
            </p:cNvPr>
            <p:cNvSpPr txBox="1"/>
            <p:nvPr/>
          </p:nvSpPr>
          <p:spPr>
            <a:xfrm>
              <a:off x="2965822" y="1429001"/>
              <a:ext cx="14157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2X ANALOG VOLTAGE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03FDC5-5627-3E32-DA03-C08A5CC9E9AF}"/>
                </a:ext>
              </a:extLst>
            </p:cNvPr>
            <p:cNvSpPr/>
            <p:nvPr/>
          </p:nvSpPr>
          <p:spPr>
            <a:xfrm>
              <a:off x="4494533" y="2940811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 V LiPo BATTERY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B267C716-929B-FEE3-7C02-52C4323A00A9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3213295" y="2467897"/>
              <a:ext cx="1281238" cy="130014"/>
            </a:xfrm>
            <a:prstGeom prst="bentConnector3">
              <a:avLst>
                <a:gd name="adj1" fmla="val 50000"/>
              </a:avLst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FA536D5F-3EF9-7A08-518D-8A14869040E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207795" y="2623554"/>
              <a:ext cx="1286738" cy="431556"/>
            </a:xfrm>
            <a:prstGeom prst="bentConnector3">
              <a:avLst>
                <a:gd name="adj1" fmla="val 59376"/>
              </a:avLst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F00B12-6792-676B-410E-E6E4277CA356}"/>
                </a:ext>
              </a:extLst>
            </p:cNvPr>
            <p:cNvSpPr txBox="1"/>
            <p:nvPr/>
          </p:nvSpPr>
          <p:spPr>
            <a:xfrm>
              <a:off x="3909520" y="3068501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1F9EE8-C40A-5A11-58E1-EBF31CA9DCDD}"/>
                </a:ext>
              </a:extLst>
            </p:cNvPr>
            <p:cNvSpPr txBox="1"/>
            <p:nvPr/>
          </p:nvSpPr>
          <p:spPr>
            <a:xfrm>
              <a:off x="2400103" y="293219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FEE3E5C-1F4A-B675-8988-8EE938492DFA}"/>
                </a:ext>
              </a:extLst>
            </p:cNvPr>
            <p:cNvCxnSpPr>
              <a:cxnSpLocks/>
              <a:stCxn id="13" idx="2"/>
              <a:endCxn id="34" idx="3"/>
            </p:cNvCxnSpPr>
            <p:nvPr/>
          </p:nvCxnSpPr>
          <p:spPr>
            <a:xfrm rot="5400000">
              <a:off x="5029689" y="1573589"/>
              <a:ext cx="642226" cy="394792"/>
            </a:xfrm>
            <a:prstGeom prst="bentConnector2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2D44C7-76BA-8E78-7DD8-83D4B83796EB}"/>
                </a:ext>
              </a:extLst>
            </p:cNvPr>
            <p:cNvSpPr txBox="1"/>
            <p:nvPr/>
          </p:nvSpPr>
          <p:spPr>
            <a:xfrm>
              <a:off x="2982472" y="293219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Debug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AC65575-E0F5-B68A-D49E-C8F9D1C03110}"/>
                </a:ext>
              </a:extLst>
            </p:cNvPr>
            <p:cNvSpPr/>
            <p:nvPr/>
          </p:nvSpPr>
          <p:spPr>
            <a:xfrm>
              <a:off x="2523595" y="3167911"/>
              <a:ext cx="9144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ST-LINK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(NUCLEO)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FF3C3F-DAB1-1D38-CEFA-7568417EC847}"/>
                </a:ext>
              </a:extLst>
            </p:cNvPr>
            <p:cNvCxnSpPr>
              <a:cxnSpLocks/>
              <a:stCxn id="48" idx="0"/>
              <a:endCxn id="12" idx="2"/>
            </p:cNvCxnSpPr>
            <p:nvPr/>
          </p:nvCxnSpPr>
          <p:spPr>
            <a:xfrm flipV="1">
              <a:off x="2980795" y="2696589"/>
              <a:ext cx="1677" cy="471322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531A531-B296-52B6-D5F0-28D0D864A72E}"/>
                </a:ext>
              </a:extLst>
            </p:cNvPr>
            <p:cNvCxnSpPr>
              <a:cxnSpLocks/>
              <a:stCxn id="16" idx="3"/>
              <a:endCxn id="48" idx="1"/>
            </p:cNvCxnSpPr>
            <p:nvPr/>
          </p:nvCxnSpPr>
          <p:spPr>
            <a:xfrm>
              <a:off x="1986394" y="3396511"/>
              <a:ext cx="537201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42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054CAD-9663-62E1-8B80-817448D77B30}"/>
              </a:ext>
            </a:extLst>
          </p:cNvPr>
          <p:cNvGrpSpPr/>
          <p:nvPr/>
        </p:nvGrpSpPr>
        <p:grpSpPr>
          <a:xfrm>
            <a:off x="1249845" y="651965"/>
            <a:ext cx="5964373" cy="7868092"/>
            <a:chOff x="1249845" y="651965"/>
            <a:chExt cx="5964373" cy="7868092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7A11FC29-BF49-95E7-C1A8-1D951874703E}"/>
                </a:ext>
              </a:extLst>
            </p:cNvPr>
            <p:cNvSpPr/>
            <p:nvPr/>
          </p:nvSpPr>
          <p:spPr>
            <a:xfrm>
              <a:off x="3280741" y="682487"/>
              <a:ext cx="548640" cy="27432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AFC66BE-7995-65AC-6641-0EA361A7818C}"/>
                </a:ext>
              </a:extLst>
            </p:cNvPr>
            <p:cNvSpPr/>
            <p:nvPr/>
          </p:nvSpPr>
          <p:spPr>
            <a:xfrm>
              <a:off x="3001347" y="1233492"/>
              <a:ext cx="109728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Initialize Devices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941624-DC1C-681A-3CF0-13C4C3733BB1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150781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7EACA97-555A-5D08-E2DF-B409A5690BA6}"/>
                </a:ext>
              </a:extLst>
            </p:cNvPr>
            <p:cNvSpPr/>
            <p:nvPr/>
          </p:nvSpPr>
          <p:spPr>
            <a:xfrm>
              <a:off x="3047067" y="1782132"/>
              <a:ext cx="1005840" cy="27432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EE8CFC-C81D-C8B8-9F3B-E1AC55B206E3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205645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F9872B-1A57-FFD1-24E3-2E5612057D02}"/>
                </a:ext>
              </a:extLst>
            </p:cNvPr>
            <p:cNvCxnSpPr>
              <a:cxnSpLocks/>
            </p:cNvCxnSpPr>
            <p:nvPr/>
          </p:nvCxnSpPr>
          <p:spPr>
            <a:xfrm>
              <a:off x="4052907" y="1919292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7A3497-76E7-9257-0920-7B3AC84D2FAF}"/>
                </a:ext>
              </a:extLst>
            </p:cNvPr>
            <p:cNvSpPr txBox="1"/>
            <p:nvPr/>
          </p:nvSpPr>
          <p:spPr>
            <a:xfrm>
              <a:off x="3998348" y="1688460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6152-9A51-409F-F528-04668BB2CA8B}"/>
                </a:ext>
              </a:extLst>
            </p:cNvPr>
            <p:cNvSpPr txBox="1"/>
            <p:nvPr/>
          </p:nvSpPr>
          <p:spPr>
            <a:xfrm>
              <a:off x="3549987" y="205645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7A34C9F5-4AFC-4E33-2964-11AC4581AF87}"/>
                </a:ext>
              </a:extLst>
            </p:cNvPr>
            <p:cNvSpPr/>
            <p:nvPr/>
          </p:nvSpPr>
          <p:spPr>
            <a:xfrm>
              <a:off x="4327227" y="1782132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0E018A8-E4DB-4C4D-E479-26A8B518CE78}"/>
                </a:ext>
              </a:extLst>
            </p:cNvPr>
            <p:cNvSpPr/>
            <p:nvPr/>
          </p:nvSpPr>
          <p:spPr>
            <a:xfrm>
              <a:off x="6026156" y="684852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04197F-C1AA-8524-455F-2454C022327A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27" y="95917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29C2DE-22DA-241F-A224-B829EA5739C7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27" y="150781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DD555598-BC76-0ECB-7010-400D10C48A33}"/>
                </a:ext>
              </a:extLst>
            </p:cNvPr>
            <p:cNvSpPr/>
            <p:nvPr/>
          </p:nvSpPr>
          <p:spPr>
            <a:xfrm>
              <a:off x="5561667" y="1233492"/>
              <a:ext cx="118872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Shutdown Motors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A29BCC89-7B9D-8404-51D2-89325F400CE4}"/>
                </a:ext>
              </a:extLst>
            </p:cNvPr>
            <p:cNvSpPr/>
            <p:nvPr/>
          </p:nvSpPr>
          <p:spPr>
            <a:xfrm>
              <a:off x="5698827" y="2513652"/>
              <a:ext cx="91440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while(1);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5D6FA525-2066-2141-50EF-689EC8179BA7}"/>
                </a:ext>
              </a:extLst>
            </p:cNvPr>
            <p:cNvSpPr/>
            <p:nvPr/>
          </p:nvSpPr>
          <p:spPr>
            <a:xfrm>
              <a:off x="5431796" y="1782132"/>
              <a:ext cx="1463040" cy="4572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 LED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 Error Messages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21B5D9-8167-BCAC-4C5C-5C9F46841D1C}"/>
                </a:ext>
              </a:extLst>
            </p:cNvPr>
            <p:cNvCxnSpPr>
              <a:cxnSpLocks/>
            </p:cNvCxnSpPr>
            <p:nvPr/>
          </p:nvCxnSpPr>
          <p:spPr>
            <a:xfrm>
              <a:off x="6156027" y="223933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12FC79E-06D8-5D65-7400-110011236952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95917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6CB06985-B96E-A973-970C-4CC448918D0F}"/>
                </a:ext>
              </a:extLst>
            </p:cNvPr>
            <p:cNvSpPr/>
            <p:nvPr/>
          </p:nvSpPr>
          <p:spPr>
            <a:xfrm>
              <a:off x="3138507" y="2885398"/>
              <a:ext cx="822960" cy="7315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Inputs: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Encoders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  <a:b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194EE11F-2393-F7E9-7B39-3216362114CF}"/>
                </a:ext>
              </a:extLst>
            </p:cNvPr>
            <p:cNvSpPr/>
            <p:nvPr/>
          </p:nvSpPr>
          <p:spPr>
            <a:xfrm>
              <a:off x="2681307" y="3891238"/>
              <a:ext cx="1737360" cy="82296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Inputs: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Differentiate Encoder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Load Cell</a:t>
              </a:r>
              <a:b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 Orientation Adjustment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Foot 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0B5692-3199-82F4-C58F-11B9419F45C9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361691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E62A584-264F-2441-8ABE-0825F535A049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471419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0FE26D3F-DF83-05FF-9C44-926944EFADA8}"/>
                </a:ext>
              </a:extLst>
            </p:cNvPr>
            <p:cNvSpPr/>
            <p:nvPr/>
          </p:nvSpPr>
          <p:spPr>
            <a:xfrm>
              <a:off x="2909939" y="4996635"/>
              <a:ext cx="128016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 State Machine</a:t>
              </a:r>
            </a:p>
          </p:txBody>
        </p:sp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F15AABB-F918-A681-821F-B478C295F3EB}"/>
                </a:ext>
              </a:extLst>
            </p:cNvPr>
            <p:cNvSpPr/>
            <p:nvPr/>
          </p:nvSpPr>
          <p:spPr>
            <a:xfrm>
              <a:off x="1538307" y="5561509"/>
              <a:ext cx="402336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Program != Impedance Control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E865C51-2A5D-E9F7-1006-008BB790EBAC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5279072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D0305A9-0569-D1B1-C7BD-A2221761CC40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5931530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5F62C9-1EFF-7E6C-3FA2-21578927C756}"/>
                </a:ext>
              </a:extLst>
            </p:cNvPr>
            <p:cNvSpPr txBox="1"/>
            <p:nvPr/>
          </p:nvSpPr>
          <p:spPr>
            <a:xfrm>
              <a:off x="3549987" y="5943503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1A316F19-F0EA-9E32-7901-16DAD0575DB8}"/>
                </a:ext>
              </a:extLst>
            </p:cNvPr>
            <p:cNvSpPr/>
            <p:nvPr/>
          </p:nvSpPr>
          <p:spPr>
            <a:xfrm>
              <a:off x="2864187" y="6217823"/>
              <a:ext cx="1371600" cy="4572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 Control Parameters per State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F3AEA2-1734-CC64-DA14-0539009E4665}"/>
                </a:ext>
              </a:extLst>
            </p:cNvPr>
            <p:cNvCxnSpPr>
              <a:cxnSpLocks/>
            </p:cNvCxnSpPr>
            <p:nvPr/>
          </p:nvCxnSpPr>
          <p:spPr>
            <a:xfrm>
              <a:off x="5561667" y="5742157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5E4FEC-2592-9E3E-8BAB-5241A7358F46}"/>
                </a:ext>
              </a:extLst>
            </p:cNvPr>
            <p:cNvSpPr txBox="1"/>
            <p:nvPr/>
          </p:nvSpPr>
          <p:spPr>
            <a:xfrm>
              <a:off x="5503845" y="5513557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1E93BA64-287F-E4B4-67B2-6AB0BC2DD51C}"/>
                </a:ext>
              </a:extLst>
            </p:cNvPr>
            <p:cNvSpPr/>
            <p:nvPr/>
          </p:nvSpPr>
          <p:spPr>
            <a:xfrm>
              <a:off x="5842618" y="5471478"/>
              <a:ext cx="1371600" cy="54864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 Control Parameters regardless of State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CC4793-78EF-5A3F-1BFC-F2B1CB0C5506}"/>
                </a:ext>
              </a:extLst>
            </p:cNvPr>
            <p:cNvCxnSpPr>
              <a:cxnSpLocks/>
            </p:cNvCxnSpPr>
            <p:nvPr/>
          </p:nvCxnSpPr>
          <p:spPr>
            <a:xfrm>
              <a:off x="3555398" y="667502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795CCDE-0418-6D43-2211-608E5A642564}"/>
                </a:ext>
              </a:extLst>
            </p:cNvPr>
            <p:cNvSpPr/>
            <p:nvPr/>
          </p:nvSpPr>
          <p:spPr>
            <a:xfrm>
              <a:off x="2921503" y="7595198"/>
              <a:ext cx="128016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Motor Torque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0150F77-2BE3-DABE-8574-F216E1C49B5D}"/>
                </a:ext>
              </a:extLst>
            </p:cNvPr>
            <p:cNvCxnSpPr>
              <a:cxnSpLocks/>
              <a:stCxn id="38" idx="2"/>
              <a:endCxn id="40" idx="3"/>
            </p:cNvCxnSpPr>
            <p:nvPr/>
          </p:nvCxnSpPr>
          <p:spPr>
            <a:xfrm rot="5400000">
              <a:off x="4508921" y="5712861"/>
              <a:ext cx="1712240" cy="2326755"/>
            </a:xfrm>
            <a:prstGeom prst="bentConnector2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03F720EA-594D-5E6A-AC0C-8D4C99A6A1F6}"/>
                </a:ext>
              </a:extLst>
            </p:cNvPr>
            <p:cNvSpPr/>
            <p:nvPr/>
          </p:nvSpPr>
          <p:spPr>
            <a:xfrm>
              <a:off x="2281423" y="6949343"/>
              <a:ext cx="256032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Program = None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A188560-38AC-839B-36BF-05CEDBEF0C04}"/>
                </a:ext>
              </a:extLst>
            </p:cNvPr>
            <p:cNvCxnSpPr>
              <a:cxnSpLocks/>
            </p:cNvCxnSpPr>
            <p:nvPr/>
          </p:nvCxnSpPr>
          <p:spPr>
            <a:xfrm>
              <a:off x="3561583" y="731510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35E543-4A83-1A3E-2A7B-453CF21A8F59}"/>
                </a:ext>
              </a:extLst>
            </p:cNvPr>
            <p:cNvSpPr txBox="1"/>
            <p:nvPr/>
          </p:nvSpPr>
          <p:spPr>
            <a:xfrm>
              <a:off x="3561583" y="7336847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6FD9A50-FBC8-BCA4-CC23-20DA49019B1A}"/>
                </a:ext>
              </a:extLst>
            </p:cNvPr>
            <p:cNvCxnSpPr>
              <a:cxnSpLocks/>
              <a:stCxn id="64" idx="1"/>
              <a:endCxn id="25" idx="1"/>
            </p:cNvCxnSpPr>
            <p:nvPr/>
          </p:nvCxnSpPr>
          <p:spPr>
            <a:xfrm rot="10800000" flipH="1">
              <a:off x="2647183" y="3251159"/>
              <a:ext cx="491324" cy="5086019"/>
            </a:xfrm>
            <a:prstGeom prst="bentConnector3">
              <a:avLst>
                <a:gd name="adj1" fmla="val -284333"/>
              </a:avLst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5B0BC9-C9B0-D3DE-38F1-A2FCBE419609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1249845" y="7132223"/>
              <a:ext cx="10315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B19C6733-8F4D-3D8E-5041-6EDB84D15B48}"/>
                </a:ext>
              </a:extLst>
            </p:cNvPr>
            <p:cNvSpPr/>
            <p:nvPr/>
          </p:nvSpPr>
          <p:spPr>
            <a:xfrm>
              <a:off x="2967223" y="2336758"/>
              <a:ext cx="118872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Test Program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D36F03-D23A-84E7-B24E-C3A70EF3D23D}"/>
                </a:ext>
              </a:extLst>
            </p:cNvPr>
            <p:cNvCxnSpPr>
              <a:cxnSpLocks/>
            </p:cNvCxnSpPr>
            <p:nvPr/>
          </p:nvCxnSpPr>
          <p:spPr>
            <a:xfrm>
              <a:off x="3549987" y="261107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B8679397-C646-4977-403F-458C08D66F69}"/>
                </a:ext>
              </a:extLst>
            </p:cNvPr>
            <p:cNvSpPr/>
            <p:nvPr/>
          </p:nvSpPr>
          <p:spPr>
            <a:xfrm>
              <a:off x="2647183" y="8154297"/>
              <a:ext cx="182880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EPOS4 Error?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D37B877-7FDD-AF8C-7183-5E2654A26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1583" y="786951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59F917-6E2A-1ED3-B731-85D30B89BBE6}"/>
                </a:ext>
              </a:extLst>
            </p:cNvPr>
            <p:cNvSpPr txBox="1"/>
            <p:nvPr/>
          </p:nvSpPr>
          <p:spPr>
            <a:xfrm>
              <a:off x="4432027" y="8106909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C8CEAFC-1D68-04D1-0D47-482E2105D4C2}"/>
                </a:ext>
              </a:extLst>
            </p:cNvPr>
            <p:cNvCxnSpPr>
              <a:cxnSpLocks/>
            </p:cNvCxnSpPr>
            <p:nvPr/>
          </p:nvCxnSpPr>
          <p:spPr>
            <a:xfrm>
              <a:off x="4493298" y="8334945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C2830DE-CCAD-FFCD-A230-484800753EB8}"/>
                </a:ext>
              </a:extLst>
            </p:cNvPr>
            <p:cNvSpPr txBox="1"/>
            <p:nvPr/>
          </p:nvSpPr>
          <p:spPr>
            <a:xfrm>
              <a:off x="2315041" y="8108477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2D7F44D4-02B0-4322-1EA4-64814D8101DC}"/>
                </a:ext>
              </a:extLst>
            </p:cNvPr>
            <p:cNvSpPr/>
            <p:nvPr/>
          </p:nvSpPr>
          <p:spPr>
            <a:xfrm>
              <a:off x="4767618" y="8197785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857372E-1F29-9EA4-2DC5-F4EFC11E49B4}"/>
                </a:ext>
              </a:extLst>
            </p:cNvPr>
            <p:cNvSpPr/>
            <p:nvPr/>
          </p:nvSpPr>
          <p:spPr>
            <a:xfrm>
              <a:off x="1495124" y="1316021"/>
              <a:ext cx="91440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Firmware</a:t>
              </a:r>
            </a:p>
          </p:txBody>
        </p:sp>
        <p:sp>
          <p:nvSpPr>
            <p:cNvPr id="81" name="Flowchart: Alternate Process 80">
              <a:extLst>
                <a:ext uri="{FF2B5EF4-FFF2-40B4-BE49-F238E27FC236}">
                  <a16:creationId xmlns:a16="http://schemas.microsoft.com/office/drawing/2014/main" id="{63A272E5-D1E6-CEF7-3680-1CF405461CD6}"/>
                </a:ext>
              </a:extLst>
            </p:cNvPr>
            <p:cNvSpPr/>
            <p:nvPr/>
          </p:nvSpPr>
          <p:spPr>
            <a:xfrm>
              <a:off x="1495124" y="943914"/>
              <a:ext cx="914400" cy="27432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CubeMonitor</a:t>
              </a:r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58A4BD-AAB2-D0FA-5925-004D9323B07C}"/>
                </a:ext>
              </a:extLst>
            </p:cNvPr>
            <p:cNvSpPr txBox="1"/>
            <p:nvPr/>
          </p:nvSpPr>
          <p:spPr>
            <a:xfrm>
              <a:off x="1587481" y="651965"/>
              <a:ext cx="7296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Color Key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851BF52-FD59-7AE1-176C-BABBE03307CC}"/>
                </a:ext>
              </a:extLst>
            </p:cNvPr>
            <p:cNvSpPr txBox="1"/>
            <p:nvPr/>
          </p:nvSpPr>
          <p:spPr>
            <a:xfrm>
              <a:off x="2014851" y="6912264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13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0458068-3AC8-4957-D409-012A879E8E64}"/>
              </a:ext>
            </a:extLst>
          </p:cNvPr>
          <p:cNvGrpSpPr/>
          <p:nvPr/>
        </p:nvGrpSpPr>
        <p:grpSpPr>
          <a:xfrm>
            <a:off x="914400" y="3320097"/>
            <a:ext cx="5943600" cy="3418205"/>
            <a:chOff x="914400" y="3320097"/>
            <a:chExt cx="5943600" cy="3418205"/>
          </a:xfrm>
        </p:grpSpPr>
        <p:pic>
          <p:nvPicPr>
            <p:cNvPr id="2" name="Picture 1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F42E8CCE-7D24-618C-A603-D0A89FC4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3320097"/>
              <a:ext cx="5943600" cy="34182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7E1423-0397-A0AC-07B6-2F5974E55971}"/>
                </a:ext>
              </a:extLst>
            </p:cNvPr>
            <p:cNvSpPr txBox="1"/>
            <p:nvPr/>
          </p:nvSpPr>
          <p:spPr>
            <a:xfrm>
              <a:off x="1606550" y="3854450"/>
              <a:ext cx="81304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Angles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E3C413-4206-AC15-0A5B-119EF31B16AE}"/>
                </a:ext>
              </a:extLst>
            </p:cNvPr>
            <p:cNvSpPr txBox="1"/>
            <p:nvPr/>
          </p:nvSpPr>
          <p:spPr>
            <a:xfrm>
              <a:off x="3886200" y="3854450"/>
              <a:ext cx="67197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658C17-DC71-E300-D7F4-97E973258C7C}"/>
                </a:ext>
              </a:extLst>
            </p:cNvPr>
            <p:cNvSpPr txBox="1"/>
            <p:nvPr/>
          </p:nvSpPr>
          <p:spPr>
            <a:xfrm>
              <a:off x="1571283" y="5065544"/>
              <a:ext cx="88357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Torques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61750C-688A-C170-CCF4-8D07FBE97CCB}"/>
                </a:ext>
              </a:extLst>
            </p:cNvPr>
            <p:cNvSpPr txBox="1"/>
            <p:nvPr/>
          </p:nvSpPr>
          <p:spPr>
            <a:xfrm>
              <a:off x="3610483" y="5065544"/>
              <a:ext cx="122341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&amp; Foot Speeds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BF831F-ECA4-F157-4ED1-6149B30855ED}"/>
                </a:ext>
              </a:extLst>
            </p:cNvPr>
            <p:cNvSpPr txBox="1"/>
            <p:nvPr/>
          </p:nvSpPr>
          <p:spPr>
            <a:xfrm>
              <a:off x="1828800" y="6161222"/>
              <a:ext cx="86433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LED &amp; Errors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AE0C2D-B209-5888-2546-1602BE11DA61}"/>
                </a:ext>
              </a:extLst>
            </p:cNvPr>
            <p:cNvSpPr txBox="1"/>
            <p:nvPr/>
          </p:nvSpPr>
          <p:spPr>
            <a:xfrm>
              <a:off x="3637242" y="6161222"/>
              <a:ext cx="115929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Impedance 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9970B2-D5A7-B1DE-3F31-0BEF65C0B910}"/>
                </a:ext>
              </a:extLst>
            </p:cNvPr>
            <p:cNvSpPr txBox="1"/>
            <p:nvPr/>
          </p:nvSpPr>
          <p:spPr>
            <a:xfrm>
              <a:off x="5732141" y="3481522"/>
              <a:ext cx="7553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Thresholds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914691-7420-D1BE-10CB-04B4B570D6CA}"/>
                </a:ext>
              </a:extLst>
            </p:cNvPr>
            <p:cNvSpPr txBox="1"/>
            <p:nvPr/>
          </p:nvSpPr>
          <p:spPr>
            <a:xfrm>
              <a:off x="5446807" y="5340826"/>
              <a:ext cx="132600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Machine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8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6C018C1-53A0-3D6D-3B6F-200A97DFA086}"/>
              </a:ext>
            </a:extLst>
          </p:cNvPr>
          <p:cNvGrpSpPr/>
          <p:nvPr/>
        </p:nvGrpSpPr>
        <p:grpSpPr>
          <a:xfrm>
            <a:off x="552450" y="2799009"/>
            <a:ext cx="5943600" cy="2335066"/>
            <a:chOff x="552450" y="2799009"/>
            <a:chExt cx="5943600" cy="2335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1E8297-9218-A1C0-068A-0C2ECEFC4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63971"/>
            <a:stretch>
              <a:fillRect/>
            </a:stretch>
          </p:blipFill>
          <p:spPr>
            <a:xfrm>
              <a:off x="552450" y="2983159"/>
              <a:ext cx="1981200" cy="21509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C2E1E7-9AE1-EDE9-CDD7-D6B3E93B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3971"/>
            <a:stretch>
              <a:fillRect/>
            </a:stretch>
          </p:blipFill>
          <p:spPr>
            <a:xfrm>
              <a:off x="2533650" y="2983159"/>
              <a:ext cx="1981200" cy="21509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9C5B55-DF3B-1E8D-CB2F-D6CE2587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4530" r="2963" b="32065"/>
            <a:stretch>
              <a:fillRect/>
            </a:stretch>
          </p:blipFill>
          <p:spPr>
            <a:xfrm>
              <a:off x="4514850" y="2983159"/>
              <a:ext cx="1981200" cy="21509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B0AA45-56BA-C267-1C3A-82D7DD369712}"/>
                </a:ext>
              </a:extLst>
            </p:cNvPr>
            <p:cNvSpPr/>
            <p:nvPr/>
          </p:nvSpPr>
          <p:spPr>
            <a:xfrm>
              <a:off x="1747044" y="2846634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E07C03-96C3-0F16-044F-84D2B172D0E4}"/>
                </a:ext>
              </a:extLst>
            </p:cNvPr>
            <p:cNvSpPr/>
            <p:nvPr/>
          </p:nvSpPr>
          <p:spPr>
            <a:xfrm>
              <a:off x="4292600" y="3505447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223A70-D101-6E7A-741D-81E44E6E5166}"/>
                </a:ext>
              </a:extLst>
            </p:cNvPr>
            <p:cNvSpPr/>
            <p:nvPr/>
          </p:nvSpPr>
          <p:spPr>
            <a:xfrm>
              <a:off x="5144770" y="3966542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B76786-028B-004E-7C57-07C087305A08}"/>
                </a:ext>
              </a:extLst>
            </p:cNvPr>
            <p:cNvSpPr/>
            <p:nvPr/>
          </p:nvSpPr>
          <p:spPr>
            <a:xfrm>
              <a:off x="6243320" y="2799009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9477D-740C-4C9B-1E66-F53920E197A0}"/>
                </a:ext>
              </a:extLst>
            </p:cNvPr>
            <p:cNvSpPr/>
            <p:nvPr/>
          </p:nvSpPr>
          <p:spPr>
            <a:xfrm>
              <a:off x="4262120" y="2799009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7E031B-3DB0-3002-043B-34FC2A2CDAB7}"/>
                </a:ext>
              </a:extLst>
            </p:cNvPr>
            <p:cNvSpPr/>
            <p:nvPr/>
          </p:nvSpPr>
          <p:spPr>
            <a:xfrm>
              <a:off x="1276350" y="3479253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8064BB-EB26-7224-7CA1-7C09529A7381}"/>
                </a:ext>
              </a:extLst>
            </p:cNvPr>
            <p:cNvSpPr/>
            <p:nvPr/>
          </p:nvSpPr>
          <p:spPr>
            <a:xfrm>
              <a:off x="1463040" y="3033959"/>
              <a:ext cx="727710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524517-83EA-EE65-87AB-E2BBB538A6F4}"/>
                </a:ext>
              </a:extLst>
            </p:cNvPr>
            <p:cNvSpPr/>
            <p:nvPr/>
          </p:nvSpPr>
          <p:spPr>
            <a:xfrm>
              <a:off x="4292600" y="3689597"/>
              <a:ext cx="182880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A9CFB4-F0A5-480B-2957-F91351FE251B}"/>
                </a:ext>
              </a:extLst>
            </p:cNvPr>
            <p:cNvCxnSpPr>
              <a:cxnSpLocks/>
            </p:cNvCxnSpPr>
            <p:nvPr/>
          </p:nvCxnSpPr>
          <p:spPr>
            <a:xfrm>
              <a:off x="4622959" y="4219575"/>
              <a:ext cx="0" cy="85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F5C5B0-C9DB-9914-9370-D985E9876B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760" y="4219575"/>
              <a:ext cx="0" cy="85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D5D4EE-19F7-FB3B-65A9-5A731EB0D53B}"/>
                </a:ext>
              </a:extLst>
            </p:cNvPr>
            <p:cNvCxnSpPr>
              <a:cxnSpLocks/>
            </p:cNvCxnSpPr>
            <p:nvPr/>
          </p:nvCxnSpPr>
          <p:spPr>
            <a:xfrm>
              <a:off x="4622959" y="4219575"/>
              <a:ext cx="171180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9E6157-5957-5067-20AE-133279FB2039}"/>
                </a:ext>
              </a:extLst>
            </p:cNvPr>
            <p:cNvSpPr/>
            <p:nvPr/>
          </p:nvSpPr>
          <p:spPr>
            <a:xfrm>
              <a:off x="6151879" y="2983159"/>
              <a:ext cx="344167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B84C6C-3245-827E-032C-9731F94D164D}"/>
                </a:ext>
              </a:extLst>
            </p:cNvPr>
            <p:cNvSpPr/>
            <p:nvPr/>
          </p:nvSpPr>
          <p:spPr>
            <a:xfrm>
              <a:off x="4182113" y="2983159"/>
              <a:ext cx="344167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CED22D-0F94-16F5-9ED3-ACD24F12DCFC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252787"/>
              <a:ext cx="0" cy="17764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AB3CB7-1FBB-EE64-2C38-11FE32FC19E0}"/>
                </a:ext>
              </a:extLst>
            </p:cNvPr>
            <p:cNvCxnSpPr>
              <a:cxnSpLocks/>
            </p:cNvCxnSpPr>
            <p:nvPr/>
          </p:nvCxnSpPr>
          <p:spPr>
            <a:xfrm>
              <a:off x="2480310" y="3252787"/>
              <a:ext cx="0" cy="1750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8E5CF3-8324-DC54-43FB-B66E465F4A8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252787"/>
              <a:ext cx="1017270" cy="0"/>
            </a:xfrm>
            <a:prstGeom prst="line">
              <a:avLst/>
            </a:prstGeom>
            <a:ln>
              <a:solidFill>
                <a:srgbClr val="FF0000"/>
              </a:solidFill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521280"/>
      </p:ext>
    </p:extLst>
  </p:cSld>
  <p:clrMapOvr>
    <a:masterClrMapping/>
  </p:clrMapOvr>
</p:sld>
</file>

<file path=ppt/theme/theme1.xml><?xml version="1.0" encoding="utf-8"?>
<a:theme xmlns:a="http://schemas.openxmlformats.org/drawingml/2006/main" name="Figur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900" dirty="0" smtClean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 w="sm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9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8C2FE53-8E4F-42E3-B27D-1B50CD56DE50}" vid="{923029CA-A351-4553-94CB-7495A2B0B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Figures Template</Template>
  <TotalTime>164</TotalTime>
  <Words>218</Words>
  <Application>Microsoft Office PowerPoint</Application>
  <PresentationFormat>Custom</PresentationFormat>
  <Paragraphs>83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Courier New</vt:lpstr>
      <vt:lpstr>Figures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Berkeley</dc:creator>
  <cp:lastModifiedBy>Greg Berkeley</cp:lastModifiedBy>
  <cp:revision>27</cp:revision>
  <dcterms:created xsi:type="dcterms:W3CDTF">2024-12-29T18:30:58Z</dcterms:created>
  <dcterms:modified xsi:type="dcterms:W3CDTF">2025-07-22T15:37:03Z</dcterms:modified>
</cp:coreProperties>
</file>