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6" r:id="rId1"/>
    <p:sldMasterId id="2147483668" r:id="rId2"/>
  </p:sldMasterIdLst>
  <p:notesMasterIdLst>
    <p:notesMasterId r:id="rId16"/>
  </p:notesMasterIdLst>
  <p:handoutMasterIdLst>
    <p:handoutMasterId r:id="rId17"/>
  </p:handoutMasterIdLst>
  <p:sldIdLst>
    <p:sldId id="286" r:id="rId3"/>
    <p:sldId id="290" r:id="rId4"/>
    <p:sldId id="285" r:id="rId5"/>
    <p:sldId id="386" r:id="rId6"/>
    <p:sldId id="395" r:id="rId7"/>
    <p:sldId id="399" r:id="rId8"/>
    <p:sldId id="391" r:id="rId9"/>
    <p:sldId id="400" r:id="rId10"/>
    <p:sldId id="369" r:id="rId11"/>
    <p:sldId id="401" r:id="rId12"/>
    <p:sldId id="396" r:id="rId13"/>
    <p:sldId id="397" r:id="rId14"/>
    <p:sldId id="277" r:id="rId15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100000"/>
      <a:buFont typeface="Symbol" panose="05050102010706020507" pitchFamily="18" charset="2"/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61">
          <p15:clr>
            <a:srgbClr val="A4A3A4"/>
          </p15:clr>
        </p15:guide>
        <p15:guide id="2" pos="310">
          <p15:clr>
            <a:srgbClr val="A4A3A4"/>
          </p15:clr>
        </p15:guide>
        <p15:guide id="3" pos="5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0CC"/>
    <a:srgbClr val="FFA366"/>
    <a:srgbClr val="FF6600"/>
    <a:srgbClr val="D6EBF5"/>
    <a:srgbClr val="85C2E0"/>
    <a:srgbClr val="3399CC"/>
    <a:srgbClr val="2EFAAC"/>
    <a:srgbClr val="DAF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0" autoAdjust="0"/>
    <p:restoredTop sz="82416" autoAdjust="0"/>
  </p:normalViewPr>
  <p:slideViewPr>
    <p:cSldViewPr snapToGrid="0">
      <p:cViewPr varScale="1">
        <p:scale>
          <a:sx n="75" d="100"/>
          <a:sy n="75" d="100"/>
        </p:scale>
        <p:origin x="1290" y="60"/>
      </p:cViewPr>
      <p:guideLst>
        <p:guide orient="horz" pos="1861"/>
        <p:guide pos="310"/>
        <p:guide pos="5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B111ADC0-EFE5-46D8-A66E-9E4FD32E33A5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27245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12AB232B-C0B7-4523-8BF6-747DFAD7E4A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74920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4CFD4A-7E3A-40D3-B390-A98749ED2577}" type="slidenum">
              <a:rPr lang="he-IL" altLang="he-IL" sz="1200">
                <a:solidFill>
                  <a:schemeClr val="tx1"/>
                </a:solidFill>
              </a:rPr>
              <a:pPr/>
              <a:t>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550562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A12C15-6978-4E56-AE41-223927C03E26}" type="slidenum">
              <a:rPr lang="he-IL" altLang="he-IL" sz="1200">
                <a:solidFill>
                  <a:schemeClr val="tx1"/>
                </a:solidFill>
              </a:rPr>
              <a:pPr/>
              <a:t>11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5857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A12C15-6978-4E56-AE41-223927C03E26}" type="slidenum">
              <a:rPr lang="he-IL" altLang="he-IL" sz="1200">
                <a:solidFill>
                  <a:schemeClr val="tx1"/>
                </a:solidFill>
              </a:rPr>
              <a:pPr/>
              <a:t>12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44166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DC9BDA-80FD-48A0-8AAA-6D7AB6CBD47B}" type="slidenum">
              <a:rPr lang="he-IL" altLang="he-IL" sz="1200">
                <a:solidFill>
                  <a:schemeClr val="tx1"/>
                </a:solidFill>
              </a:rPr>
              <a:pPr/>
              <a:t>13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651044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34EB8D-67BF-4FD8-8FD4-060FB17C233A}" type="slidenum">
              <a:rPr lang="he-IL" altLang="he-IL" sz="1200">
                <a:solidFill>
                  <a:schemeClr val="tx1"/>
                </a:solidFill>
              </a:rPr>
              <a:pPr/>
              <a:t>3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83449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7C2B80-0EE2-464A-ABDC-5F414808E9BF}" type="slidenum">
              <a:rPr lang="he-IL" altLang="he-IL" sz="1200">
                <a:solidFill>
                  <a:schemeClr val="tx1"/>
                </a:solidFill>
              </a:rPr>
              <a:pPr/>
              <a:t>4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444975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F0E5F3-6B7C-453E-8434-77A4AEE30B66}" type="slidenum">
              <a:rPr lang="he-IL" altLang="he-IL" sz="1200">
                <a:solidFill>
                  <a:schemeClr val="tx1"/>
                </a:solidFill>
              </a:rPr>
              <a:pPr/>
              <a:t>5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53601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F0E5F3-6B7C-453E-8434-77A4AEE30B66}" type="slidenum">
              <a:rPr lang="he-IL" altLang="he-IL" sz="1200">
                <a:solidFill>
                  <a:schemeClr val="tx1"/>
                </a:solidFill>
              </a:rPr>
              <a:pPr/>
              <a:t>6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24158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09165A-9085-4DC2-9598-23F9FC2450EE}" type="slidenum">
              <a:rPr lang="he-IL" altLang="he-IL" sz="1200">
                <a:solidFill>
                  <a:schemeClr val="tx1"/>
                </a:solidFill>
              </a:rPr>
              <a:pPr/>
              <a:t>7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956178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09165A-9085-4DC2-9598-23F9FC2450EE}" type="slidenum">
              <a:rPr lang="he-IL" altLang="he-IL" sz="1200">
                <a:solidFill>
                  <a:schemeClr val="tx1"/>
                </a:solidFill>
              </a:rPr>
              <a:pPr/>
              <a:t>8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28671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A12C15-6978-4E56-AE41-223927C03E26}" type="slidenum">
              <a:rPr lang="he-IL" altLang="he-IL" sz="1200">
                <a:solidFill>
                  <a:schemeClr val="tx1"/>
                </a:solidFill>
              </a:rPr>
              <a:pPr/>
              <a:t>9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63299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A12C15-6978-4E56-AE41-223927C03E26}" type="slidenum">
              <a:rPr lang="he-IL" altLang="he-IL" sz="1200">
                <a:solidFill>
                  <a:schemeClr val="tx1"/>
                </a:solidFill>
              </a:rPr>
              <a:pPr/>
              <a:t>10</a:t>
            </a:fld>
            <a:endParaRPr lang="en-US" altLang="he-IL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22361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5"/>
            <a:ext cx="9144000" cy="892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he-IL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0" y="6629400"/>
            <a:ext cx="857250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2813">
              <a:defRPr/>
            </a:pPr>
            <a:r>
              <a:rPr lang="en-US" sz="1200" dirty="0">
                <a:solidFill>
                  <a:schemeClr val="tx1"/>
                </a:solidFill>
              </a:rPr>
              <a:t>© Amir Kirsh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4478338"/>
            <a:ext cx="9144000" cy="1536700"/>
          </a:xfrm>
          <a:prstGeom prst="rect">
            <a:avLst/>
          </a:prstGeom>
          <a:solidFill>
            <a:schemeClr val="accent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8"/>
            <a:ext cx="9144000" cy="857250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Lesson Name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5"/>
            <a:ext cx="9144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Course Name and Date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38813" y="6534150"/>
            <a:ext cx="3405187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75514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08B86B-47B2-4B14-AC67-EF48153D160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8636395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673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gray">
          <a:xfrm>
            <a:off x="0" y="6451600"/>
            <a:ext cx="9144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lIns="0" tIns="46494" rIns="92985" bIns="46494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0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295400"/>
            <a:ext cx="76184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Introduction level</a:t>
            </a:r>
          </a:p>
          <a:p>
            <a:pPr lvl="1"/>
            <a:r>
              <a:rPr lang="en-US" altLang="he-IL" smtClean="0"/>
              <a:t>First level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3"/>
            <a:r>
              <a:rPr lang="en-US" altLang="he-IL" smtClean="0"/>
              <a:t>Next level</a:t>
            </a:r>
          </a:p>
          <a:p>
            <a:pPr lvl="4"/>
            <a:r>
              <a:rPr lang="en-US" altLang="he-IL" smtClean="0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79400" y="6551613"/>
            <a:ext cx="9652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E7975ED2-FF56-49D4-8636-57F9FCA60767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0" r:id="rId2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anose="05050102010706020507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ChangeArrowheads="1"/>
          </p:cNvSpPr>
          <p:nvPr/>
        </p:nvSpPr>
        <p:spPr bwMode="gray">
          <a:xfrm>
            <a:off x="6872288" y="0"/>
            <a:ext cx="758825" cy="6870700"/>
          </a:xfrm>
          <a:prstGeom prst="rect">
            <a:avLst/>
          </a:prstGeom>
          <a:solidFill>
            <a:srgbClr val="85C2E0">
              <a:alpha val="35001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274320" tIns="46493" rIns="92985" bIns="46493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541463" y="0"/>
            <a:ext cx="5407025" cy="6889750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5" y="708025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0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Topic 1</a:t>
            </a:r>
          </a:p>
          <a:p>
            <a:pPr lvl="0"/>
            <a:r>
              <a:rPr lang="en-US" altLang="he-IL" smtClean="0"/>
              <a:t>Topic 2</a:t>
            </a:r>
          </a:p>
          <a:p>
            <a:pPr lvl="0"/>
            <a:r>
              <a:rPr lang="en-US" altLang="he-IL" smtClean="0"/>
              <a:t>Topic 3</a:t>
            </a:r>
          </a:p>
          <a:p>
            <a:pPr lvl="0"/>
            <a:r>
              <a:rPr lang="en-US" altLang="he-IL" smtClean="0"/>
              <a:t>Topic 4</a:t>
            </a:r>
          </a:p>
          <a:p>
            <a:pPr lvl="0"/>
            <a:r>
              <a:rPr lang="en-US" altLang="he-IL" smtClean="0"/>
              <a:t>Topic 5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4"/>
            <a:endParaRPr lang="en-US" altLang="he-I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.il/imgres?imgurl=http://spagettikoodi.files.wordpress.com/2010/11/java-duke-guitar.png&amp;imgrefurl=http://www.regesh.co.il/2/java-collection%26page%3D2&amp;usg=__Q4XKMM2y6fNsYEllDMVkJ6otPOg=&amp;h=448&amp;w=525&amp;sz=155&amp;hl=iw&amp;start=5&amp;zoom=1&amp;tbnid=-QJzOnVDJFDaKM:&amp;tbnh=113&amp;tbnw=132&amp;ei=dMZXTerdEoG2hAeJvtHbDA&amp;prev=/images?q%3Djava%26um%3D1%26hl%3Diw%26sa%3DN%26rls%3Dcom.microsoft:en-us%26rlz%3D1I7SUNC_en%26tbs%3Disch:1&amp;um=1&amp;itbs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google.co.il/imgres?imgurl=http://thesymbianshow.files.wordpress.com/2009/06/322px-java_logosvg.png&amp;imgrefurl=http://thesymbianshow.wordpress.com/2009/06/13/%D7%98%D7%99%D7%A4-%D7%A9%D7%99%D7%A0%D7%95%D7%99-%D7%A8%D7%96%D7%95%D7%9C%D7%95%D7%A6%D7%99%D7%94-%D7%A9%D7%9C-%D7%99%D7%99%D7%A9%D7%95%D7%9E%D7%99-%D7%95%D7%9E%D7%A9%D7%97%D7%A7%D7%99-java/&amp;usg=__5sV9BXA5B_N1A79Fvdh4z7-vosE=&amp;h=599&amp;w=322&amp;sz=28&amp;hl=iw&amp;start=1&amp;zoom=1&amp;tbnid=mpdvPW9pstMpEM:&amp;tbnh=135&amp;tbnw=73&amp;ei=dMZXTerdEoG2hAeJvtHbDA&amp;prev=/images?q%3Djava%26um%3D1%26hl%3Diw%26sa%3DN%26rls%3Dcom.microsoft:en-us%26rlz%3D1I7SUNC_en%26tbs%3Disch:1&amp;um=1&amp;itbs=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 lIns="540000" rIns="432000"/>
          <a:lstStyle/>
          <a:p>
            <a:pPr indent="0" eaLnBrk="1" hangingPunct="1"/>
            <a:r>
              <a:rPr lang="en-US" altLang="he-IL" sz="2800" b="1" dirty="0" smtClean="0"/>
              <a:t>Recursion</a:t>
            </a:r>
            <a:endParaRPr lang="en-US" altLang="he-IL" sz="2800" b="1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sz="1800" smtClean="0"/>
              <a:t>Written by Amir Kirsh</a:t>
            </a:r>
          </a:p>
        </p:txBody>
      </p:sp>
      <p:pic>
        <p:nvPicPr>
          <p:cNvPr id="4100" name="Picture 10" descr="http://t2.gstatic.com/images?q=tbn:-QJzOnVDJFDaKM:http://spagettikoodi.files.wordpress.com/2010/11/java-duke-guitar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306513"/>
            <a:ext cx="2195512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2" descr="http://t2.gstatic.com/images?q=tbn:mpdvPW9pstMpEM:http://thesymbianshow.files.wordpress.com/2009/06/322px-java_logosvg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095375"/>
            <a:ext cx="1166812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5" descr="JavaMa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790700"/>
            <a:ext cx="27670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44C7C8-82B0-4B21-90F8-795A180BC466}" type="slidenum">
              <a:rPr lang="he-IL" altLang="he-IL" sz="1200"/>
              <a:pPr/>
              <a:t>10</a:t>
            </a:fld>
            <a:endParaRPr lang="en-US" altLang="he-IL" sz="120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</a:t>
            </a:r>
            <a:r>
              <a:rPr lang="en-US" altLang="he-IL" dirty="0" smtClean="0"/>
              <a:t>1</a:t>
            </a:r>
            <a:endParaRPr lang="en-US" altLang="he-IL" dirty="0" smtClean="0"/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dirty="0" smtClean="0"/>
              <a:t>Implement a Binary Tree with the following methods:</a:t>
            </a:r>
          </a:p>
          <a:p>
            <a:pPr eaLnBrk="1" hangingPunct="1">
              <a:buFontTx/>
              <a:buChar char="-"/>
            </a:pPr>
            <a:r>
              <a:rPr lang="en-US" altLang="he-IL" dirty="0"/>
              <a:t>a</a:t>
            </a:r>
            <a:r>
              <a:rPr lang="en-US" altLang="he-IL" dirty="0" smtClean="0"/>
              <a:t>dd</a:t>
            </a:r>
          </a:p>
          <a:p>
            <a:pPr eaLnBrk="1" hangingPunct="1">
              <a:buFontTx/>
              <a:buChar char="-"/>
            </a:pPr>
            <a:r>
              <a:rPr lang="en-US" altLang="he-IL" dirty="0" err="1" smtClean="0"/>
              <a:t>toString</a:t>
            </a:r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3329530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44C7C8-82B0-4B21-90F8-795A180BC466}" type="slidenum">
              <a:rPr lang="he-IL" altLang="he-IL" sz="1200"/>
              <a:pPr/>
              <a:t>11</a:t>
            </a:fld>
            <a:endParaRPr lang="en-US" altLang="he-IL" sz="120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</a:t>
            </a:r>
            <a:r>
              <a:rPr lang="en-US" altLang="he-IL" dirty="0" smtClean="0"/>
              <a:t>2 – a puzzle</a:t>
            </a:r>
            <a:endParaRPr lang="en-US" altLang="he-IL" dirty="0" smtClean="0"/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dirty="0" smtClean="0"/>
              <a:t>Write a program that </a:t>
            </a:r>
            <a:r>
              <a:rPr lang="en-US" altLang="he-IL" dirty="0" smtClean="0"/>
              <a:t>reads </a:t>
            </a:r>
            <a:r>
              <a:rPr lang="en-US" altLang="he-IL" dirty="0" smtClean="0"/>
              <a:t>a text input file </a:t>
            </a:r>
            <a:r>
              <a:rPr lang="en-US" altLang="he-IL" dirty="0" smtClean="0"/>
              <a:t>with the following </a:t>
            </a:r>
            <a:r>
              <a:rPr lang="en-US" altLang="he-IL" dirty="0" smtClean="0"/>
              <a:t>content:</a:t>
            </a:r>
          </a:p>
          <a:p>
            <a:pPr marL="0" indent="0" eaLnBrk="1" hangingPunct="1"/>
            <a:r>
              <a:rPr lang="en-US" altLang="he-IL" dirty="0" smtClean="0"/>
              <a:t>First line has 2 </a:t>
            </a:r>
            <a:r>
              <a:rPr lang="en-US" altLang="he-IL" dirty="0"/>
              <a:t>numbers (as 2 separated </a:t>
            </a:r>
            <a:r>
              <a:rPr lang="en-US" altLang="he-IL" dirty="0" smtClean="0"/>
              <a:t>strings</a:t>
            </a:r>
            <a:r>
              <a:rPr lang="en-US" altLang="he-IL" dirty="0" smtClean="0"/>
              <a:t>)</a:t>
            </a:r>
          </a:p>
          <a:p>
            <a:pPr marL="0" lvl="1" indent="-69850" eaLnBrk="1" hangingPunct="1"/>
            <a:r>
              <a:rPr lang="en-US" altLang="he-IL" dirty="0" smtClean="0"/>
              <a:t> The first number is the number of rows in the file</a:t>
            </a:r>
          </a:p>
          <a:p>
            <a:pPr marL="0" lvl="1" indent="-69850" eaLnBrk="1" hangingPunct="1"/>
            <a:r>
              <a:rPr lang="en-US" altLang="he-IL" dirty="0" smtClean="0"/>
              <a:t> The second is the number of cols </a:t>
            </a:r>
            <a:endParaRPr lang="en-US" altLang="he-IL" dirty="0" smtClean="0"/>
          </a:p>
          <a:p>
            <a:pPr marL="0" indent="0" eaLnBrk="1" hangingPunct="1"/>
            <a:r>
              <a:rPr lang="en-US" altLang="he-IL" dirty="0" smtClean="0"/>
              <a:t>After the first line there would be Cols * Rows</a:t>
            </a:r>
            <a:endParaRPr lang="en-US" altLang="he-IL" sz="2400" dirty="0" smtClean="0"/>
          </a:p>
          <a:p>
            <a:pPr marL="0" indent="0" eaLnBrk="1" hangingPunct="1"/>
            <a:r>
              <a:rPr lang="en-US" altLang="he-IL" dirty="0" smtClean="0"/>
              <a:t>Each row contains spaces and hash tags (#)</a:t>
            </a:r>
          </a:p>
          <a:p>
            <a:pPr marL="0" indent="0" eaLnBrk="1" hangingPunct="1"/>
            <a:r>
              <a:rPr lang="en-US" altLang="he-IL" dirty="0" smtClean="0"/>
              <a:t>There would be </a:t>
            </a:r>
            <a:r>
              <a:rPr lang="en-US" altLang="he-IL" u="sng" dirty="0" smtClean="0"/>
              <a:t>one S</a:t>
            </a:r>
            <a:r>
              <a:rPr lang="en-US" altLang="he-IL" dirty="0" smtClean="0"/>
              <a:t> and </a:t>
            </a:r>
            <a:r>
              <a:rPr lang="en-US" altLang="he-IL" u="sng" dirty="0" smtClean="0"/>
              <a:t>one E</a:t>
            </a:r>
            <a:r>
              <a:rPr lang="en-US" altLang="he-IL" dirty="0" smtClean="0"/>
              <a:t> in the file</a:t>
            </a:r>
          </a:p>
          <a:p>
            <a:pPr marL="0" indent="0" eaLnBrk="1" hangingPunct="1"/>
            <a:r>
              <a:rPr lang="en-US" altLang="he-IL" u="sng" dirty="0" smtClean="0"/>
              <a:t>Task</a:t>
            </a:r>
            <a:r>
              <a:rPr lang="en-US" altLang="he-IL" dirty="0" smtClean="0"/>
              <a:t>: print to screen the full “puzzle” </a:t>
            </a:r>
            <a:r>
              <a:rPr lang="en-US" altLang="he-IL" smtClean="0"/>
              <a:t>and </a:t>
            </a:r>
            <a:r>
              <a:rPr lang="en-US" altLang="he-IL" smtClean="0"/>
              <a:t>the </a:t>
            </a:r>
            <a:r>
              <a:rPr lang="en-US" altLang="he-IL" dirty="0" smtClean="0"/>
              <a:t>way between S to E that doesn’t go through # (or “no way”)</a:t>
            </a:r>
            <a:endParaRPr lang="en-US" altLang="he-IL" dirty="0" smtClean="0"/>
          </a:p>
          <a:p>
            <a:pPr marL="0" indent="0" eaLnBrk="1" hangingPunct="1"/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8468329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44C7C8-82B0-4B21-90F8-795A180BC466}" type="slidenum">
              <a:rPr lang="he-IL" altLang="he-IL" sz="1200"/>
              <a:pPr/>
              <a:t>12</a:t>
            </a:fld>
            <a:endParaRPr lang="en-US" altLang="he-IL" sz="120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Exercise 3 – </a:t>
            </a:r>
            <a:r>
              <a:rPr lang="en-US" altLang="he-IL" dirty="0" smtClean="0"/>
              <a:t>too deep recursion</a:t>
            </a:r>
            <a:endParaRPr lang="en-US" altLang="he-IL" dirty="0" smtClean="0"/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dirty="0" smtClean="0"/>
              <a:t>Write a program that reads a text file in the following (bad) way:</a:t>
            </a:r>
          </a:p>
          <a:p>
            <a:pPr eaLnBrk="1" hangingPunct="1">
              <a:buFontTx/>
              <a:buChar char="-"/>
            </a:pPr>
            <a:r>
              <a:rPr lang="en-US" altLang="he-IL" dirty="0" smtClean="0"/>
              <a:t>There is a method to read the file and print it to screen, that:</a:t>
            </a:r>
          </a:p>
          <a:p>
            <a:pPr lvl="2" eaLnBrk="1" hangingPunct="1">
              <a:buFontTx/>
              <a:buChar char="-"/>
            </a:pPr>
            <a:r>
              <a:rPr lang="en-US" altLang="he-IL" dirty="0" smtClean="0"/>
              <a:t>Try to read </a:t>
            </a:r>
            <a:r>
              <a:rPr lang="en-US" altLang="he-IL" u="sng" dirty="0" smtClean="0"/>
              <a:t>one char</a:t>
            </a:r>
            <a:r>
              <a:rPr lang="en-US" altLang="he-IL" dirty="0" smtClean="0"/>
              <a:t> and </a:t>
            </a:r>
            <a:r>
              <a:rPr lang="en-US" altLang="he-IL" u="sng" dirty="0" smtClean="0"/>
              <a:t>print it to screen</a:t>
            </a:r>
          </a:p>
          <a:p>
            <a:pPr lvl="2" eaLnBrk="1" hangingPunct="1">
              <a:buFontTx/>
              <a:buChar char="-"/>
            </a:pPr>
            <a:r>
              <a:rPr lang="en-US" altLang="he-IL" dirty="0" smtClean="0"/>
              <a:t>If read fails (end of file) – return</a:t>
            </a:r>
          </a:p>
          <a:p>
            <a:pPr lvl="2" eaLnBrk="1" hangingPunct="1">
              <a:buFontTx/>
              <a:buChar char="-"/>
            </a:pPr>
            <a:r>
              <a:rPr lang="en-US" altLang="he-IL" dirty="0" smtClean="0"/>
              <a:t>If we succeeded: </a:t>
            </a:r>
            <a:r>
              <a:rPr lang="en-US" altLang="he-IL" u="sng" dirty="0" smtClean="0"/>
              <a:t>call the same method again!</a:t>
            </a:r>
            <a:endParaRPr lang="en-US" altLang="he-IL" u="sng" dirty="0" smtClean="0"/>
          </a:p>
          <a:p>
            <a:pPr eaLnBrk="1" hangingPunct="1">
              <a:buFontTx/>
              <a:buChar char="-"/>
            </a:pPr>
            <a:r>
              <a:rPr lang="en-US" altLang="he-IL" dirty="0" smtClean="0"/>
              <a:t>Try to get a stack overflow error for a big file</a:t>
            </a:r>
          </a:p>
          <a:p>
            <a:pPr eaLnBrk="1" hangingPunct="1">
              <a:buFontTx/>
              <a:buChar char="-"/>
            </a:pPr>
            <a:r>
              <a:rPr lang="en-US" altLang="he-IL" dirty="0" smtClean="0"/>
              <a:t>Try to set a bigger stack</a:t>
            </a:r>
          </a:p>
          <a:p>
            <a:pPr marL="0" indent="0" eaLnBrk="1" hangingPunct="1"/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78925910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B087F24-4077-44E4-8A42-3AC220C9802F}" type="slidenum">
              <a:rPr lang="he-IL" altLang="he-IL" sz="1200"/>
              <a:pPr/>
              <a:t>13</a:t>
            </a:fld>
            <a:endParaRPr lang="en-US" altLang="he-IL" sz="120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white">
          <a:xfrm>
            <a:off x="0" y="6138863"/>
            <a:ext cx="9144000" cy="719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he-IL" altLang="he-IL"/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3406775" y="3440113"/>
            <a:ext cx="5254625" cy="1006475"/>
            <a:chOff x="1225" y="1843"/>
            <a:chExt cx="3310" cy="634"/>
          </a:xfrm>
        </p:grpSpPr>
        <p:sp>
          <p:nvSpPr>
            <p:cNvPr id="15368" name="Freeform 4"/>
            <p:cNvSpPr>
              <a:spLocks/>
            </p:cNvSpPr>
            <p:nvPr/>
          </p:nvSpPr>
          <p:spPr bwMode="gray">
            <a:xfrm>
              <a:off x="1225" y="1911"/>
              <a:ext cx="428" cy="558"/>
            </a:xfrm>
            <a:custGeom>
              <a:avLst/>
              <a:gdLst>
                <a:gd name="T0" fmla="*/ 428 w 428"/>
                <a:gd name="T1" fmla="*/ 4 h 558"/>
                <a:gd name="T2" fmla="*/ 428 w 428"/>
                <a:gd name="T3" fmla="*/ 4 h 558"/>
                <a:gd name="T4" fmla="*/ 426 w 428"/>
                <a:gd name="T5" fmla="*/ 42 h 558"/>
                <a:gd name="T6" fmla="*/ 420 w 428"/>
                <a:gd name="T7" fmla="*/ 46 h 558"/>
                <a:gd name="T8" fmla="*/ 420 w 428"/>
                <a:gd name="T9" fmla="*/ 46 h 558"/>
                <a:gd name="T10" fmla="*/ 332 w 428"/>
                <a:gd name="T11" fmla="*/ 44 h 558"/>
                <a:gd name="T12" fmla="*/ 244 w 428"/>
                <a:gd name="T13" fmla="*/ 42 h 558"/>
                <a:gd name="T14" fmla="*/ 244 w 428"/>
                <a:gd name="T15" fmla="*/ 42 h 558"/>
                <a:gd name="T16" fmla="*/ 242 w 428"/>
                <a:gd name="T17" fmla="*/ 120 h 558"/>
                <a:gd name="T18" fmla="*/ 242 w 428"/>
                <a:gd name="T19" fmla="*/ 120 h 558"/>
                <a:gd name="T20" fmla="*/ 242 w 428"/>
                <a:gd name="T21" fmla="*/ 198 h 558"/>
                <a:gd name="T22" fmla="*/ 244 w 428"/>
                <a:gd name="T23" fmla="*/ 276 h 558"/>
                <a:gd name="T24" fmla="*/ 244 w 428"/>
                <a:gd name="T25" fmla="*/ 276 h 558"/>
                <a:gd name="T26" fmla="*/ 246 w 428"/>
                <a:gd name="T27" fmla="*/ 448 h 558"/>
                <a:gd name="T28" fmla="*/ 246 w 428"/>
                <a:gd name="T29" fmla="*/ 448 h 558"/>
                <a:gd name="T30" fmla="*/ 250 w 428"/>
                <a:gd name="T31" fmla="*/ 552 h 558"/>
                <a:gd name="T32" fmla="*/ 244 w 428"/>
                <a:gd name="T33" fmla="*/ 556 h 558"/>
                <a:gd name="T34" fmla="*/ 244 w 428"/>
                <a:gd name="T35" fmla="*/ 556 h 558"/>
                <a:gd name="T36" fmla="*/ 192 w 428"/>
                <a:gd name="T37" fmla="*/ 558 h 558"/>
                <a:gd name="T38" fmla="*/ 188 w 428"/>
                <a:gd name="T39" fmla="*/ 554 h 558"/>
                <a:gd name="T40" fmla="*/ 188 w 428"/>
                <a:gd name="T41" fmla="*/ 554 h 558"/>
                <a:gd name="T42" fmla="*/ 190 w 428"/>
                <a:gd name="T43" fmla="*/ 470 h 558"/>
                <a:gd name="T44" fmla="*/ 190 w 428"/>
                <a:gd name="T45" fmla="*/ 470 h 558"/>
                <a:gd name="T46" fmla="*/ 188 w 428"/>
                <a:gd name="T47" fmla="*/ 42 h 558"/>
                <a:gd name="T48" fmla="*/ 188 w 428"/>
                <a:gd name="T49" fmla="*/ 42 h 558"/>
                <a:gd name="T50" fmla="*/ 4 w 428"/>
                <a:gd name="T51" fmla="*/ 46 h 558"/>
                <a:gd name="T52" fmla="*/ 0 w 428"/>
                <a:gd name="T53" fmla="*/ 42 h 558"/>
                <a:gd name="T54" fmla="*/ 0 w 428"/>
                <a:gd name="T55" fmla="*/ 42 h 558"/>
                <a:gd name="T56" fmla="*/ 2 w 428"/>
                <a:gd name="T57" fmla="*/ 24 h 558"/>
                <a:gd name="T58" fmla="*/ 2 w 428"/>
                <a:gd name="T59" fmla="*/ 24 h 558"/>
                <a:gd name="T60" fmla="*/ 2 w 428"/>
                <a:gd name="T61" fmla="*/ 4 h 558"/>
                <a:gd name="T62" fmla="*/ 8 w 428"/>
                <a:gd name="T63" fmla="*/ 0 h 558"/>
                <a:gd name="T64" fmla="*/ 8 w 428"/>
                <a:gd name="T65" fmla="*/ 0 h 558"/>
                <a:gd name="T66" fmla="*/ 84 w 428"/>
                <a:gd name="T67" fmla="*/ 2 h 558"/>
                <a:gd name="T68" fmla="*/ 316 w 428"/>
                <a:gd name="T69" fmla="*/ 2 h 558"/>
                <a:gd name="T70" fmla="*/ 316 w 428"/>
                <a:gd name="T71" fmla="*/ 2 h 558"/>
                <a:gd name="T72" fmla="*/ 424 w 428"/>
                <a:gd name="T73" fmla="*/ 0 h 558"/>
                <a:gd name="T74" fmla="*/ 428 w 428"/>
                <a:gd name="T75" fmla="*/ 4 h 5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558"/>
                <a:gd name="T116" fmla="*/ 428 w 428"/>
                <a:gd name="T117" fmla="*/ 558 h 5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558">
                  <a:moveTo>
                    <a:pt x="428" y="4"/>
                  </a:moveTo>
                  <a:lnTo>
                    <a:pt x="428" y="4"/>
                  </a:lnTo>
                  <a:lnTo>
                    <a:pt x="426" y="42"/>
                  </a:lnTo>
                  <a:lnTo>
                    <a:pt x="420" y="46"/>
                  </a:lnTo>
                  <a:lnTo>
                    <a:pt x="332" y="44"/>
                  </a:lnTo>
                  <a:lnTo>
                    <a:pt x="244" y="42"/>
                  </a:lnTo>
                  <a:lnTo>
                    <a:pt x="242" y="120"/>
                  </a:lnTo>
                  <a:lnTo>
                    <a:pt x="242" y="198"/>
                  </a:lnTo>
                  <a:lnTo>
                    <a:pt x="244" y="276"/>
                  </a:lnTo>
                  <a:lnTo>
                    <a:pt x="246" y="448"/>
                  </a:lnTo>
                  <a:lnTo>
                    <a:pt x="250" y="552"/>
                  </a:lnTo>
                  <a:lnTo>
                    <a:pt x="244" y="556"/>
                  </a:lnTo>
                  <a:lnTo>
                    <a:pt x="192" y="558"/>
                  </a:lnTo>
                  <a:lnTo>
                    <a:pt x="188" y="554"/>
                  </a:lnTo>
                  <a:lnTo>
                    <a:pt x="190" y="470"/>
                  </a:lnTo>
                  <a:lnTo>
                    <a:pt x="188" y="42"/>
                  </a:lnTo>
                  <a:lnTo>
                    <a:pt x="4" y="46"/>
                  </a:lnTo>
                  <a:lnTo>
                    <a:pt x="0" y="42"/>
                  </a:lnTo>
                  <a:lnTo>
                    <a:pt x="2" y="24"/>
                  </a:lnTo>
                  <a:lnTo>
                    <a:pt x="2" y="4"/>
                  </a:lnTo>
                  <a:lnTo>
                    <a:pt x="8" y="0"/>
                  </a:lnTo>
                  <a:lnTo>
                    <a:pt x="84" y="2"/>
                  </a:lnTo>
                  <a:lnTo>
                    <a:pt x="316" y="2"/>
                  </a:lnTo>
                  <a:lnTo>
                    <a:pt x="424" y="0"/>
                  </a:lnTo>
                  <a:lnTo>
                    <a:pt x="428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5369" name="Freeform 5"/>
            <p:cNvSpPr>
              <a:spLocks/>
            </p:cNvSpPr>
            <p:nvPr/>
          </p:nvSpPr>
          <p:spPr bwMode="gray">
            <a:xfrm>
              <a:off x="1675" y="1843"/>
              <a:ext cx="358" cy="626"/>
            </a:xfrm>
            <a:custGeom>
              <a:avLst/>
              <a:gdLst>
                <a:gd name="T0" fmla="*/ 352 w 358"/>
                <a:gd name="T1" fmla="*/ 624 h 626"/>
                <a:gd name="T2" fmla="*/ 298 w 358"/>
                <a:gd name="T3" fmla="*/ 622 h 626"/>
                <a:gd name="T4" fmla="*/ 298 w 358"/>
                <a:gd name="T5" fmla="*/ 492 h 626"/>
                <a:gd name="T6" fmla="*/ 298 w 358"/>
                <a:gd name="T7" fmla="*/ 384 h 626"/>
                <a:gd name="T8" fmla="*/ 296 w 358"/>
                <a:gd name="T9" fmla="*/ 340 h 626"/>
                <a:gd name="T10" fmla="*/ 292 w 358"/>
                <a:gd name="T11" fmla="*/ 318 h 626"/>
                <a:gd name="T12" fmla="*/ 286 w 358"/>
                <a:gd name="T13" fmla="*/ 298 h 626"/>
                <a:gd name="T14" fmla="*/ 272 w 358"/>
                <a:gd name="T15" fmla="*/ 278 h 626"/>
                <a:gd name="T16" fmla="*/ 252 w 358"/>
                <a:gd name="T17" fmla="*/ 264 h 626"/>
                <a:gd name="T18" fmla="*/ 240 w 358"/>
                <a:gd name="T19" fmla="*/ 260 h 626"/>
                <a:gd name="T20" fmla="*/ 214 w 358"/>
                <a:gd name="T21" fmla="*/ 256 h 626"/>
                <a:gd name="T22" fmla="*/ 200 w 358"/>
                <a:gd name="T23" fmla="*/ 254 h 626"/>
                <a:gd name="T24" fmla="*/ 164 w 358"/>
                <a:gd name="T25" fmla="*/ 258 h 626"/>
                <a:gd name="T26" fmla="*/ 126 w 358"/>
                <a:gd name="T27" fmla="*/ 270 h 626"/>
                <a:gd name="T28" fmla="*/ 108 w 358"/>
                <a:gd name="T29" fmla="*/ 278 h 626"/>
                <a:gd name="T30" fmla="*/ 76 w 358"/>
                <a:gd name="T31" fmla="*/ 296 h 626"/>
                <a:gd name="T32" fmla="*/ 62 w 358"/>
                <a:gd name="T33" fmla="*/ 308 h 626"/>
                <a:gd name="T34" fmla="*/ 62 w 358"/>
                <a:gd name="T35" fmla="*/ 316 h 626"/>
                <a:gd name="T36" fmla="*/ 68 w 358"/>
                <a:gd name="T37" fmla="*/ 620 h 626"/>
                <a:gd name="T38" fmla="*/ 64 w 358"/>
                <a:gd name="T39" fmla="*/ 624 h 626"/>
                <a:gd name="T40" fmla="*/ 8 w 358"/>
                <a:gd name="T41" fmla="*/ 620 h 626"/>
                <a:gd name="T42" fmla="*/ 10 w 358"/>
                <a:gd name="T43" fmla="*/ 276 h 626"/>
                <a:gd name="T44" fmla="*/ 10 w 358"/>
                <a:gd name="T45" fmla="*/ 210 h 626"/>
                <a:gd name="T46" fmla="*/ 6 w 358"/>
                <a:gd name="T47" fmla="*/ 78 h 626"/>
                <a:gd name="T48" fmla="*/ 6 w 358"/>
                <a:gd name="T49" fmla="*/ 8 h 626"/>
                <a:gd name="T50" fmla="*/ 60 w 358"/>
                <a:gd name="T51" fmla="*/ 0 h 626"/>
                <a:gd name="T52" fmla="*/ 64 w 358"/>
                <a:gd name="T53" fmla="*/ 4 h 626"/>
                <a:gd name="T54" fmla="*/ 62 w 358"/>
                <a:gd name="T55" fmla="*/ 126 h 626"/>
                <a:gd name="T56" fmla="*/ 62 w 358"/>
                <a:gd name="T57" fmla="*/ 262 h 626"/>
                <a:gd name="T58" fmla="*/ 98 w 358"/>
                <a:gd name="T59" fmla="*/ 242 h 626"/>
                <a:gd name="T60" fmla="*/ 136 w 358"/>
                <a:gd name="T61" fmla="*/ 226 h 626"/>
                <a:gd name="T62" fmla="*/ 176 w 358"/>
                <a:gd name="T63" fmla="*/ 216 h 626"/>
                <a:gd name="T64" fmla="*/ 218 w 358"/>
                <a:gd name="T65" fmla="*/ 212 h 626"/>
                <a:gd name="T66" fmla="*/ 238 w 358"/>
                <a:gd name="T67" fmla="*/ 214 h 626"/>
                <a:gd name="T68" fmla="*/ 274 w 358"/>
                <a:gd name="T69" fmla="*/ 222 h 626"/>
                <a:gd name="T70" fmla="*/ 290 w 358"/>
                <a:gd name="T71" fmla="*/ 228 h 626"/>
                <a:gd name="T72" fmla="*/ 318 w 358"/>
                <a:gd name="T73" fmla="*/ 248 h 626"/>
                <a:gd name="T74" fmla="*/ 338 w 358"/>
                <a:gd name="T75" fmla="*/ 278 h 626"/>
                <a:gd name="T76" fmla="*/ 342 w 358"/>
                <a:gd name="T77" fmla="*/ 288 h 626"/>
                <a:gd name="T78" fmla="*/ 350 w 358"/>
                <a:gd name="T79" fmla="*/ 326 h 626"/>
                <a:gd name="T80" fmla="*/ 350 w 358"/>
                <a:gd name="T81" fmla="*/ 378 h 626"/>
                <a:gd name="T82" fmla="*/ 352 w 358"/>
                <a:gd name="T83" fmla="*/ 458 h 626"/>
                <a:gd name="T84" fmla="*/ 352 w 358"/>
                <a:gd name="T85" fmla="*/ 624 h 62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58"/>
                <a:gd name="T130" fmla="*/ 0 h 626"/>
                <a:gd name="T131" fmla="*/ 358 w 358"/>
                <a:gd name="T132" fmla="*/ 626 h 62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58" h="626">
                  <a:moveTo>
                    <a:pt x="352" y="624"/>
                  </a:moveTo>
                  <a:lnTo>
                    <a:pt x="352" y="624"/>
                  </a:lnTo>
                  <a:lnTo>
                    <a:pt x="302" y="626"/>
                  </a:lnTo>
                  <a:lnTo>
                    <a:pt x="298" y="622"/>
                  </a:lnTo>
                  <a:lnTo>
                    <a:pt x="298" y="492"/>
                  </a:lnTo>
                  <a:lnTo>
                    <a:pt x="298" y="384"/>
                  </a:lnTo>
                  <a:lnTo>
                    <a:pt x="296" y="340"/>
                  </a:lnTo>
                  <a:lnTo>
                    <a:pt x="292" y="318"/>
                  </a:lnTo>
                  <a:lnTo>
                    <a:pt x="286" y="298"/>
                  </a:lnTo>
                  <a:lnTo>
                    <a:pt x="280" y="288"/>
                  </a:lnTo>
                  <a:lnTo>
                    <a:pt x="272" y="278"/>
                  </a:lnTo>
                  <a:lnTo>
                    <a:pt x="262" y="270"/>
                  </a:lnTo>
                  <a:lnTo>
                    <a:pt x="252" y="264"/>
                  </a:lnTo>
                  <a:lnTo>
                    <a:pt x="240" y="260"/>
                  </a:lnTo>
                  <a:lnTo>
                    <a:pt x="226" y="258"/>
                  </a:lnTo>
                  <a:lnTo>
                    <a:pt x="214" y="256"/>
                  </a:lnTo>
                  <a:lnTo>
                    <a:pt x="200" y="254"/>
                  </a:lnTo>
                  <a:lnTo>
                    <a:pt x="182" y="256"/>
                  </a:lnTo>
                  <a:lnTo>
                    <a:pt x="164" y="258"/>
                  </a:lnTo>
                  <a:lnTo>
                    <a:pt x="146" y="262"/>
                  </a:lnTo>
                  <a:lnTo>
                    <a:pt x="126" y="270"/>
                  </a:lnTo>
                  <a:lnTo>
                    <a:pt x="108" y="278"/>
                  </a:lnTo>
                  <a:lnTo>
                    <a:pt x="92" y="286"/>
                  </a:lnTo>
                  <a:lnTo>
                    <a:pt x="76" y="296"/>
                  </a:lnTo>
                  <a:lnTo>
                    <a:pt x="62" y="308"/>
                  </a:lnTo>
                  <a:lnTo>
                    <a:pt x="62" y="316"/>
                  </a:lnTo>
                  <a:lnTo>
                    <a:pt x="64" y="468"/>
                  </a:lnTo>
                  <a:lnTo>
                    <a:pt x="68" y="620"/>
                  </a:lnTo>
                  <a:lnTo>
                    <a:pt x="64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10" y="276"/>
                  </a:lnTo>
                  <a:lnTo>
                    <a:pt x="10" y="210"/>
                  </a:lnTo>
                  <a:lnTo>
                    <a:pt x="8" y="144"/>
                  </a:lnTo>
                  <a:lnTo>
                    <a:pt x="6" y="7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0" y="0"/>
                  </a:lnTo>
                  <a:lnTo>
                    <a:pt x="64" y="4"/>
                  </a:lnTo>
                  <a:lnTo>
                    <a:pt x="62" y="66"/>
                  </a:lnTo>
                  <a:lnTo>
                    <a:pt x="62" y="126"/>
                  </a:lnTo>
                  <a:lnTo>
                    <a:pt x="62" y="262"/>
                  </a:lnTo>
                  <a:lnTo>
                    <a:pt x="80" y="252"/>
                  </a:lnTo>
                  <a:lnTo>
                    <a:pt x="98" y="242"/>
                  </a:lnTo>
                  <a:lnTo>
                    <a:pt x="116" y="232"/>
                  </a:lnTo>
                  <a:lnTo>
                    <a:pt x="136" y="226"/>
                  </a:lnTo>
                  <a:lnTo>
                    <a:pt x="156" y="220"/>
                  </a:lnTo>
                  <a:lnTo>
                    <a:pt x="176" y="216"/>
                  </a:lnTo>
                  <a:lnTo>
                    <a:pt x="196" y="214"/>
                  </a:lnTo>
                  <a:lnTo>
                    <a:pt x="218" y="212"/>
                  </a:lnTo>
                  <a:lnTo>
                    <a:pt x="238" y="214"/>
                  </a:lnTo>
                  <a:lnTo>
                    <a:pt x="256" y="216"/>
                  </a:lnTo>
                  <a:lnTo>
                    <a:pt x="274" y="222"/>
                  </a:lnTo>
                  <a:lnTo>
                    <a:pt x="290" y="228"/>
                  </a:lnTo>
                  <a:lnTo>
                    <a:pt x="304" y="238"/>
                  </a:lnTo>
                  <a:lnTo>
                    <a:pt x="318" y="248"/>
                  </a:lnTo>
                  <a:lnTo>
                    <a:pt x="330" y="262"/>
                  </a:lnTo>
                  <a:lnTo>
                    <a:pt x="338" y="278"/>
                  </a:lnTo>
                  <a:lnTo>
                    <a:pt x="342" y="288"/>
                  </a:lnTo>
                  <a:lnTo>
                    <a:pt x="346" y="300"/>
                  </a:lnTo>
                  <a:lnTo>
                    <a:pt x="350" y="326"/>
                  </a:lnTo>
                  <a:lnTo>
                    <a:pt x="350" y="378"/>
                  </a:lnTo>
                  <a:lnTo>
                    <a:pt x="352" y="458"/>
                  </a:lnTo>
                  <a:lnTo>
                    <a:pt x="358" y="620"/>
                  </a:lnTo>
                  <a:lnTo>
                    <a:pt x="352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5370" name="Freeform 6"/>
            <p:cNvSpPr>
              <a:spLocks noEditPoints="1"/>
            </p:cNvSpPr>
            <p:nvPr/>
          </p:nvSpPr>
          <p:spPr bwMode="gray">
            <a:xfrm>
              <a:off x="2073" y="2055"/>
              <a:ext cx="326" cy="422"/>
            </a:xfrm>
            <a:custGeom>
              <a:avLst/>
              <a:gdLst>
                <a:gd name="T0" fmla="*/ 276 w 326"/>
                <a:gd name="T1" fmla="*/ 414 h 422"/>
                <a:gd name="T2" fmla="*/ 270 w 326"/>
                <a:gd name="T3" fmla="*/ 382 h 422"/>
                <a:gd name="T4" fmla="*/ 226 w 326"/>
                <a:gd name="T5" fmla="*/ 406 h 422"/>
                <a:gd name="T6" fmla="*/ 178 w 326"/>
                <a:gd name="T7" fmla="*/ 420 h 422"/>
                <a:gd name="T8" fmla="*/ 144 w 326"/>
                <a:gd name="T9" fmla="*/ 422 h 422"/>
                <a:gd name="T10" fmla="*/ 88 w 326"/>
                <a:gd name="T11" fmla="*/ 412 h 422"/>
                <a:gd name="T12" fmla="*/ 52 w 326"/>
                <a:gd name="T13" fmla="*/ 394 h 422"/>
                <a:gd name="T14" fmla="*/ 32 w 326"/>
                <a:gd name="T15" fmla="*/ 376 h 422"/>
                <a:gd name="T16" fmla="*/ 12 w 326"/>
                <a:gd name="T17" fmla="*/ 346 h 422"/>
                <a:gd name="T18" fmla="*/ 2 w 326"/>
                <a:gd name="T19" fmla="*/ 308 h 422"/>
                <a:gd name="T20" fmla="*/ 2 w 326"/>
                <a:gd name="T21" fmla="*/ 270 h 422"/>
                <a:gd name="T22" fmla="*/ 28 w 326"/>
                <a:gd name="T23" fmla="*/ 214 h 422"/>
                <a:gd name="T24" fmla="*/ 58 w 326"/>
                <a:gd name="T25" fmla="*/ 188 h 422"/>
                <a:gd name="T26" fmla="*/ 96 w 326"/>
                <a:gd name="T27" fmla="*/ 172 h 422"/>
                <a:gd name="T28" fmla="*/ 182 w 326"/>
                <a:gd name="T29" fmla="*/ 150 h 422"/>
                <a:gd name="T30" fmla="*/ 270 w 326"/>
                <a:gd name="T31" fmla="*/ 124 h 422"/>
                <a:gd name="T32" fmla="*/ 264 w 326"/>
                <a:gd name="T33" fmla="*/ 84 h 422"/>
                <a:gd name="T34" fmla="*/ 246 w 326"/>
                <a:gd name="T35" fmla="*/ 60 h 422"/>
                <a:gd name="T36" fmla="*/ 196 w 326"/>
                <a:gd name="T37" fmla="*/ 42 h 422"/>
                <a:gd name="T38" fmla="*/ 142 w 326"/>
                <a:gd name="T39" fmla="*/ 44 h 422"/>
                <a:gd name="T40" fmla="*/ 54 w 326"/>
                <a:gd name="T41" fmla="*/ 72 h 422"/>
                <a:gd name="T42" fmla="*/ 50 w 326"/>
                <a:gd name="T43" fmla="*/ 50 h 422"/>
                <a:gd name="T44" fmla="*/ 54 w 326"/>
                <a:gd name="T45" fmla="*/ 26 h 422"/>
                <a:gd name="T46" fmla="*/ 118 w 326"/>
                <a:gd name="T47" fmla="*/ 8 h 422"/>
                <a:gd name="T48" fmla="*/ 184 w 326"/>
                <a:gd name="T49" fmla="*/ 0 h 422"/>
                <a:gd name="T50" fmla="*/ 242 w 326"/>
                <a:gd name="T51" fmla="*/ 8 h 422"/>
                <a:gd name="T52" fmla="*/ 278 w 326"/>
                <a:gd name="T53" fmla="*/ 22 h 422"/>
                <a:gd name="T54" fmla="*/ 314 w 326"/>
                <a:gd name="T55" fmla="*/ 64 h 422"/>
                <a:gd name="T56" fmla="*/ 320 w 326"/>
                <a:gd name="T57" fmla="*/ 92 h 422"/>
                <a:gd name="T58" fmla="*/ 322 w 326"/>
                <a:gd name="T59" fmla="*/ 120 h 422"/>
                <a:gd name="T60" fmla="*/ 320 w 326"/>
                <a:gd name="T61" fmla="*/ 304 h 422"/>
                <a:gd name="T62" fmla="*/ 320 w 326"/>
                <a:gd name="T63" fmla="*/ 412 h 422"/>
                <a:gd name="T64" fmla="*/ 204 w 326"/>
                <a:gd name="T65" fmla="*/ 188 h 422"/>
                <a:gd name="T66" fmla="*/ 134 w 326"/>
                <a:gd name="T67" fmla="*/ 204 h 422"/>
                <a:gd name="T68" fmla="*/ 102 w 326"/>
                <a:gd name="T69" fmla="*/ 216 h 422"/>
                <a:gd name="T70" fmla="*/ 78 w 326"/>
                <a:gd name="T71" fmla="*/ 234 h 422"/>
                <a:gd name="T72" fmla="*/ 56 w 326"/>
                <a:gd name="T73" fmla="*/ 276 h 422"/>
                <a:gd name="T74" fmla="*/ 58 w 326"/>
                <a:gd name="T75" fmla="*/ 312 h 422"/>
                <a:gd name="T76" fmla="*/ 86 w 326"/>
                <a:gd name="T77" fmla="*/ 356 h 422"/>
                <a:gd name="T78" fmla="*/ 118 w 326"/>
                <a:gd name="T79" fmla="*/ 374 h 422"/>
                <a:gd name="T80" fmla="*/ 156 w 326"/>
                <a:gd name="T81" fmla="*/ 380 h 422"/>
                <a:gd name="T82" fmla="*/ 202 w 326"/>
                <a:gd name="T83" fmla="*/ 374 h 422"/>
                <a:gd name="T84" fmla="*/ 244 w 326"/>
                <a:gd name="T85" fmla="*/ 356 h 422"/>
                <a:gd name="T86" fmla="*/ 270 w 326"/>
                <a:gd name="T87" fmla="*/ 180 h 42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6"/>
                <a:gd name="T133" fmla="*/ 0 h 422"/>
                <a:gd name="T134" fmla="*/ 326 w 326"/>
                <a:gd name="T135" fmla="*/ 422 h 42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6" h="422">
                  <a:moveTo>
                    <a:pt x="320" y="412"/>
                  </a:moveTo>
                  <a:lnTo>
                    <a:pt x="320" y="412"/>
                  </a:lnTo>
                  <a:lnTo>
                    <a:pt x="276" y="414"/>
                  </a:lnTo>
                  <a:lnTo>
                    <a:pt x="270" y="410"/>
                  </a:lnTo>
                  <a:lnTo>
                    <a:pt x="270" y="382"/>
                  </a:lnTo>
                  <a:lnTo>
                    <a:pt x="256" y="392"/>
                  </a:lnTo>
                  <a:lnTo>
                    <a:pt x="240" y="400"/>
                  </a:lnTo>
                  <a:lnTo>
                    <a:pt x="226" y="406"/>
                  </a:lnTo>
                  <a:lnTo>
                    <a:pt x="210" y="412"/>
                  </a:lnTo>
                  <a:lnTo>
                    <a:pt x="194" y="416"/>
                  </a:lnTo>
                  <a:lnTo>
                    <a:pt x="178" y="420"/>
                  </a:lnTo>
                  <a:lnTo>
                    <a:pt x="162" y="420"/>
                  </a:lnTo>
                  <a:lnTo>
                    <a:pt x="144" y="422"/>
                  </a:lnTo>
                  <a:lnTo>
                    <a:pt x="114" y="420"/>
                  </a:lnTo>
                  <a:lnTo>
                    <a:pt x="100" y="416"/>
                  </a:lnTo>
                  <a:lnTo>
                    <a:pt x="88" y="412"/>
                  </a:lnTo>
                  <a:lnTo>
                    <a:pt x="74" y="408"/>
                  </a:lnTo>
                  <a:lnTo>
                    <a:pt x="62" y="400"/>
                  </a:lnTo>
                  <a:lnTo>
                    <a:pt x="52" y="394"/>
                  </a:lnTo>
                  <a:lnTo>
                    <a:pt x="42" y="386"/>
                  </a:lnTo>
                  <a:lnTo>
                    <a:pt x="32" y="376"/>
                  </a:lnTo>
                  <a:lnTo>
                    <a:pt x="24" y="366"/>
                  </a:lnTo>
                  <a:lnTo>
                    <a:pt x="16" y="356"/>
                  </a:lnTo>
                  <a:lnTo>
                    <a:pt x="12" y="346"/>
                  </a:lnTo>
                  <a:lnTo>
                    <a:pt x="6" y="334"/>
                  </a:lnTo>
                  <a:lnTo>
                    <a:pt x="4" y="322"/>
                  </a:lnTo>
                  <a:lnTo>
                    <a:pt x="2" y="308"/>
                  </a:lnTo>
                  <a:lnTo>
                    <a:pt x="0" y="294"/>
                  </a:lnTo>
                  <a:lnTo>
                    <a:pt x="2" y="270"/>
                  </a:lnTo>
                  <a:lnTo>
                    <a:pt x="8" y="248"/>
                  </a:lnTo>
                  <a:lnTo>
                    <a:pt x="16" y="230"/>
                  </a:lnTo>
                  <a:lnTo>
                    <a:pt x="28" y="214"/>
                  </a:lnTo>
                  <a:lnTo>
                    <a:pt x="42" y="200"/>
                  </a:lnTo>
                  <a:lnTo>
                    <a:pt x="58" y="188"/>
                  </a:lnTo>
                  <a:lnTo>
                    <a:pt x="76" y="180"/>
                  </a:lnTo>
                  <a:lnTo>
                    <a:pt x="96" y="172"/>
                  </a:lnTo>
                  <a:lnTo>
                    <a:pt x="116" y="164"/>
                  </a:lnTo>
                  <a:lnTo>
                    <a:pt x="138" y="158"/>
                  </a:lnTo>
                  <a:lnTo>
                    <a:pt x="182" y="150"/>
                  </a:lnTo>
                  <a:lnTo>
                    <a:pt x="270" y="140"/>
                  </a:lnTo>
                  <a:lnTo>
                    <a:pt x="270" y="124"/>
                  </a:lnTo>
                  <a:lnTo>
                    <a:pt x="268" y="102"/>
                  </a:lnTo>
                  <a:lnTo>
                    <a:pt x="264" y="84"/>
                  </a:lnTo>
                  <a:lnTo>
                    <a:pt x="256" y="70"/>
                  </a:lnTo>
                  <a:lnTo>
                    <a:pt x="246" y="60"/>
                  </a:lnTo>
                  <a:lnTo>
                    <a:pt x="232" y="52"/>
                  </a:lnTo>
                  <a:lnTo>
                    <a:pt x="216" y="46"/>
                  </a:lnTo>
                  <a:lnTo>
                    <a:pt x="196" y="42"/>
                  </a:lnTo>
                  <a:lnTo>
                    <a:pt x="172" y="42"/>
                  </a:lnTo>
                  <a:lnTo>
                    <a:pt x="142" y="44"/>
                  </a:lnTo>
                  <a:lnTo>
                    <a:pt x="112" y="50"/>
                  </a:lnTo>
                  <a:lnTo>
                    <a:pt x="82" y="60"/>
                  </a:lnTo>
                  <a:lnTo>
                    <a:pt x="54" y="72"/>
                  </a:lnTo>
                  <a:lnTo>
                    <a:pt x="48" y="68"/>
                  </a:lnTo>
                  <a:lnTo>
                    <a:pt x="50" y="50"/>
                  </a:lnTo>
                  <a:lnTo>
                    <a:pt x="50" y="32"/>
                  </a:lnTo>
                  <a:lnTo>
                    <a:pt x="54" y="26"/>
                  </a:lnTo>
                  <a:lnTo>
                    <a:pt x="86" y="16"/>
                  </a:lnTo>
                  <a:lnTo>
                    <a:pt x="118" y="8"/>
                  </a:lnTo>
                  <a:lnTo>
                    <a:pt x="150" y="2"/>
                  </a:lnTo>
                  <a:lnTo>
                    <a:pt x="184" y="0"/>
                  </a:lnTo>
                  <a:lnTo>
                    <a:pt x="204" y="2"/>
                  </a:lnTo>
                  <a:lnTo>
                    <a:pt x="224" y="4"/>
                  </a:lnTo>
                  <a:lnTo>
                    <a:pt x="242" y="8"/>
                  </a:lnTo>
                  <a:lnTo>
                    <a:pt x="260" y="14"/>
                  </a:lnTo>
                  <a:lnTo>
                    <a:pt x="278" y="22"/>
                  </a:lnTo>
                  <a:lnTo>
                    <a:pt x="292" y="34"/>
                  </a:lnTo>
                  <a:lnTo>
                    <a:pt x="304" y="48"/>
                  </a:lnTo>
                  <a:lnTo>
                    <a:pt x="314" y="64"/>
                  </a:lnTo>
                  <a:lnTo>
                    <a:pt x="318" y="78"/>
                  </a:lnTo>
                  <a:lnTo>
                    <a:pt x="320" y="92"/>
                  </a:lnTo>
                  <a:lnTo>
                    <a:pt x="322" y="106"/>
                  </a:lnTo>
                  <a:lnTo>
                    <a:pt x="322" y="120"/>
                  </a:lnTo>
                  <a:lnTo>
                    <a:pt x="320" y="250"/>
                  </a:lnTo>
                  <a:lnTo>
                    <a:pt x="320" y="304"/>
                  </a:lnTo>
                  <a:lnTo>
                    <a:pt x="322" y="356"/>
                  </a:lnTo>
                  <a:lnTo>
                    <a:pt x="326" y="406"/>
                  </a:lnTo>
                  <a:lnTo>
                    <a:pt x="320" y="412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04" y="188"/>
                  </a:lnTo>
                  <a:lnTo>
                    <a:pt x="168" y="194"/>
                  </a:lnTo>
                  <a:lnTo>
                    <a:pt x="134" y="204"/>
                  </a:lnTo>
                  <a:lnTo>
                    <a:pt x="118" y="210"/>
                  </a:lnTo>
                  <a:lnTo>
                    <a:pt x="102" y="216"/>
                  </a:lnTo>
                  <a:lnTo>
                    <a:pt x="90" y="224"/>
                  </a:lnTo>
                  <a:lnTo>
                    <a:pt x="78" y="234"/>
                  </a:lnTo>
                  <a:lnTo>
                    <a:pt x="68" y="246"/>
                  </a:lnTo>
                  <a:lnTo>
                    <a:pt x="60" y="260"/>
                  </a:lnTo>
                  <a:lnTo>
                    <a:pt x="56" y="276"/>
                  </a:lnTo>
                  <a:lnTo>
                    <a:pt x="56" y="294"/>
                  </a:lnTo>
                  <a:lnTo>
                    <a:pt x="58" y="312"/>
                  </a:lnTo>
                  <a:lnTo>
                    <a:pt x="64" y="330"/>
                  </a:lnTo>
                  <a:lnTo>
                    <a:pt x="72" y="344"/>
                  </a:lnTo>
                  <a:lnTo>
                    <a:pt x="86" y="356"/>
                  </a:lnTo>
                  <a:lnTo>
                    <a:pt x="100" y="366"/>
                  </a:lnTo>
                  <a:lnTo>
                    <a:pt x="118" y="374"/>
                  </a:lnTo>
                  <a:lnTo>
                    <a:pt x="136" y="378"/>
                  </a:lnTo>
                  <a:lnTo>
                    <a:pt x="156" y="380"/>
                  </a:lnTo>
                  <a:lnTo>
                    <a:pt x="172" y="380"/>
                  </a:lnTo>
                  <a:lnTo>
                    <a:pt x="188" y="378"/>
                  </a:lnTo>
                  <a:lnTo>
                    <a:pt x="202" y="374"/>
                  </a:lnTo>
                  <a:lnTo>
                    <a:pt x="216" y="370"/>
                  </a:lnTo>
                  <a:lnTo>
                    <a:pt x="230" y="364"/>
                  </a:lnTo>
                  <a:lnTo>
                    <a:pt x="244" y="356"/>
                  </a:lnTo>
                  <a:lnTo>
                    <a:pt x="258" y="348"/>
                  </a:lnTo>
                  <a:lnTo>
                    <a:pt x="270" y="338"/>
                  </a:lnTo>
                  <a:lnTo>
                    <a:pt x="270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5371" name="Freeform 7"/>
            <p:cNvSpPr>
              <a:spLocks/>
            </p:cNvSpPr>
            <p:nvPr/>
          </p:nvSpPr>
          <p:spPr bwMode="gray">
            <a:xfrm>
              <a:off x="2479" y="2055"/>
              <a:ext cx="356" cy="414"/>
            </a:xfrm>
            <a:custGeom>
              <a:avLst/>
              <a:gdLst>
                <a:gd name="T0" fmla="*/ 352 w 356"/>
                <a:gd name="T1" fmla="*/ 412 h 414"/>
                <a:gd name="T2" fmla="*/ 296 w 356"/>
                <a:gd name="T3" fmla="*/ 408 h 414"/>
                <a:gd name="T4" fmla="*/ 296 w 356"/>
                <a:gd name="T5" fmla="*/ 308 h 414"/>
                <a:gd name="T6" fmla="*/ 294 w 356"/>
                <a:gd name="T7" fmla="*/ 158 h 414"/>
                <a:gd name="T8" fmla="*/ 294 w 356"/>
                <a:gd name="T9" fmla="*/ 114 h 414"/>
                <a:gd name="T10" fmla="*/ 288 w 356"/>
                <a:gd name="T11" fmla="*/ 96 h 414"/>
                <a:gd name="T12" fmla="*/ 280 w 356"/>
                <a:gd name="T13" fmla="*/ 78 h 414"/>
                <a:gd name="T14" fmla="*/ 268 w 356"/>
                <a:gd name="T15" fmla="*/ 64 h 414"/>
                <a:gd name="T16" fmla="*/ 252 w 356"/>
                <a:gd name="T17" fmla="*/ 54 h 414"/>
                <a:gd name="T18" fmla="*/ 242 w 356"/>
                <a:gd name="T19" fmla="*/ 50 h 414"/>
                <a:gd name="T20" fmla="*/ 202 w 356"/>
                <a:gd name="T21" fmla="*/ 44 h 414"/>
                <a:gd name="T22" fmla="*/ 182 w 356"/>
                <a:gd name="T23" fmla="*/ 46 h 414"/>
                <a:gd name="T24" fmla="*/ 144 w 356"/>
                <a:gd name="T25" fmla="*/ 52 h 414"/>
                <a:gd name="T26" fmla="*/ 110 w 356"/>
                <a:gd name="T27" fmla="*/ 66 h 414"/>
                <a:gd name="T28" fmla="*/ 76 w 356"/>
                <a:gd name="T29" fmla="*/ 84 h 414"/>
                <a:gd name="T30" fmla="*/ 60 w 356"/>
                <a:gd name="T31" fmla="*/ 114 h 414"/>
                <a:gd name="T32" fmla="*/ 62 w 356"/>
                <a:gd name="T33" fmla="*/ 188 h 414"/>
                <a:gd name="T34" fmla="*/ 66 w 356"/>
                <a:gd name="T35" fmla="*/ 334 h 414"/>
                <a:gd name="T36" fmla="*/ 62 w 356"/>
                <a:gd name="T37" fmla="*/ 412 h 414"/>
                <a:gd name="T38" fmla="*/ 12 w 356"/>
                <a:gd name="T39" fmla="*/ 414 h 414"/>
                <a:gd name="T40" fmla="*/ 8 w 356"/>
                <a:gd name="T41" fmla="*/ 408 h 414"/>
                <a:gd name="T42" fmla="*/ 10 w 356"/>
                <a:gd name="T43" fmla="*/ 252 h 414"/>
                <a:gd name="T44" fmla="*/ 6 w 356"/>
                <a:gd name="T45" fmla="*/ 136 h 414"/>
                <a:gd name="T46" fmla="*/ 4 w 356"/>
                <a:gd name="T47" fmla="*/ 14 h 414"/>
                <a:gd name="T48" fmla="*/ 56 w 356"/>
                <a:gd name="T49" fmla="*/ 6 h 414"/>
                <a:gd name="T50" fmla="*/ 60 w 356"/>
                <a:gd name="T51" fmla="*/ 10 h 414"/>
                <a:gd name="T52" fmla="*/ 58 w 356"/>
                <a:gd name="T53" fmla="*/ 52 h 414"/>
                <a:gd name="T54" fmla="*/ 134 w 356"/>
                <a:gd name="T55" fmla="*/ 14 h 414"/>
                <a:gd name="T56" fmla="*/ 152 w 356"/>
                <a:gd name="T57" fmla="*/ 8 h 414"/>
                <a:gd name="T58" fmla="*/ 194 w 356"/>
                <a:gd name="T59" fmla="*/ 2 h 414"/>
                <a:gd name="T60" fmla="*/ 216 w 356"/>
                <a:gd name="T61" fmla="*/ 0 h 414"/>
                <a:gd name="T62" fmla="*/ 254 w 356"/>
                <a:gd name="T63" fmla="*/ 4 h 414"/>
                <a:gd name="T64" fmla="*/ 288 w 356"/>
                <a:gd name="T65" fmla="*/ 16 h 414"/>
                <a:gd name="T66" fmla="*/ 304 w 356"/>
                <a:gd name="T67" fmla="*/ 24 h 414"/>
                <a:gd name="T68" fmla="*/ 328 w 356"/>
                <a:gd name="T69" fmla="*/ 50 h 414"/>
                <a:gd name="T70" fmla="*/ 338 w 356"/>
                <a:gd name="T71" fmla="*/ 66 h 414"/>
                <a:gd name="T72" fmla="*/ 346 w 356"/>
                <a:gd name="T73" fmla="*/ 88 h 414"/>
                <a:gd name="T74" fmla="*/ 350 w 356"/>
                <a:gd name="T75" fmla="*/ 114 h 414"/>
                <a:gd name="T76" fmla="*/ 350 w 356"/>
                <a:gd name="T77" fmla="*/ 166 h 414"/>
                <a:gd name="T78" fmla="*/ 352 w 356"/>
                <a:gd name="T79" fmla="*/ 246 h 414"/>
                <a:gd name="T80" fmla="*/ 352 w 356"/>
                <a:gd name="T81" fmla="*/ 412 h 4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56"/>
                <a:gd name="T124" fmla="*/ 0 h 414"/>
                <a:gd name="T125" fmla="*/ 356 w 356"/>
                <a:gd name="T126" fmla="*/ 414 h 41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56" h="414">
                  <a:moveTo>
                    <a:pt x="352" y="412"/>
                  </a:moveTo>
                  <a:lnTo>
                    <a:pt x="352" y="412"/>
                  </a:lnTo>
                  <a:lnTo>
                    <a:pt x="300" y="414"/>
                  </a:lnTo>
                  <a:lnTo>
                    <a:pt x="296" y="408"/>
                  </a:lnTo>
                  <a:lnTo>
                    <a:pt x="296" y="308"/>
                  </a:lnTo>
                  <a:lnTo>
                    <a:pt x="294" y="158"/>
                  </a:lnTo>
                  <a:lnTo>
                    <a:pt x="294" y="114"/>
                  </a:lnTo>
                  <a:lnTo>
                    <a:pt x="288" y="96"/>
                  </a:lnTo>
                  <a:lnTo>
                    <a:pt x="280" y="78"/>
                  </a:lnTo>
                  <a:lnTo>
                    <a:pt x="274" y="70"/>
                  </a:lnTo>
                  <a:lnTo>
                    <a:pt x="268" y="64"/>
                  </a:lnTo>
                  <a:lnTo>
                    <a:pt x="260" y="58"/>
                  </a:lnTo>
                  <a:lnTo>
                    <a:pt x="252" y="54"/>
                  </a:lnTo>
                  <a:lnTo>
                    <a:pt x="242" y="50"/>
                  </a:lnTo>
                  <a:lnTo>
                    <a:pt x="230" y="46"/>
                  </a:lnTo>
                  <a:lnTo>
                    <a:pt x="202" y="44"/>
                  </a:lnTo>
                  <a:lnTo>
                    <a:pt x="182" y="46"/>
                  </a:lnTo>
                  <a:lnTo>
                    <a:pt x="162" y="48"/>
                  </a:lnTo>
                  <a:lnTo>
                    <a:pt x="144" y="52"/>
                  </a:lnTo>
                  <a:lnTo>
                    <a:pt x="126" y="58"/>
                  </a:lnTo>
                  <a:lnTo>
                    <a:pt x="110" y="66"/>
                  </a:lnTo>
                  <a:lnTo>
                    <a:pt x="92" y="74"/>
                  </a:lnTo>
                  <a:lnTo>
                    <a:pt x="76" y="84"/>
                  </a:lnTo>
                  <a:lnTo>
                    <a:pt x="60" y="96"/>
                  </a:lnTo>
                  <a:lnTo>
                    <a:pt x="60" y="114"/>
                  </a:lnTo>
                  <a:lnTo>
                    <a:pt x="62" y="188"/>
                  </a:lnTo>
                  <a:lnTo>
                    <a:pt x="62" y="260"/>
                  </a:lnTo>
                  <a:lnTo>
                    <a:pt x="66" y="334"/>
                  </a:lnTo>
                  <a:lnTo>
                    <a:pt x="68" y="406"/>
                  </a:lnTo>
                  <a:lnTo>
                    <a:pt x="62" y="412"/>
                  </a:lnTo>
                  <a:lnTo>
                    <a:pt x="12" y="414"/>
                  </a:lnTo>
                  <a:lnTo>
                    <a:pt x="8" y="408"/>
                  </a:lnTo>
                  <a:lnTo>
                    <a:pt x="10" y="316"/>
                  </a:lnTo>
                  <a:lnTo>
                    <a:pt x="10" y="252"/>
                  </a:lnTo>
                  <a:lnTo>
                    <a:pt x="6" y="136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56" y="6"/>
                  </a:lnTo>
                  <a:lnTo>
                    <a:pt x="60" y="10"/>
                  </a:lnTo>
                  <a:lnTo>
                    <a:pt x="58" y="52"/>
                  </a:lnTo>
                  <a:lnTo>
                    <a:pt x="94" y="30"/>
                  </a:lnTo>
                  <a:lnTo>
                    <a:pt x="134" y="14"/>
                  </a:lnTo>
                  <a:lnTo>
                    <a:pt x="152" y="8"/>
                  </a:lnTo>
                  <a:lnTo>
                    <a:pt x="174" y="4"/>
                  </a:lnTo>
                  <a:lnTo>
                    <a:pt x="194" y="2"/>
                  </a:lnTo>
                  <a:lnTo>
                    <a:pt x="216" y="0"/>
                  </a:lnTo>
                  <a:lnTo>
                    <a:pt x="236" y="2"/>
                  </a:lnTo>
                  <a:lnTo>
                    <a:pt x="254" y="4"/>
                  </a:lnTo>
                  <a:lnTo>
                    <a:pt x="272" y="10"/>
                  </a:lnTo>
                  <a:lnTo>
                    <a:pt x="288" y="16"/>
                  </a:lnTo>
                  <a:lnTo>
                    <a:pt x="304" y="24"/>
                  </a:lnTo>
                  <a:lnTo>
                    <a:pt x="316" y="36"/>
                  </a:lnTo>
                  <a:lnTo>
                    <a:pt x="328" y="50"/>
                  </a:lnTo>
                  <a:lnTo>
                    <a:pt x="338" y="66"/>
                  </a:lnTo>
                  <a:lnTo>
                    <a:pt x="342" y="76"/>
                  </a:lnTo>
                  <a:lnTo>
                    <a:pt x="346" y="88"/>
                  </a:lnTo>
                  <a:lnTo>
                    <a:pt x="348" y="102"/>
                  </a:lnTo>
                  <a:lnTo>
                    <a:pt x="350" y="114"/>
                  </a:lnTo>
                  <a:lnTo>
                    <a:pt x="350" y="166"/>
                  </a:lnTo>
                  <a:lnTo>
                    <a:pt x="352" y="246"/>
                  </a:lnTo>
                  <a:lnTo>
                    <a:pt x="356" y="408"/>
                  </a:lnTo>
                  <a:lnTo>
                    <a:pt x="352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5372" name="Freeform 8"/>
            <p:cNvSpPr>
              <a:spLocks/>
            </p:cNvSpPr>
            <p:nvPr/>
          </p:nvSpPr>
          <p:spPr bwMode="gray">
            <a:xfrm>
              <a:off x="2893" y="1843"/>
              <a:ext cx="336" cy="626"/>
            </a:xfrm>
            <a:custGeom>
              <a:avLst/>
              <a:gdLst>
                <a:gd name="T0" fmla="*/ 332 w 336"/>
                <a:gd name="T1" fmla="*/ 624 h 626"/>
                <a:gd name="T2" fmla="*/ 332 w 336"/>
                <a:gd name="T3" fmla="*/ 624 h 626"/>
                <a:gd name="T4" fmla="*/ 310 w 336"/>
                <a:gd name="T5" fmla="*/ 622 h 626"/>
                <a:gd name="T6" fmla="*/ 310 w 336"/>
                <a:gd name="T7" fmla="*/ 622 h 626"/>
                <a:gd name="T8" fmla="*/ 270 w 336"/>
                <a:gd name="T9" fmla="*/ 626 h 626"/>
                <a:gd name="T10" fmla="*/ 260 w 336"/>
                <a:gd name="T11" fmla="*/ 622 h 626"/>
                <a:gd name="T12" fmla="*/ 260 w 336"/>
                <a:gd name="T13" fmla="*/ 622 h 626"/>
                <a:gd name="T14" fmla="*/ 162 w 336"/>
                <a:gd name="T15" fmla="*/ 506 h 626"/>
                <a:gd name="T16" fmla="*/ 62 w 336"/>
                <a:gd name="T17" fmla="*/ 390 h 626"/>
                <a:gd name="T18" fmla="*/ 62 w 336"/>
                <a:gd name="T19" fmla="*/ 412 h 626"/>
                <a:gd name="T20" fmla="*/ 62 w 336"/>
                <a:gd name="T21" fmla="*/ 412 h 626"/>
                <a:gd name="T22" fmla="*/ 62 w 336"/>
                <a:gd name="T23" fmla="*/ 490 h 626"/>
                <a:gd name="T24" fmla="*/ 66 w 336"/>
                <a:gd name="T25" fmla="*/ 568 h 626"/>
                <a:gd name="T26" fmla="*/ 66 w 336"/>
                <a:gd name="T27" fmla="*/ 568 h 626"/>
                <a:gd name="T28" fmla="*/ 68 w 336"/>
                <a:gd name="T29" fmla="*/ 620 h 626"/>
                <a:gd name="T30" fmla="*/ 62 w 336"/>
                <a:gd name="T31" fmla="*/ 624 h 626"/>
                <a:gd name="T32" fmla="*/ 62 w 336"/>
                <a:gd name="T33" fmla="*/ 624 h 626"/>
                <a:gd name="T34" fmla="*/ 14 w 336"/>
                <a:gd name="T35" fmla="*/ 626 h 626"/>
                <a:gd name="T36" fmla="*/ 8 w 336"/>
                <a:gd name="T37" fmla="*/ 620 h 626"/>
                <a:gd name="T38" fmla="*/ 8 w 336"/>
                <a:gd name="T39" fmla="*/ 284 h 626"/>
                <a:gd name="T40" fmla="*/ 8 w 336"/>
                <a:gd name="T41" fmla="*/ 284 h 626"/>
                <a:gd name="T42" fmla="*/ 6 w 336"/>
                <a:gd name="T43" fmla="*/ 148 h 626"/>
                <a:gd name="T44" fmla="*/ 0 w 336"/>
                <a:gd name="T45" fmla="*/ 12 h 626"/>
                <a:gd name="T46" fmla="*/ 6 w 336"/>
                <a:gd name="T47" fmla="*/ 8 h 626"/>
                <a:gd name="T48" fmla="*/ 6 w 336"/>
                <a:gd name="T49" fmla="*/ 8 h 626"/>
                <a:gd name="T50" fmla="*/ 58 w 336"/>
                <a:gd name="T51" fmla="*/ 0 h 626"/>
                <a:gd name="T52" fmla="*/ 64 w 336"/>
                <a:gd name="T53" fmla="*/ 6 h 626"/>
                <a:gd name="T54" fmla="*/ 64 w 336"/>
                <a:gd name="T55" fmla="*/ 6 h 626"/>
                <a:gd name="T56" fmla="*/ 62 w 336"/>
                <a:gd name="T57" fmla="*/ 100 h 626"/>
                <a:gd name="T58" fmla="*/ 62 w 336"/>
                <a:gd name="T59" fmla="*/ 382 h 626"/>
                <a:gd name="T60" fmla="*/ 138 w 336"/>
                <a:gd name="T61" fmla="*/ 310 h 626"/>
                <a:gd name="T62" fmla="*/ 138 w 336"/>
                <a:gd name="T63" fmla="*/ 310 h 626"/>
                <a:gd name="T64" fmla="*/ 182 w 336"/>
                <a:gd name="T65" fmla="*/ 268 h 626"/>
                <a:gd name="T66" fmla="*/ 222 w 336"/>
                <a:gd name="T67" fmla="*/ 226 h 626"/>
                <a:gd name="T68" fmla="*/ 234 w 336"/>
                <a:gd name="T69" fmla="*/ 222 h 626"/>
                <a:gd name="T70" fmla="*/ 294 w 336"/>
                <a:gd name="T71" fmla="*/ 222 h 626"/>
                <a:gd name="T72" fmla="*/ 298 w 336"/>
                <a:gd name="T73" fmla="*/ 228 h 626"/>
                <a:gd name="T74" fmla="*/ 298 w 336"/>
                <a:gd name="T75" fmla="*/ 228 h 626"/>
                <a:gd name="T76" fmla="*/ 210 w 336"/>
                <a:gd name="T77" fmla="*/ 304 h 626"/>
                <a:gd name="T78" fmla="*/ 124 w 336"/>
                <a:gd name="T79" fmla="*/ 382 h 626"/>
                <a:gd name="T80" fmla="*/ 202 w 336"/>
                <a:gd name="T81" fmla="*/ 472 h 626"/>
                <a:gd name="T82" fmla="*/ 202 w 336"/>
                <a:gd name="T83" fmla="*/ 472 h 626"/>
                <a:gd name="T84" fmla="*/ 274 w 336"/>
                <a:gd name="T85" fmla="*/ 550 h 626"/>
                <a:gd name="T86" fmla="*/ 274 w 336"/>
                <a:gd name="T87" fmla="*/ 550 h 626"/>
                <a:gd name="T88" fmla="*/ 304 w 336"/>
                <a:gd name="T89" fmla="*/ 584 h 626"/>
                <a:gd name="T90" fmla="*/ 336 w 336"/>
                <a:gd name="T91" fmla="*/ 618 h 626"/>
                <a:gd name="T92" fmla="*/ 332 w 336"/>
                <a:gd name="T93" fmla="*/ 624 h 6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36"/>
                <a:gd name="T142" fmla="*/ 0 h 626"/>
                <a:gd name="T143" fmla="*/ 336 w 336"/>
                <a:gd name="T144" fmla="*/ 626 h 6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36" h="626">
                  <a:moveTo>
                    <a:pt x="332" y="624"/>
                  </a:moveTo>
                  <a:lnTo>
                    <a:pt x="332" y="624"/>
                  </a:lnTo>
                  <a:lnTo>
                    <a:pt x="310" y="622"/>
                  </a:lnTo>
                  <a:lnTo>
                    <a:pt x="270" y="626"/>
                  </a:lnTo>
                  <a:lnTo>
                    <a:pt x="260" y="622"/>
                  </a:lnTo>
                  <a:lnTo>
                    <a:pt x="162" y="506"/>
                  </a:lnTo>
                  <a:lnTo>
                    <a:pt x="62" y="390"/>
                  </a:lnTo>
                  <a:lnTo>
                    <a:pt x="62" y="412"/>
                  </a:lnTo>
                  <a:lnTo>
                    <a:pt x="62" y="490"/>
                  </a:lnTo>
                  <a:lnTo>
                    <a:pt x="66" y="568"/>
                  </a:lnTo>
                  <a:lnTo>
                    <a:pt x="68" y="620"/>
                  </a:lnTo>
                  <a:lnTo>
                    <a:pt x="62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284"/>
                  </a:lnTo>
                  <a:lnTo>
                    <a:pt x="6" y="14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58" y="0"/>
                  </a:lnTo>
                  <a:lnTo>
                    <a:pt x="64" y="6"/>
                  </a:lnTo>
                  <a:lnTo>
                    <a:pt x="62" y="100"/>
                  </a:lnTo>
                  <a:lnTo>
                    <a:pt x="62" y="382"/>
                  </a:lnTo>
                  <a:lnTo>
                    <a:pt x="138" y="310"/>
                  </a:lnTo>
                  <a:lnTo>
                    <a:pt x="182" y="268"/>
                  </a:lnTo>
                  <a:lnTo>
                    <a:pt x="222" y="226"/>
                  </a:lnTo>
                  <a:lnTo>
                    <a:pt x="234" y="222"/>
                  </a:lnTo>
                  <a:lnTo>
                    <a:pt x="294" y="222"/>
                  </a:lnTo>
                  <a:lnTo>
                    <a:pt x="298" y="228"/>
                  </a:lnTo>
                  <a:lnTo>
                    <a:pt x="210" y="304"/>
                  </a:lnTo>
                  <a:lnTo>
                    <a:pt x="124" y="382"/>
                  </a:lnTo>
                  <a:lnTo>
                    <a:pt x="202" y="472"/>
                  </a:lnTo>
                  <a:lnTo>
                    <a:pt x="274" y="550"/>
                  </a:lnTo>
                  <a:lnTo>
                    <a:pt x="304" y="584"/>
                  </a:lnTo>
                  <a:lnTo>
                    <a:pt x="336" y="618"/>
                  </a:lnTo>
                  <a:lnTo>
                    <a:pt x="332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5373" name="Freeform 9"/>
            <p:cNvSpPr>
              <a:spLocks/>
            </p:cNvSpPr>
            <p:nvPr/>
          </p:nvSpPr>
          <p:spPr bwMode="gray">
            <a:xfrm>
              <a:off x="3357" y="1909"/>
              <a:ext cx="428" cy="560"/>
            </a:xfrm>
            <a:custGeom>
              <a:avLst/>
              <a:gdLst>
                <a:gd name="T0" fmla="*/ 428 w 428"/>
                <a:gd name="T1" fmla="*/ 8 h 560"/>
                <a:gd name="T2" fmla="*/ 428 w 428"/>
                <a:gd name="T3" fmla="*/ 8 h 560"/>
                <a:gd name="T4" fmla="*/ 380 w 428"/>
                <a:gd name="T5" fmla="*/ 90 h 560"/>
                <a:gd name="T6" fmla="*/ 332 w 428"/>
                <a:gd name="T7" fmla="*/ 172 h 560"/>
                <a:gd name="T8" fmla="*/ 238 w 428"/>
                <a:gd name="T9" fmla="*/ 330 h 560"/>
                <a:gd name="T10" fmla="*/ 238 w 428"/>
                <a:gd name="T11" fmla="*/ 338 h 560"/>
                <a:gd name="T12" fmla="*/ 238 w 428"/>
                <a:gd name="T13" fmla="*/ 338 h 560"/>
                <a:gd name="T14" fmla="*/ 240 w 428"/>
                <a:gd name="T15" fmla="*/ 446 h 560"/>
                <a:gd name="T16" fmla="*/ 244 w 428"/>
                <a:gd name="T17" fmla="*/ 554 h 560"/>
                <a:gd name="T18" fmla="*/ 238 w 428"/>
                <a:gd name="T19" fmla="*/ 558 h 560"/>
                <a:gd name="T20" fmla="*/ 238 w 428"/>
                <a:gd name="T21" fmla="*/ 558 h 560"/>
                <a:gd name="T22" fmla="*/ 188 w 428"/>
                <a:gd name="T23" fmla="*/ 560 h 560"/>
                <a:gd name="T24" fmla="*/ 182 w 428"/>
                <a:gd name="T25" fmla="*/ 556 h 560"/>
                <a:gd name="T26" fmla="*/ 182 w 428"/>
                <a:gd name="T27" fmla="*/ 556 h 560"/>
                <a:gd name="T28" fmla="*/ 184 w 428"/>
                <a:gd name="T29" fmla="*/ 468 h 560"/>
                <a:gd name="T30" fmla="*/ 184 w 428"/>
                <a:gd name="T31" fmla="*/ 382 h 560"/>
                <a:gd name="T32" fmla="*/ 184 w 428"/>
                <a:gd name="T33" fmla="*/ 382 h 560"/>
                <a:gd name="T34" fmla="*/ 182 w 428"/>
                <a:gd name="T35" fmla="*/ 334 h 560"/>
                <a:gd name="T36" fmla="*/ 94 w 428"/>
                <a:gd name="T37" fmla="*/ 174 h 560"/>
                <a:gd name="T38" fmla="*/ 94 w 428"/>
                <a:gd name="T39" fmla="*/ 174 h 560"/>
                <a:gd name="T40" fmla="*/ 0 w 428"/>
                <a:gd name="T41" fmla="*/ 10 h 560"/>
                <a:gd name="T42" fmla="*/ 4 w 428"/>
                <a:gd name="T43" fmla="*/ 4 h 560"/>
                <a:gd name="T44" fmla="*/ 4 w 428"/>
                <a:gd name="T45" fmla="*/ 4 h 560"/>
                <a:gd name="T46" fmla="*/ 60 w 428"/>
                <a:gd name="T47" fmla="*/ 0 h 560"/>
                <a:gd name="T48" fmla="*/ 68 w 428"/>
                <a:gd name="T49" fmla="*/ 6 h 560"/>
                <a:gd name="T50" fmla="*/ 68 w 428"/>
                <a:gd name="T51" fmla="*/ 6 h 560"/>
                <a:gd name="T52" fmla="*/ 140 w 428"/>
                <a:gd name="T53" fmla="*/ 146 h 560"/>
                <a:gd name="T54" fmla="*/ 214 w 428"/>
                <a:gd name="T55" fmla="*/ 286 h 560"/>
                <a:gd name="T56" fmla="*/ 214 w 428"/>
                <a:gd name="T57" fmla="*/ 286 h 560"/>
                <a:gd name="T58" fmla="*/ 254 w 428"/>
                <a:gd name="T59" fmla="*/ 218 h 560"/>
                <a:gd name="T60" fmla="*/ 294 w 428"/>
                <a:gd name="T61" fmla="*/ 148 h 560"/>
                <a:gd name="T62" fmla="*/ 332 w 428"/>
                <a:gd name="T63" fmla="*/ 76 h 560"/>
                <a:gd name="T64" fmla="*/ 368 w 428"/>
                <a:gd name="T65" fmla="*/ 6 h 560"/>
                <a:gd name="T66" fmla="*/ 374 w 428"/>
                <a:gd name="T67" fmla="*/ 2 h 560"/>
                <a:gd name="T68" fmla="*/ 424 w 428"/>
                <a:gd name="T69" fmla="*/ 2 h 560"/>
                <a:gd name="T70" fmla="*/ 428 w 428"/>
                <a:gd name="T71" fmla="*/ 8 h 5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28"/>
                <a:gd name="T109" fmla="*/ 0 h 560"/>
                <a:gd name="T110" fmla="*/ 428 w 428"/>
                <a:gd name="T111" fmla="*/ 560 h 56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28" h="560">
                  <a:moveTo>
                    <a:pt x="428" y="8"/>
                  </a:moveTo>
                  <a:lnTo>
                    <a:pt x="428" y="8"/>
                  </a:lnTo>
                  <a:lnTo>
                    <a:pt x="380" y="90"/>
                  </a:lnTo>
                  <a:lnTo>
                    <a:pt x="332" y="172"/>
                  </a:lnTo>
                  <a:lnTo>
                    <a:pt x="238" y="330"/>
                  </a:lnTo>
                  <a:lnTo>
                    <a:pt x="238" y="338"/>
                  </a:lnTo>
                  <a:lnTo>
                    <a:pt x="240" y="446"/>
                  </a:lnTo>
                  <a:lnTo>
                    <a:pt x="244" y="554"/>
                  </a:lnTo>
                  <a:lnTo>
                    <a:pt x="238" y="558"/>
                  </a:lnTo>
                  <a:lnTo>
                    <a:pt x="188" y="560"/>
                  </a:lnTo>
                  <a:lnTo>
                    <a:pt x="182" y="556"/>
                  </a:lnTo>
                  <a:lnTo>
                    <a:pt x="184" y="468"/>
                  </a:lnTo>
                  <a:lnTo>
                    <a:pt x="184" y="382"/>
                  </a:lnTo>
                  <a:lnTo>
                    <a:pt x="182" y="334"/>
                  </a:lnTo>
                  <a:lnTo>
                    <a:pt x="94" y="17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60" y="0"/>
                  </a:lnTo>
                  <a:lnTo>
                    <a:pt x="68" y="6"/>
                  </a:lnTo>
                  <a:lnTo>
                    <a:pt x="140" y="146"/>
                  </a:lnTo>
                  <a:lnTo>
                    <a:pt x="214" y="286"/>
                  </a:lnTo>
                  <a:lnTo>
                    <a:pt x="254" y="218"/>
                  </a:lnTo>
                  <a:lnTo>
                    <a:pt x="294" y="148"/>
                  </a:lnTo>
                  <a:lnTo>
                    <a:pt x="332" y="76"/>
                  </a:lnTo>
                  <a:lnTo>
                    <a:pt x="368" y="6"/>
                  </a:lnTo>
                  <a:lnTo>
                    <a:pt x="374" y="2"/>
                  </a:lnTo>
                  <a:lnTo>
                    <a:pt x="424" y="2"/>
                  </a:lnTo>
                  <a:lnTo>
                    <a:pt x="428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5374" name="Freeform 10"/>
            <p:cNvSpPr>
              <a:spLocks noEditPoints="1"/>
            </p:cNvSpPr>
            <p:nvPr/>
          </p:nvSpPr>
          <p:spPr bwMode="gray">
            <a:xfrm>
              <a:off x="3739" y="2055"/>
              <a:ext cx="398" cy="422"/>
            </a:xfrm>
            <a:custGeom>
              <a:avLst/>
              <a:gdLst>
                <a:gd name="T0" fmla="*/ 396 w 398"/>
                <a:gd name="T1" fmla="*/ 232 h 422"/>
                <a:gd name="T2" fmla="*/ 386 w 398"/>
                <a:gd name="T3" fmla="*/ 292 h 422"/>
                <a:gd name="T4" fmla="*/ 362 w 398"/>
                <a:gd name="T5" fmla="*/ 344 h 422"/>
                <a:gd name="T6" fmla="*/ 338 w 398"/>
                <a:gd name="T7" fmla="*/ 374 h 422"/>
                <a:gd name="T8" fmla="*/ 288 w 398"/>
                <a:gd name="T9" fmla="*/ 406 h 422"/>
                <a:gd name="T10" fmla="*/ 224 w 398"/>
                <a:gd name="T11" fmla="*/ 420 h 422"/>
                <a:gd name="T12" fmla="*/ 172 w 398"/>
                <a:gd name="T13" fmla="*/ 420 h 422"/>
                <a:gd name="T14" fmla="*/ 108 w 398"/>
                <a:gd name="T15" fmla="*/ 406 h 422"/>
                <a:gd name="T16" fmla="*/ 60 w 398"/>
                <a:gd name="T17" fmla="*/ 374 h 422"/>
                <a:gd name="T18" fmla="*/ 36 w 398"/>
                <a:gd name="T19" fmla="*/ 344 h 422"/>
                <a:gd name="T20" fmla="*/ 12 w 398"/>
                <a:gd name="T21" fmla="*/ 292 h 422"/>
                <a:gd name="T22" fmla="*/ 0 w 398"/>
                <a:gd name="T23" fmla="*/ 232 h 422"/>
                <a:gd name="T24" fmla="*/ 0 w 398"/>
                <a:gd name="T25" fmla="*/ 188 h 422"/>
                <a:gd name="T26" fmla="*/ 12 w 398"/>
                <a:gd name="T27" fmla="*/ 126 h 422"/>
                <a:gd name="T28" fmla="*/ 38 w 398"/>
                <a:gd name="T29" fmla="*/ 74 h 422"/>
                <a:gd name="T30" fmla="*/ 64 w 398"/>
                <a:gd name="T31" fmla="*/ 46 h 422"/>
                <a:gd name="T32" fmla="*/ 114 w 398"/>
                <a:gd name="T33" fmla="*/ 16 h 422"/>
                <a:gd name="T34" fmla="*/ 180 w 398"/>
                <a:gd name="T35" fmla="*/ 2 h 422"/>
                <a:gd name="T36" fmla="*/ 230 w 398"/>
                <a:gd name="T37" fmla="*/ 2 h 422"/>
                <a:gd name="T38" fmla="*/ 292 w 398"/>
                <a:gd name="T39" fmla="*/ 18 h 422"/>
                <a:gd name="T40" fmla="*/ 340 w 398"/>
                <a:gd name="T41" fmla="*/ 48 h 422"/>
                <a:gd name="T42" fmla="*/ 364 w 398"/>
                <a:gd name="T43" fmla="*/ 78 h 422"/>
                <a:gd name="T44" fmla="*/ 386 w 398"/>
                <a:gd name="T45" fmla="*/ 130 h 422"/>
                <a:gd name="T46" fmla="*/ 396 w 398"/>
                <a:gd name="T47" fmla="*/ 190 h 422"/>
                <a:gd name="T48" fmla="*/ 340 w 398"/>
                <a:gd name="T49" fmla="*/ 218 h 422"/>
                <a:gd name="T50" fmla="*/ 334 w 398"/>
                <a:gd name="T51" fmla="*/ 154 h 422"/>
                <a:gd name="T52" fmla="*/ 312 w 398"/>
                <a:gd name="T53" fmla="*/ 98 h 422"/>
                <a:gd name="T54" fmla="*/ 284 w 398"/>
                <a:gd name="T55" fmla="*/ 66 h 422"/>
                <a:gd name="T56" fmla="*/ 256 w 398"/>
                <a:gd name="T57" fmla="*/ 50 h 422"/>
                <a:gd name="T58" fmla="*/ 202 w 398"/>
                <a:gd name="T59" fmla="*/ 42 h 422"/>
                <a:gd name="T60" fmla="*/ 164 w 398"/>
                <a:gd name="T61" fmla="*/ 46 h 422"/>
                <a:gd name="T62" fmla="*/ 118 w 398"/>
                <a:gd name="T63" fmla="*/ 62 h 422"/>
                <a:gd name="T64" fmla="*/ 88 w 398"/>
                <a:gd name="T65" fmla="*/ 92 h 422"/>
                <a:gd name="T66" fmla="*/ 74 w 398"/>
                <a:gd name="T67" fmla="*/ 118 h 422"/>
                <a:gd name="T68" fmla="*/ 56 w 398"/>
                <a:gd name="T69" fmla="*/ 208 h 422"/>
                <a:gd name="T70" fmla="*/ 64 w 398"/>
                <a:gd name="T71" fmla="*/ 272 h 422"/>
                <a:gd name="T72" fmla="*/ 74 w 398"/>
                <a:gd name="T73" fmla="*/ 302 h 422"/>
                <a:gd name="T74" fmla="*/ 86 w 398"/>
                <a:gd name="T75" fmla="*/ 328 h 422"/>
                <a:gd name="T76" fmla="*/ 118 w 398"/>
                <a:gd name="T77" fmla="*/ 360 h 422"/>
                <a:gd name="T78" fmla="*/ 164 w 398"/>
                <a:gd name="T79" fmla="*/ 378 h 422"/>
                <a:gd name="T80" fmla="*/ 202 w 398"/>
                <a:gd name="T81" fmla="*/ 380 h 422"/>
                <a:gd name="T82" fmla="*/ 254 w 398"/>
                <a:gd name="T83" fmla="*/ 374 h 422"/>
                <a:gd name="T84" fmla="*/ 292 w 398"/>
                <a:gd name="T85" fmla="*/ 352 h 422"/>
                <a:gd name="T86" fmla="*/ 312 w 398"/>
                <a:gd name="T87" fmla="*/ 330 h 422"/>
                <a:gd name="T88" fmla="*/ 340 w 398"/>
                <a:gd name="T89" fmla="*/ 248 h 4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98"/>
                <a:gd name="T136" fmla="*/ 0 h 422"/>
                <a:gd name="T137" fmla="*/ 398 w 398"/>
                <a:gd name="T138" fmla="*/ 422 h 4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98" h="422">
                  <a:moveTo>
                    <a:pt x="398" y="212"/>
                  </a:moveTo>
                  <a:lnTo>
                    <a:pt x="398" y="212"/>
                  </a:lnTo>
                  <a:lnTo>
                    <a:pt x="396" y="232"/>
                  </a:lnTo>
                  <a:lnTo>
                    <a:pt x="394" y="254"/>
                  </a:lnTo>
                  <a:lnTo>
                    <a:pt x="390" y="274"/>
                  </a:lnTo>
                  <a:lnTo>
                    <a:pt x="386" y="292"/>
                  </a:lnTo>
                  <a:lnTo>
                    <a:pt x="380" y="310"/>
                  </a:lnTo>
                  <a:lnTo>
                    <a:pt x="372" y="328"/>
                  </a:lnTo>
                  <a:lnTo>
                    <a:pt x="362" y="344"/>
                  </a:lnTo>
                  <a:lnTo>
                    <a:pt x="350" y="360"/>
                  </a:lnTo>
                  <a:lnTo>
                    <a:pt x="338" y="374"/>
                  </a:lnTo>
                  <a:lnTo>
                    <a:pt x="324" y="386"/>
                  </a:lnTo>
                  <a:lnTo>
                    <a:pt x="306" y="396"/>
                  </a:lnTo>
                  <a:lnTo>
                    <a:pt x="288" y="406"/>
                  </a:lnTo>
                  <a:lnTo>
                    <a:pt x="268" y="412"/>
                  </a:lnTo>
                  <a:lnTo>
                    <a:pt x="246" y="418"/>
                  </a:lnTo>
                  <a:lnTo>
                    <a:pt x="224" y="420"/>
                  </a:lnTo>
                  <a:lnTo>
                    <a:pt x="198" y="422"/>
                  </a:lnTo>
                  <a:lnTo>
                    <a:pt x="172" y="420"/>
                  </a:lnTo>
                  <a:lnTo>
                    <a:pt x="150" y="418"/>
                  </a:lnTo>
                  <a:lnTo>
                    <a:pt x="128" y="412"/>
                  </a:lnTo>
                  <a:lnTo>
                    <a:pt x="108" y="406"/>
                  </a:lnTo>
                  <a:lnTo>
                    <a:pt x="90" y="396"/>
                  </a:lnTo>
                  <a:lnTo>
                    <a:pt x="74" y="386"/>
                  </a:lnTo>
                  <a:lnTo>
                    <a:pt x="60" y="374"/>
                  </a:lnTo>
                  <a:lnTo>
                    <a:pt x="48" y="358"/>
                  </a:lnTo>
                  <a:lnTo>
                    <a:pt x="36" y="344"/>
                  </a:lnTo>
                  <a:lnTo>
                    <a:pt x="26" y="328"/>
                  </a:lnTo>
                  <a:lnTo>
                    <a:pt x="18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52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188"/>
                  </a:lnTo>
                  <a:lnTo>
                    <a:pt x="2" y="166"/>
                  </a:lnTo>
                  <a:lnTo>
                    <a:pt x="6" y="146"/>
                  </a:lnTo>
                  <a:lnTo>
                    <a:pt x="12" y="126"/>
                  </a:lnTo>
                  <a:lnTo>
                    <a:pt x="20" y="108"/>
                  </a:lnTo>
                  <a:lnTo>
                    <a:pt x="28" y="90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4" y="46"/>
                  </a:lnTo>
                  <a:lnTo>
                    <a:pt x="78" y="34"/>
                  </a:lnTo>
                  <a:lnTo>
                    <a:pt x="94" y="24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2"/>
                  </a:lnTo>
                  <a:lnTo>
                    <a:pt x="204" y="0"/>
                  </a:lnTo>
                  <a:lnTo>
                    <a:pt x="230" y="2"/>
                  </a:lnTo>
                  <a:lnTo>
                    <a:pt x="252" y="6"/>
                  </a:lnTo>
                  <a:lnTo>
                    <a:pt x="274" y="10"/>
                  </a:lnTo>
                  <a:lnTo>
                    <a:pt x="292" y="18"/>
                  </a:lnTo>
                  <a:lnTo>
                    <a:pt x="310" y="26"/>
                  </a:lnTo>
                  <a:lnTo>
                    <a:pt x="326" y="36"/>
                  </a:lnTo>
                  <a:lnTo>
                    <a:pt x="340" y="48"/>
                  </a:lnTo>
                  <a:lnTo>
                    <a:pt x="352" y="64"/>
                  </a:lnTo>
                  <a:lnTo>
                    <a:pt x="364" y="78"/>
                  </a:lnTo>
                  <a:lnTo>
                    <a:pt x="372" y="94"/>
                  </a:lnTo>
                  <a:lnTo>
                    <a:pt x="380" y="112"/>
                  </a:lnTo>
                  <a:lnTo>
                    <a:pt x="386" y="130"/>
                  </a:lnTo>
                  <a:lnTo>
                    <a:pt x="392" y="150"/>
                  </a:lnTo>
                  <a:lnTo>
                    <a:pt x="394" y="168"/>
                  </a:lnTo>
                  <a:lnTo>
                    <a:pt x="396" y="190"/>
                  </a:lnTo>
                  <a:lnTo>
                    <a:pt x="398" y="212"/>
                  </a:lnTo>
                  <a:close/>
                  <a:moveTo>
                    <a:pt x="340" y="218"/>
                  </a:moveTo>
                  <a:lnTo>
                    <a:pt x="340" y="218"/>
                  </a:lnTo>
                  <a:lnTo>
                    <a:pt x="340" y="184"/>
                  </a:lnTo>
                  <a:lnTo>
                    <a:pt x="334" y="154"/>
                  </a:lnTo>
                  <a:lnTo>
                    <a:pt x="326" y="126"/>
                  </a:lnTo>
                  <a:lnTo>
                    <a:pt x="312" y="98"/>
                  </a:lnTo>
                  <a:lnTo>
                    <a:pt x="304" y="86"/>
                  </a:lnTo>
                  <a:lnTo>
                    <a:pt x="294" y="74"/>
                  </a:lnTo>
                  <a:lnTo>
                    <a:pt x="284" y="66"/>
                  </a:lnTo>
                  <a:lnTo>
                    <a:pt x="270" y="56"/>
                  </a:lnTo>
                  <a:lnTo>
                    <a:pt x="256" y="50"/>
                  </a:lnTo>
                  <a:lnTo>
                    <a:pt x="240" y="46"/>
                  </a:lnTo>
                  <a:lnTo>
                    <a:pt x="220" y="42"/>
                  </a:lnTo>
                  <a:lnTo>
                    <a:pt x="202" y="42"/>
                  </a:lnTo>
                  <a:lnTo>
                    <a:pt x="182" y="42"/>
                  </a:lnTo>
                  <a:lnTo>
                    <a:pt x="164" y="46"/>
                  </a:lnTo>
                  <a:lnTo>
                    <a:pt x="148" y="50"/>
                  </a:lnTo>
                  <a:lnTo>
                    <a:pt x="132" y="56"/>
                  </a:lnTo>
                  <a:lnTo>
                    <a:pt x="118" y="62"/>
                  </a:lnTo>
                  <a:lnTo>
                    <a:pt x="106" y="70"/>
                  </a:lnTo>
                  <a:lnTo>
                    <a:pt x="96" y="80"/>
                  </a:lnTo>
                  <a:lnTo>
                    <a:pt x="88" y="92"/>
                  </a:lnTo>
                  <a:lnTo>
                    <a:pt x="80" y="104"/>
                  </a:lnTo>
                  <a:lnTo>
                    <a:pt x="74" y="118"/>
                  </a:lnTo>
                  <a:lnTo>
                    <a:pt x="64" y="146"/>
                  </a:lnTo>
                  <a:lnTo>
                    <a:pt x="58" y="176"/>
                  </a:lnTo>
                  <a:lnTo>
                    <a:pt x="56" y="208"/>
                  </a:lnTo>
                  <a:lnTo>
                    <a:pt x="58" y="242"/>
                  </a:lnTo>
                  <a:lnTo>
                    <a:pt x="64" y="272"/>
                  </a:lnTo>
                  <a:lnTo>
                    <a:pt x="68" y="288"/>
                  </a:lnTo>
                  <a:lnTo>
                    <a:pt x="74" y="302"/>
                  </a:lnTo>
                  <a:lnTo>
                    <a:pt x="80" y="314"/>
                  </a:lnTo>
                  <a:lnTo>
                    <a:pt x="86" y="328"/>
                  </a:lnTo>
                  <a:lnTo>
                    <a:pt x="96" y="340"/>
                  </a:lnTo>
                  <a:lnTo>
                    <a:pt x="106" y="350"/>
                  </a:lnTo>
                  <a:lnTo>
                    <a:pt x="118" y="360"/>
                  </a:lnTo>
                  <a:lnTo>
                    <a:pt x="132" y="368"/>
                  </a:lnTo>
                  <a:lnTo>
                    <a:pt x="146" y="374"/>
                  </a:lnTo>
                  <a:lnTo>
                    <a:pt x="164" y="378"/>
                  </a:lnTo>
                  <a:lnTo>
                    <a:pt x="182" y="380"/>
                  </a:lnTo>
                  <a:lnTo>
                    <a:pt x="202" y="380"/>
                  </a:lnTo>
                  <a:lnTo>
                    <a:pt x="220" y="380"/>
                  </a:lnTo>
                  <a:lnTo>
                    <a:pt x="238" y="378"/>
                  </a:lnTo>
                  <a:lnTo>
                    <a:pt x="254" y="374"/>
                  </a:lnTo>
                  <a:lnTo>
                    <a:pt x="268" y="368"/>
                  </a:lnTo>
                  <a:lnTo>
                    <a:pt x="282" y="360"/>
                  </a:lnTo>
                  <a:lnTo>
                    <a:pt x="292" y="352"/>
                  </a:lnTo>
                  <a:lnTo>
                    <a:pt x="302" y="342"/>
                  </a:lnTo>
                  <a:lnTo>
                    <a:pt x="312" y="330"/>
                  </a:lnTo>
                  <a:lnTo>
                    <a:pt x="324" y="304"/>
                  </a:lnTo>
                  <a:lnTo>
                    <a:pt x="334" y="278"/>
                  </a:lnTo>
                  <a:lnTo>
                    <a:pt x="340" y="248"/>
                  </a:lnTo>
                  <a:lnTo>
                    <a:pt x="340" y="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5375" name="Freeform 11"/>
            <p:cNvSpPr>
              <a:spLocks/>
            </p:cNvSpPr>
            <p:nvPr/>
          </p:nvSpPr>
          <p:spPr bwMode="gray">
            <a:xfrm>
              <a:off x="4183" y="2061"/>
              <a:ext cx="352" cy="416"/>
            </a:xfrm>
            <a:custGeom>
              <a:avLst/>
              <a:gdLst>
                <a:gd name="T0" fmla="*/ 300 w 352"/>
                <a:gd name="T1" fmla="*/ 408 h 416"/>
                <a:gd name="T2" fmla="*/ 296 w 352"/>
                <a:gd name="T3" fmla="*/ 404 h 416"/>
                <a:gd name="T4" fmla="*/ 296 w 352"/>
                <a:gd name="T5" fmla="*/ 368 h 416"/>
                <a:gd name="T6" fmla="*/ 264 w 352"/>
                <a:gd name="T7" fmla="*/ 388 h 416"/>
                <a:gd name="T8" fmla="*/ 228 w 352"/>
                <a:gd name="T9" fmla="*/ 404 h 416"/>
                <a:gd name="T10" fmla="*/ 190 w 352"/>
                <a:gd name="T11" fmla="*/ 412 h 416"/>
                <a:gd name="T12" fmla="*/ 150 w 352"/>
                <a:gd name="T13" fmla="*/ 416 h 416"/>
                <a:gd name="T14" fmla="*/ 124 w 352"/>
                <a:gd name="T15" fmla="*/ 414 h 416"/>
                <a:gd name="T16" fmla="*/ 102 w 352"/>
                <a:gd name="T17" fmla="*/ 410 h 416"/>
                <a:gd name="T18" fmla="*/ 56 w 352"/>
                <a:gd name="T19" fmla="*/ 390 h 416"/>
                <a:gd name="T20" fmla="*/ 44 w 352"/>
                <a:gd name="T21" fmla="*/ 382 h 416"/>
                <a:gd name="T22" fmla="*/ 28 w 352"/>
                <a:gd name="T23" fmla="*/ 362 h 416"/>
                <a:gd name="T24" fmla="*/ 20 w 352"/>
                <a:gd name="T25" fmla="*/ 352 h 416"/>
                <a:gd name="T26" fmla="*/ 6 w 352"/>
                <a:gd name="T27" fmla="*/ 304 h 416"/>
                <a:gd name="T28" fmla="*/ 2 w 352"/>
                <a:gd name="T29" fmla="*/ 278 h 416"/>
                <a:gd name="T30" fmla="*/ 2 w 352"/>
                <a:gd name="T31" fmla="*/ 252 h 416"/>
                <a:gd name="T32" fmla="*/ 2 w 352"/>
                <a:gd name="T33" fmla="*/ 154 h 416"/>
                <a:gd name="T34" fmla="*/ 2 w 352"/>
                <a:gd name="T35" fmla="*/ 82 h 416"/>
                <a:gd name="T36" fmla="*/ 4 w 352"/>
                <a:gd name="T37" fmla="*/ 2 h 416"/>
                <a:gd name="T38" fmla="*/ 56 w 352"/>
                <a:gd name="T39" fmla="*/ 0 h 416"/>
                <a:gd name="T40" fmla="*/ 62 w 352"/>
                <a:gd name="T41" fmla="*/ 6 h 416"/>
                <a:gd name="T42" fmla="*/ 58 w 352"/>
                <a:gd name="T43" fmla="*/ 156 h 416"/>
                <a:gd name="T44" fmla="*/ 58 w 352"/>
                <a:gd name="T45" fmla="*/ 252 h 416"/>
                <a:gd name="T46" fmla="*/ 64 w 352"/>
                <a:gd name="T47" fmla="*/ 298 h 416"/>
                <a:gd name="T48" fmla="*/ 70 w 352"/>
                <a:gd name="T49" fmla="*/ 320 h 416"/>
                <a:gd name="T50" fmla="*/ 80 w 352"/>
                <a:gd name="T51" fmla="*/ 338 h 416"/>
                <a:gd name="T52" fmla="*/ 92 w 352"/>
                <a:gd name="T53" fmla="*/ 354 h 416"/>
                <a:gd name="T54" fmla="*/ 112 w 352"/>
                <a:gd name="T55" fmla="*/ 366 h 416"/>
                <a:gd name="T56" fmla="*/ 134 w 352"/>
                <a:gd name="T57" fmla="*/ 372 h 416"/>
                <a:gd name="T58" fmla="*/ 162 w 352"/>
                <a:gd name="T59" fmla="*/ 374 h 416"/>
                <a:gd name="T60" fmla="*/ 182 w 352"/>
                <a:gd name="T61" fmla="*/ 374 h 416"/>
                <a:gd name="T62" fmla="*/ 218 w 352"/>
                <a:gd name="T63" fmla="*/ 368 h 416"/>
                <a:gd name="T64" fmla="*/ 250 w 352"/>
                <a:gd name="T65" fmla="*/ 354 h 416"/>
                <a:gd name="T66" fmla="*/ 280 w 352"/>
                <a:gd name="T67" fmla="*/ 336 h 416"/>
                <a:gd name="T68" fmla="*/ 294 w 352"/>
                <a:gd name="T69" fmla="*/ 270 h 416"/>
                <a:gd name="T70" fmla="*/ 294 w 352"/>
                <a:gd name="T71" fmla="*/ 204 h 416"/>
                <a:gd name="T72" fmla="*/ 288 w 352"/>
                <a:gd name="T73" fmla="*/ 8 h 416"/>
                <a:gd name="T74" fmla="*/ 292 w 352"/>
                <a:gd name="T75" fmla="*/ 2 h 416"/>
                <a:gd name="T76" fmla="*/ 342 w 352"/>
                <a:gd name="T77" fmla="*/ 0 h 416"/>
                <a:gd name="T78" fmla="*/ 346 w 352"/>
                <a:gd name="T79" fmla="*/ 6 h 416"/>
                <a:gd name="T80" fmla="*/ 346 w 352"/>
                <a:gd name="T81" fmla="*/ 162 h 416"/>
                <a:gd name="T82" fmla="*/ 352 w 352"/>
                <a:gd name="T83" fmla="*/ 402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52"/>
                <a:gd name="T127" fmla="*/ 0 h 416"/>
                <a:gd name="T128" fmla="*/ 352 w 352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52" h="416">
                  <a:moveTo>
                    <a:pt x="346" y="406"/>
                  </a:moveTo>
                  <a:lnTo>
                    <a:pt x="300" y="408"/>
                  </a:lnTo>
                  <a:lnTo>
                    <a:pt x="296" y="404"/>
                  </a:lnTo>
                  <a:lnTo>
                    <a:pt x="296" y="368"/>
                  </a:lnTo>
                  <a:lnTo>
                    <a:pt x="280" y="380"/>
                  </a:lnTo>
                  <a:lnTo>
                    <a:pt x="264" y="388"/>
                  </a:lnTo>
                  <a:lnTo>
                    <a:pt x="246" y="398"/>
                  </a:lnTo>
                  <a:lnTo>
                    <a:pt x="228" y="404"/>
                  </a:lnTo>
                  <a:lnTo>
                    <a:pt x="210" y="410"/>
                  </a:lnTo>
                  <a:lnTo>
                    <a:pt x="190" y="412"/>
                  </a:lnTo>
                  <a:lnTo>
                    <a:pt x="170" y="416"/>
                  </a:lnTo>
                  <a:lnTo>
                    <a:pt x="150" y="416"/>
                  </a:lnTo>
                  <a:lnTo>
                    <a:pt x="124" y="414"/>
                  </a:lnTo>
                  <a:lnTo>
                    <a:pt x="102" y="410"/>
                  </a:lnTo>
                  <a:lnTo>
                    <a:pt x="78" y="402"/>
                  </a:lnTo>
                  <a:lnTo>
                    <a:pt x="56" y="390"/>
                  </a:lnTo>
                  <a:lnTo>
                    <a:pt x="44" y="382"/>
                  </a:lnTo>
                  <a:lnTo>
                    <a:pt x="36" y="372"/>
                  </a:lnTo>
                  <a:lnTo>
                    <a:pt x="28" y="362"/>
                  </a:lnTo>
                  <a:lnTo>
                    <a:pt x="20" y="352"/>
                  </a:lnTo>
                  <a:lnTo>
                    <a:pt x="12" y="328"/>
                  </a:lnTo>
                  <a:lnTo>
                    <a:pt x="6" y="304"/>
                  </a:lnTo>
                  <a:lnTo>
                    <a:pt x="2" y="278"/>
                  </a:lnTo>
                  <a:lnTo>
                    <a:pt x="2" y="252"/>
                  </a:lnTo>
                  <a:lnTo>
                    <a:pt x="2" y="204"/>
                  </a:lnTo>
                  <a:lnTo>
                    <a:pt x="2" y="154"/>
                  </a:lnTo>
                  <a:lnTo>
                    <a:pt x="2" y="82"/>
                  </a:lnTo>
                  <a:lnTo>
                    <a:pt x="0" y="8"/>
                  </a:lnTo>
                  <a:lnTo>
                    <a:pt x="4" y="2"/>
                  </a:lnTo>
                  <a:lnTo>
                    <a:pt x="56" y="0"/>
                  </a:lnTo>
                  <a:lnTo>
                    <a:pt x="62" y="6"/>
                  </a:lnTo>
                  <a:lnTo>
                    <a:pt x="60" y="80"/>
                  </a:lnTo>
                  <a:lnTo>
                    <a:pt x="58" y="156"/>
                  </a:lnTo>
                  <a:lnTo>
                    <a:pt x="58" y="252"/>
                  </a:lnTo>
                  <a:lnTo>
                    <a:pt x="60" y="276"/>
                  </a:lnTo>
                  <a:lnTo>
                    <a:pt x="64" y="298"/>
                  </a:lnTo>
                  <a:lnTo>
                    <a:pt x="70" y="320"/>
                  </a:lnTo>
                  <a:lnTo>
                    <a:pt x="80" y="338"/>
                  </a:lnTo>
                  <a:lnTo>
                    <a:pt x="86" y="346"/>
                  </a:lnTo>
                  <a:lnTo>
                    <a:pt x="92" y="354"/>
                  </a:lnTo>
                  <a:lnTo>
                    <a:pt x="102" y="360"/>
                  </a:lnTo>
                  <a:lnTo>
                    <a:pt x="112" y="366"/>
                  </a:lnTo>
                  <a:lnTo>
                    <a:pt x="122" y="370"/>
                  </a:lnTo>
                  <a:lnTo>
                    <a:pt x="134" y="372"/>
                  </a:lnTo>
                  <a:lnTo>
                    <a:pt x="148" y="374"/>
                  </a:lnTo>
                  <a:lnTo>
                    <a:pt x="162" y="374"/>
                  </a:lnTo>
                  <a:lnTo>
                    <a:pt x="182" y="374"/>
                  </a:lnTo>
                  <a:lnTo>
                    <a:pt x="200" y="372"/>
                  </a:lnTo>
                  <a:lnTo>
                    <a:pt x="218" y="368"/>
                  </a:lnTo>
                  <a:lnTo>
                    <a:pt x="234" y="362"/>
                  </a:lnTo>
                  <a:lnTo>
                    <a:pt x="250" y="354"/>
                  </a:lnTo>
                  <a:lnTo>
                    <a:pt x="266" y="346"/>
                  </a:lnTo>
                  <a:lnTo>
                    <a:pt x="280" y="336"/>
                  </a:lnTo>
                  <a:lnTo>
                    <a:pt x="294" y="324"/>
                  </a:lnTo>
                  <a:lnTo>
                    <a:pt x="294" y="270"/>
                  </a:lnTo>
                  <a:lnTo>
                    <a:pt x="294" y="204"/>
                  </a:lnTo>
                  <a:lnTo>
                    <a:pt x="292" y="106"/>
                  </a:lnTo>
                  <a:lnTo>
                    <a:pt x="288" y="8"/>
                  </a:lnTo>
                  <a:lnTo>
                    <a:pt x="292" y="2"/>
                  </a:lnTo>
                  <a:lnTo>
                    <a:pt x="318" y="2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346" y="162"/>
                  </a:lnTo>
                  <a:lnTo>
                    <a:pt x="346" y="282"/>
                  </a:lnTo>
                  <a:lnTo>
                    <a:pt x="352" y="402"/>
                  </a:lnTo>
                  <a:lnTo>
                    <a:pt x="346" y="4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5365" name="Rectangle 12"/>
          <p:cNvSpPr>
            <a:spLocks noChangeArrowheads="1"/>
          </p:cNvSpPr>
          <p:nvPr/>
        </p:nvSpPr>
        <p:spPr bwMode="gray">
          <a:xfrm>
            <a:off x="0" y="0"/>
            <a:ext cx="304323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marL="3619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he-IL" altLang="he-IL" sz="3600" b="1">
              <a:solidFill>
                <a:schemeClr val="bg1"/>
              </a:solidFill>
            </a:endParaRPr>
          </a:p>
        </p:txBody>
      </p: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3043238" y="2481263"/>
            <a:ext cx="60928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GB" sz="2000">
                <a:solidFill>
                  <a:schemeClr val="accent1"/>
                </a:solidFill>
              </a:rPr>
              <a:t>That</a:t>
            </a:r>
            <a:r>
              <a:rPr lang="en-GB" altLang="en-GB" sz="2000">
                <a:solidFill>
                  <a:schemeClr val="accent1"/>
                </a:solidFill>
              </a:rPr>
              <a:t> concludes this chapter</a:t>
            </a:r>
            <a:endParaRPr lang="en-US" altLang="en-GB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EFF575-CE49-4E87-9AC8-217D996A0DCB}" type="slidenum">
              <a:rPr lang="he-IL" altLang="he-IL" sz="1200"/>
              <a:pPr/>
              <a:t>2</a:t>
            </a:fld>
            <a:endParaRPr lang="en-US" altLang="he-IL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Lesson’s Objectives	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dirty="0" smtClean="0"/>
              <a:t>By the end of this lesson you will:</a:t>
            </a:r>
          </a:p>
          <a:p>
            <a:pPr lvl="1" eaLnBrk="1" hangingPunct="1"/>
            <a:r>
              <a:rPr lang="en-US" altLang="he-IL" dirty="0" smtClean="0"/>
              <a:t>Be able to </a:t>
            </a:r>
            <a:r>
              <a:rPr lang="en-US" altLang="he-IL" dirty="0" smtClean="0"/>
              <a:t>use recursion when needed</a:t>
            </a:r>
          </a:p>
          <a:p>
            <a:pPr lvl="1" eaLnBrk="1" hangingPunct="1"/>
            <a:r>
              <a:rPr lang="en-US" altLang="he-IL" dirty="0" smtClean="0"/>
              <a:t>Know when and how to avoid recursion</a:t>
            </a:r>
            <a:endParaRPr lang="en-US" altLang="he-IL" dirty="0" smtClean="0"/>
          </a:p>
          <a:p>
            <a:pPr lvl="1" eaLnBrk="1" hangingPunct="1">
              <a:buFontTx/>
              <a:buNone/>
            </a:pPr>
            <a:endParaRPr lang="en-US" altLang="he-IL" dirty="0" smtClean="0"/>
          </a:p>
          <a:p>
            <a:pPr lvl="4" eaLnBrk="1" hangingPunct="1"/>
            <a:endParaRPr lang="en-US" altLang="he-IL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dirty="0" smtClean="0"/>
              <a:t>Recursion</a:t>
            </a:r>
            <a:endParaRPr lang="en-US" altLang="he-IL" dirty="0" smtClean="0"/>
          </a:p>
          <a:p>
            <a:pPr eaLnBrk="1" hangingPunct="1"/>
            <a:r>
              <a:rPr lang="en-US" altLang="he-IL" dirty="0" smtClean="0"/>
              <a:t>Examples</a:t>
            </a:r>
            <a:endParaRPr lang="en-US" altLang="he-IL" dirty="0" smtClean="0"/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Turning a Recursion to a Loop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Recursive Data Structures</a:t>
            </a:r>
            <a:endParaRPr lang="en-US" altLang="he-IL" dirty="0" smtClean="0"/>
          </a:p>
          <a:p>
            <a:pPr eaLnBrk="1" hangingPunct="1">
              <a:buClr>
                <a:schemeClr val="bg1"/>
              </a:buClr>
            </a:pPr>
            <a:r>
              <a:rPr lang="en-US" altLang="he-IL" dirty="0" smtClean="0"/>
              <a:t>Exercise</a:t>
            </a:r>
            <a:endParaRPr lang="en-US" altLang="he-IL" dirty="0" smtClean="0"/>
          </a:p>
          <a:p>
            <a:pPr eaLnBrk="1" hangingPunct="1"/>
            <a:endParaRPr lang="en-US" altLang="he-I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B9A302-CBE3-4E19-9E29-585F0D78611C}" type="slidenum">
              <a:rPr lang="he-IL" altLang="he-IL" sz="1200"/>
              <a:pPr/>
              <a:t>4</a:t>
            </a:fld>
            <a:endParaRPr lang="en-US" altLang="he-IL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Recursion</a:t>
            </a:r>
            <a:endParaRPr lang="en-US" altLang="he-IL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We tend to divide in a computer program a Big problem into small problems, then we have “Big functions” that call smaller “helper functions”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What happens if the “smaller problem” has the same function as the “big problem”?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A recursion is an operation that uses “itself” in a more simple scenario (“smaller problem”) </a:t>
            </a:r>
            <a:r>
              <a:rPr lang="en-US" altLang="he-IL" dirty="0"/>
              <a:t>to solve </a:t>
            </a:r>
            <a:r>
              <a:rPr lang="en-US" altLang="he-IL" dirty="0" smtClean="0"/>
              <a:t>the “bigger problem”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A recursion needs a stopping condition: a case in which the solution is not based anymore on the recursive call, allowing the recursio</a:t>
            </a:r>
            <a:r>
              <a:rPr lang="en-US" altLang="he-IL" dirty="0" smtClean="0"/>
              <a:t>n to terminate and fold back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If a recursion doesn’t have </a:t>
            </a:r>
            <a:r>
              <a:rPr lang="en-US" altLang="he-IL" dirty="0"/>
              <a:t>a stopping </a:t>
            </a:r>
            <a:r>
              <a:rPr lang="en-US" altLang="he-IL" dirty="0" smtClean="0"/>
              <a:t>condition it will be an infinite recursion which results with a stack overflow runtime error!</a:t>
            </a:r>
            <a:endParaRPr lang="en-US" altLang="he-IL" dirty="0" smtClean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2000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7882306-B575-4665-B97B-DF8A82467BAE}" type="slidenum">
              <a:rPr lang="he-IL" altLang="he-IL" sz="1200"/>
              <a:pPr/>
              <a:t>5</a:t>
            </a:fld>
            <a:endParaRPr lang="en-US" altLang="he-IL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Examples</a:t>
            </a:r>
            <a:endParaRPr lang="en-US" altLang="he-IL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marL="458787" lvl="1" indent="-457200" eaLnBrk="1" hangingPunct="1">
              <a:buFontTx/>
              <a:buAutoNum type="arabicPeriod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How many numbers are between 0 and n?</a:t>
            </a:r>
          </a:p>
          <a:p>
            <a:pPr marL="820737" lvl="3" indent="-285750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/>
              <a:t>1+ the count of numbers between 1 and n</a:t>
            </a:r>
          </a:p>
          <a:p>
            <a:pPr marL="458787" lvl="1" indent="-457200" eaLnBrk="1" hangingPunct="1">
              <a:buFontTx/>
              <a:buAutoNum type="arabicPeriod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What is the factorial of n?</a:t>
            </a:r>
            <a:endParaRPr lang="en-US" altLang="he-IL" sz="2400" dirty="0" smtClean="0"/>
          </a:p>
          <a:p>
            <a:pPr marL="820737" lvl="3" indent="-285750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n * factorial of (n-1)</a:t>
            </a:r>
            <a:endParaRPr lang="en-US" altLang="he-IL" dirty="0" smtClean="0"/>
          </a:p>
          <a:p>
            <a:pPr marL="458787" lvl="1" indent="-457200" eaLnBrk="1" hangingPunct="1">
              <a:buFontTx/>
              <a:buAutoNum type="arabicPeriod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/>
              <a:t>What is the </a:t>
            </a:r>
            <a:r>
              <a:rPr lang="en-US" altLang="he-IL" sz="2400" dirty="0" smtClean="0"/>
              <a:t>item n </a:t>
            </a:r>
            <a:r>
              <a:rPr lang="en-US" altLang="he-IL" sz="2400" dirty="0"/>
              <a:t>in </a:t>
            </a:r>
            <a:r>
              <a:rPr lang="en-US" altLang="he-IL" sz="2400" dirty="0" smtClean="0"/>
              <a:t>Fibonacci </a:t>
            </a:r>
            <a:r>
              <a:rPr lang="en-US" altLang="he-IL" sz="2400" dirty="0"/>
              <a:t>series?</a:t>
            </a:r>
          </a:p>
          <a:p>
            <a:pPr marL="820737" lvl="3" indent="-285750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/>
              <a:t>n </a:t>
            </a:r>
            <a:r>
              <a:rPr lang="en-US" altLang="he-IL" dirty="0" smtClean="0"/>
              <a:t>+ </a:t>
            </a:r>
            <a:r>
              <a:rPr lang="en-US" altLang="he-IL" dirty="0" err="1" smtClean="0"/>
              <a:t>fibonacci</a:t>
            </a:r>
            <a:r>
              <a:rPr lang="en-US" altLang="he-IL" dirty="0" smtClean="0"/>
              <a:t> </a:t>
            </a:r>
            <a:r>
              <a:rPr lang="en-US" altLang="he-IL" dirty="0"/>
              <a:t>(n-1)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dirty="0" smtClean="0"/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Class exercise:</a:t>
            </a:r>
          </a:p>
          <a:p>
            <a:pPr marL="458787" lvl="1" indent="-457200" eaLnBrk="1" hangingPunct="1">
              <a:buAutoNum type="arabicPeriod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What is th</a:t>
            </a:r>
            <a:r>
              <a:rPr lang="en-US" altLang="he-IL" dirty="0" smtClean="0"/>
              <a:t>e stopping condition for each of the above?</a:t>
            </a:r>
          </a:p>
          <a:p>
            <a:pPr marL="458787" lvl="1" indent="-457200" eaLnBrk="1" hangingPunct="1">
              <a:buAutoNum type="arabicPeriod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Implement a Java program for each of the above</a:t>
            </a:r>
            <a:endParaRPr lang="en-US" altLang="he-IL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7882306-B575-4665-B97B-DF8A82467BAE}" type="slidenum">
              <a:rPr lang="he-IL" altLang="he-IL" sz="1200"/>
              <a:pPr/>
              <a:t>6</a:t>
            </a:fld>
            <a:endParaRPr lang="en-US" altLang="he-IL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Turning a recursion into a loop</a:t>
            </a:r>
            <a:endParaRPr lang="en-US" altLang="he-IL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A loop should be preferable over a recursion:</a:t>
            </a:r>
          </a:p>
          <a:p>
            <a:pPr lvl="1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Reduces the overhead of function calls</a:t>
            </a:r>
          </a:p>
          <a:p>
            <a:pPr lvl="1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May require less memory or move the stack memory requirement to heap memory</a:t>
            </a:r>
          </a:p>
          <a:p>
            <a:pPr lvl="1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Usually easier to debug</a:t>
            </a:r>
            <a:endParaRPr lang="en-US" altLang="he-IL" sz="2400" dirty="0" smtClean="0"/>
          </a:p>
          <a:p>
            <a:pPr lvl="1" eaLnBrk="1" hangingPunct="1">
              <a:buFontTx/>
              <a:buChar char="-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sz="2400" dirty="0" smtClean="0"/>
          </a:p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b="1" dirty="0" smtClean="0"/>
              <a:t>If you can easily turn a recursion to a loop – prefer the loop</a:t>
            </a:r>
          </a:p>
          <a:p>
            <a:pPr marL="1587" lvl="1" indent="0" eaLnBrk="1" hangingPunct="1"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/>
              <a:t>Class exercise:</a:t>
            </a:r>
          </a:p>
          <a:p>
            <a:pPr marL="458787" lvl="1" indent="-457200" eaLnBrk="1" hangingPunct="1">
              <a:buAutoNum type="arabicPeriod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Implement factorial with a loop instead of a recursion</a:t>
            </a:r>
            <a:endParaRPr lang="en-US" altLang="he-IL" dirty="0"/>
          </a:p>
          <a:p>
            <a:pPr marL="458787" lvl="1" indent="-457200" eaLnBrk="1" hangingPunct="1">
              <a:buAutoNum type="arabicPeriod"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/>
              <a:t>Implement </a:t>
            </a:r>
            <a:r>
              <a:rPr lang="en-US" altLang="he-IL" dirty="0" err="1" smtClean="0"/>
              <a:t>fibonacci</a:t>
            </a:r>
            <a:r>
              <a:rPr lang="en-US" altLang="he-IL" dirty="0" smtClean="0"/>
              <a:t> </a:t>
            </a:r>
            <a:r>
              <a:rPr lang="en-US" altLang="he-IL" dirty="0"/>
              <a:t>with a loop instead of a recursion</a:t>
            </a:r>
          </a:p>
        </p:txBody>
      </p:sp>
    </p:spTree>
    <p:extLst>
      <p:ext uri="{BB962C8B-B14F-4D97-AF65-F5344CB8AC3E}">
        <p14:creationId xmlns:p14="http://schemas.microsoft.com/office/powerpoint/2010/main" val="23885722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D93A1D-DC83-4004-B59F-D0EAC5C28E21}" type="slidenum">
              <a:rPr lang="he-IL" altLang="he-IL" sz="1200"/>
              <a:pPr/>
              <a:t>7</a:t>
            </a:fld>
            <a:endParaRPr lang="en-US" altLang="he-IL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Recursive Data Structures</a:t>
            </a:r>
            <a:endParaRPr lang="en-US" altLang="he-IL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Recursive Data Structures define the data structure based on a “smaller set” of the data structure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A Linked List:</a:t>
            </a:r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 smtClean="0"/>
              <a:t>A linked list of N elements is a node that points to </a:t>
            </a:r>
            <a:r>
              <a:rPr lang="en-US" altLang="he-IL" dirty="0"/>
              <a:t>a linked list of </a:t>
            </a:r>
            <a:r>
              <a:rPr lang="en-US" altLang="he-IL" dirty="0" smtClean="0"/>
              <a:t>N-1 </a:t>
            </a:r>
            <a:r>
              <a:rPr lang="en-US" altLang="he-IL" dirty="0"/>
              <a:t>elements </a:t>
            </a:r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/>
              <a:t>A </a:t>
            </a:r>
            <a:r>
              <a:rPr lang="en-US" altLang="he-IL" sz="2400" dirty="0" smtClean="0"/>
              <a:t>Binary Tree:</a:t>
            </a:r>
            <a:endParaRPr lang="en-US" altLang="he-IL" sz="2400" dirty="0"/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dirty="0"/>
              <a:t>A </a:t>
            </a:r>
            <a:r>
              <a:rPr lang="en-US" altLang="he-IL" dirty="0" smtClean="0"/>
              <a:t>binary tree is a node that holds on the left a binary tree of all smaller elements and on the right a </a:t>
            </a:r>
            <a:r>
              <a:rPr lang="en-US" altLang="he-IL" dirty="0"/>
              <a:t>binary tree of all </a:t>
            </a:r>
            <a:r>
              <a:rPr lang="en-US" altLang="he-IL" dirty="0" smtClean="0"/>
              <a:t>equal or bigger</a:t>
            </a:r>
          </a:p>
          <a:p>
            <a:pPr lvl="2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endParaRPr lang="en-US" altLang="he-IL" dirty="0"/>
          </a:p>
          <a:p>
            <a:pPr lvl="1" eaLnBrk="1" hangingPunct="1"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1800" dirty="0" smtClean="0"/>
              <a:t>The recursive definition doesn’t mean that the implementation will be recursive or include recursive methods, but it may.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D93A1D-DC83-4004-B59F-D0EAC5C28E21}" type="slidenum">
              <a:rPr lang="he-IL" altLang="he-IL" sz="1200"/>
              <a:pPr/>
              <a:t>8</a:t>
            </a:fld>
            <a:endParaRPr lang="en-US" altLang="he-IL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dirty="0" smtClean="0"/>
              <a:t>Binary Tree</a:t>
            </a:r>
            <a:endParaRPr lang="en-US" altLang="he-IL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295400"/>
            <a:ext cx="7721600" cy="4987925"/>
          </a:xfrm>
        </p:spPr>
        <p:txBody>
          <a:bodyPr/>
          <a:lstStyle/>
          <a:p>
            <a:pPr lvl="1" eaLnBrk="1" hangingPunct="1">
              <a:buFontTx/>
              <a:buNone/>
              <a:tabLst>
                <a:tab pos="531813" algn="l"/>
                <a:tab pos="804863" algn="l"/>
                <a:tab pos="1077913" algn="l"/>
                <a:tab pos="1350963" algn="l"/>
                <a:tab pos="1609725" algn="l"/>
              </a:tabLst>
            </a:pPr>
            <a:r>
              <a:rPr lang="en-US" altLang="he-IL" sz="2400" dirty="0" smtClean="0"/>
              <a:t>Looks like that:</a:t>
            </a:r>
          </a:p>
        </p:txBody>
      </p:sp>
      <p:sp>
        <p:nvSpPr>
          <p:cNvPr id="2" name="מלבן מעוגל 1"/>
          <p:cNvSpPr/>
          <p:nvPr/>
        </p:nvSpPr>
        <p:spPr bwMode="auto">
          <a:xfrm>
            <a:off x="4000500" y="1790700"/>
            <a:ext cx="1219200" cy="40862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540</a:t>
            </a:r>
            <a:endParaRPr kumimoji="0" lang="he-IL" sz="24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מלבן מעוגל 5"/>
          <p:cNvSpPr/>
          <p:nvPr/>
        </p:nvSpPr>
        <p:spPr bwMode="auto">
          <a:xfrm>
            <a:off x="1778000" y="2471021"/>
            <a:ext cx="1219200" cy="40862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120</a:t>
            </a:r>
            <a:endParaRPr kumimoji="0" lang="he-IL" sz="24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לבן מעוגל 6"/>
          <p:cNvSpPr/>
          <p:nvPr/>
        </p:nvSpPr>
        <p:spPr bwMode="auto">
          <a:xfrm>
            <a:off x="5959475" y="2471021"/>
            <a:ext cx="1219200" cy="40862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1080</a:t>
            </a:r>
            <a:endParaRPr kumimoji="0" lang="he-IL" sz="24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מלבן מעוגל 7"/>
          <p:cNvSpPr/>
          <p:nvPr/>
        </p:nvSpPr>
        <p:spPr bwMode="auto">
          <a:xfrm>
            <a:off x="6843713" y="3179681"/>
            <a:ext cx="1219200" cy="40862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2023</a:t>
            </a:r>
            <a:endParaRPr kumimoji="0" lang="he-IL" sz="24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מלבן מעוגל 8"/>
          <p:cNvSpPr/>
          <p:nvPr/>
        </p:nvSpPr>
        <p:spPr bwMode="auto">
          <a:xfrm>
            <a:off x="5086351" y="3160553"/>
            <a:ext cx="1219200" cy="40862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640</a:t>
            </a:r>
            <a:endParaRPr kumimoji="0" lang="he-IL" sz="24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מלבן מעוגל 9"/>
          <p:cNvSpPr/>
          <p:nvPr/>
        </p:nvSpPr>
        <p:spPr bwMode="auto">
          <a:xfrm>
            <a:off x="2628900" y="3160552"/>
            <a:ext cx="1219200" cy="40862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240</a:t>
            </a:r>
            <a:endParaRPr kumimoji="0" lang="he-IL" sz="24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מלבן מעוגל 10"/>
          <p:cNvSpPr/>
          <p:nvPr/>
        </p:nvSpPr>
        <p:spPr bwMode="auto">
          <a:xfrm>
            <a:off x="925513" y="3179681"/>
            <a:ext cx="1219200" cy="40862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60</a:t>
            </a:r>
            <a:endParaRPr kumimoji="0" lang="he-IL" sz="24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מלבן מעוגל 11"/>
          <p:cNvSpPr/>
          <p:nvPr/>
        </p:nvSpPr>
        <p:spPr bwMode="auto">
          <a:xfrm>
            <a:off x="2055813" y="3796266"/>
            <a:ext cx="1219200" cy="40862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180</a:t>
            </a:r>
            <a:endParaRPr kumimoji="0" lang="he-IL" sz="24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מלבן מעוגל 12"/>
          <p:cNvSpPr/>
          <p:nvPr/>
        </p:nvSpPr>
        <p:spPr bwMode="auto">
          <a:xfrm>
            <a:off x="4384675" y="3789362"/>
            <a:ext cx="1219200" cy="40862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620</a:t>
            </a:r>
            <a:endParaRPr kumimoji="0" lang="he-IL" sz="24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מלבן מעוגל 13"/>
          <p:cNvSpPr/>
          <p:nvPr/>
        </p:nvSpPr>
        <p:spPr bwMode="auto">
          <a:xfrm>
            <a:off x="239713" y="3789361"/>
            <a:ext cx="1219200" cy="40862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35</a:t>
            </a:r>
            <a:endParaRPr kumimoji="0" lang="he-IL" sz="24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מלבן מעוגל 14"/>
          <p:cNvSpPr/>
          <p:nvPr/>
        </p:nvSpPr>
        <p:spPr bwMode="auto">
          <a:xfrm>
            <a:off x="5959475" y="3796266"/>
            <a:ext cx="1219200" cy="40862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670</a:t>
            </a:r>
            <a:endParaRPr kumimoji="0" lang="he-IL" sz="24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מלבן מעוגל 15"/>
          <p:cNvSpPr/>
          <p:nvPr/>
        </p:nvSpPr>
        <p:spPr bwMode="auto">
          <a:xfrm>
            <a:off x="7809706" y="3789360"/>
            <a:ext cx="1146969" cy="40862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4075</a:t>
            </a:r>
            <a:endParaRPr kumimoji="0" lang="he-IL" sz="24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מחבר ישר 3"/>
          <p:cNvCxnSpPr>
            <a:endCxn id="6" idx="0"/>
          </p:cNvCxnSpPr>
          <p:nvPr/>
        </p:nvCxnSpPr>
        <p:spPr bwMode="auto">
          <a:xfrm flipH="1">
            <a:off x="2387600" y="2199323"/>
            <a:ext cx="2057400" cy="27169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מחבר ישר 16"/>
          <p:cNvCxnSpPr>
            <a:endCxn id="7" idx="0"/>
          </p:cNvCxnSpPr>
          <p:nvPr/>
        </p:nvCxnSpPr>
        <p:spPr bwMode="auto">
          <a:xfrm>
            <a:off x="5016500" y="2216589"/>
            <a:ext cx="1552575" cy="2544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מחבר ישר 18"/>
          <p:cNvCxnSpPr>
            <a:endCxn id="11" idx="0"/>
          </p:cNvCxnSpPr>
          <p:nvPr/>
        </p:nvCxnSpPr>
        <p:spPr bwMode="auto">
          <a:xfrm flipH="1">
            <a:off x="1535113" y="2888855"/>
            <a:ext cx="762000" cy="29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מחבר ישר 20"/>
          <p:cNvCxnSpPr>
            <a:endCxn id="10" idx="0"/>
          </p:cNvCxnSpPr>
          <p:nvPr/>
        </p:nvCxnSpPr>
        <p:spPr bwMode="auto">
          <a:xfrm>
            <a:off x="2741613" y="2879644"/>
            <a:ext cx="496887" cy="28090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מחבר ישר 23"/>
          <p:cNvCxnSpPr>
            <a:endCxn id="9" idx="0"/>
          </p:cNvCxnSpPr>
          <p:nvPr/>
        </p:nvCxnSpPr>
        <p:spPr bwMode="auto">
          <a:xfrm flipH="1">
            <a:off x="5695951" y="2888855"/>
            <a:ext cx="553640" cy="27169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מחבר ישר 25"/>
          <p:cNvCxnSpPr>
            <a:endCxn id="8" idx="0"/>
          </p:cNvCxnSpPr>
          <p:nvPr/>
        </p:nvCxnSpPr>
        <p:spPr bwMode="auto">
          <a:xfrm>
            <a:off x="6935391" y="2888855"/>
            <a:ext cx="517922" cy="2908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מחבר ישר 27"/>
          <p:cNvCxnSpPr/>
          <p:nvPr/>
        </p:nvCxnSpPr>
        <p:spPr bwMode="auto">
          <a:xfrm flipH="1">
            <a:off x="994372" y="3588304"/>
            <a:ext cx="406399" cy="18514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מחבר ישר 29"/>
          <p:cNvCxnSpPr>
            <a:endCxn id="12" idx="0"/>
          </p:cNvCxnSpPr>
          <p:nvPr/>
        </p:nvCxnSpPr>
        <p:spPr bwMode="auto">
          <a:xfrm flipH="1">
            <a:off x="2665413" y="3562645"/>
            <a:ext cx="484188" cy="23362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16" name="מחבר ישר 9215"/>
          <p:cNvCxnSpPr>
            <a:endCxn id="13" idx="0"/>
          </p:cNvCxnSpPr>
          <p:nvPr/>
        </p:nvCxnSpPr>
        <p:spPr bwMode="auto">
          <a:xfrm flipH="1">
            <a:off x="4994275" y="3569175"/>
            <a:ext cx="414338" cy="22018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21" name="מחבר ישר 9220"/>
          <p:cNvCxnSpPr>
            <a:endCxn id="15" idx="0"/>
          </p:cNvCxnSpPr>
          <p:nvPr/>
        </p:nvCxnSpPr>
        <p:spPr bwMode="auto">
          <a:xfrm>
            <a:off x="6119813" y="3569175"/>
            <a:ext cx="449262" cy="2270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24" name="מחבר ישר 9223"/>
          <p:cNvCxnSpPr>
            <a:endCxn id="16" idx="0"/>
          </p:cNvCxnSpPr>
          <p:nvPr/>
        </p:nvCxnSpPr>
        <p:spPr bwMode="auto">
          <a:xfrm>
            <a:off x="7809706" y="3588304"/>
            <a:ext cx="573485" cy="201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659865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he-IL" sz="5400" b="1" dirty="0" smtClean="0"/>
          </a:p>
          <a:p>
            <a:pPr marL="0" indent="0" eaLnBrk="1" hangingPunct="1">
              <a:buNone/>
            </a:pPr>
            <a:r>
              <a:rPr lang="en-US" altLang="he-IL" sz="5400" b="1" dirty="0" smtClean="0"/>
              <a:t>Exercises</a:t>
            </a:r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51613"/>
            <a:ext cx="965200" cy="2809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44C7C8-82B0-4B21-90F8-795A180BC466}" type="slidenum">
              <a:rPr lang="he-IL" altLang="he-IL" sz="1200"/>
              <a:pPr/>
              <a:t>9</a:t>
            </a:fld>
            <a:endParaRPr lang="en-US" altLang="he-IL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D_Lesson_template_2008-v1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CTD_Lesson_template_2008-v1</Template>
  <TotalTime>4766</TotalTime>
  <Words>663</Words>
  <Application>Microsoft Office PowerPoint</Application>
  <PresentationFormat>‫הצגה על המסך (4:3)</PresentationFormat>
  <Paragraphs>108</Paragraphs>
  <Slides>13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Symbol</vt:lpstr>
      <vt:lpstr>CTD_Lesson_template_2008-v1</vt:lpstr>
      <vt:lpstr>6_Custom Design</vt:lpstr>
      <vt:lpstr>Recursion</vt:lpstr>
      <vt:lpstr>Lesson’s Objectives </vt:lpstr>
      <vt:lpstr>Agenda</vt:lpstr>
      <vt:lpstr>Recursion</vt:lpstr>
      <vt:lpstr>Examples</vt:lpstr>
      <vt:lpstr>Turning a recursion into a loop</vt:lpstr>
      <vt:lpstr>Recursive Data Structures</vt:lpstr>
      <vt:lpstr>Binary Tree</vt:lpstr>
      <vt:lpstr>מצגת של PowerPoint</vt:lpstr>
      <vt:lpstr>Exercise 1</vt:lpstr>
      <vt:lpstr>Exercise 2 – a puzzle</vt:lpstr>
      <vt:lpstr>Exercise 3 – too deep recursion</vt:lpstr>
      <vt:lpstr>מצגת של PowerPoint</vt:lpstr>
    </vt:vector>
  </TitlesOfParts>
  <Company>Comverse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Beginners – 5. Files</dc:title>
  <dc:creator>Amir Kirsh</dc:creator>
  <dc:description/>
  <cp:lastModifiedBy>amirk</cp:lastModifiedBy>
  <cp:revision>119</cp:revision>
  <cp:lastPrinted>2000-08-01T20:59:04Z</cp:lastPrinted>
  <dcterms:created xsi:type="dcterms:W3CDTF">2008-03-13T10:37:25Z</dcterms:created>
  <dcterms:modified xsi:type="dcterms:W3CDTF">2018-03-04T09:11:22Z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Designed and built by www.in-support.com as part of the Wiz-Kit presentation package for Comverse - Version 08th Dec 2006 - 004</vt:lpwstr>
  </property>
</Properties>
</file>