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70" r:id="rId4"/>
    <p:sldMasterId id="2147483673" r:id="rId5"/>
  </p:sldMasterIdLst>
  <p:notesMasterIdLst>
    <p:notesMasterId r:id="rId9"/>
  </p:notesMasterIdLst>
  <p:sldIdLst>
    <p:sldId id="315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7F0055"/>
    <a:srgbClr val="4D4D4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7E596-28A0-407E-8AB6-E7E9A244428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1B7D-3B94-4C95-A48B-FAFB9A044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5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white">
          <a:xfrm>
            <a:off x="0" y="5965827"/>
            <a:ext cx="9144000" cy="892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4" y="6629400"/>
            <a:ext cx="10595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2813">
              <a:defRPr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</a:t>
            </a:r>
            <a:r>
              <a:rPr lang="en-US" sz="1200" baseline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Liron Blecher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411663"/>
            <a:ext cx="9144000" cy="15367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5183189"/>
            <a:ext cx="9144000" cy="857251"/>
          </a:xfrm>
        </p:spPr>
        <p:txBody>
          <a:bodyPr lIns="720000" rIns="540000"/>
          <a:lstStyle>
            <a:lvl1pPr marL="0">
              <a:lnSpc>
                <a:spcPct val="87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5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0" y="6022978"/>
            <a:ext cx="9144000" cy="511175"/>
          </a:xfrm>
          <a:solidFill>
            <a:schemeClr val="accent1"/>
          </a:solidFill>
        </p:spPr>
        <p:txBody>
          <a:bodyPr lIns="720000" rIns="540000" anchor="ctr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38817" y="6534149"/>
            <a:ext cx="3405187" cy="32385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1205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5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0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76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6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2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0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78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9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354013" indent="6350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9812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0" y="146053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63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70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43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1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1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0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gray">
          <a:xfrm>
            <a:off x="0" y="6451602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lIns="0" tIns="46494" rIns="92985" bIns="46494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3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9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Introduction level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Next level</a:t>
            </a:r>
          </a:p>
          <a:p>
            <a:pPr lvl="4"/>
            <a:r>
              <a:rPr lang="en-US"/>
              <a:t>Next level</a:t>
            </a:r>
          </a:p>
        </p:txBody>
      </p:sp>
      <p:sp>
        <p:nvSpPr>
          <p:cNvPr id="62362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79400" y="6551613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ts val="13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0E3E99CC-F12C-4844-8A6C-68F7E4F967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cut/>
  </p:transition>
  <p:txStyles>
    <p:titleStyle>
      <a:lvl1pPr marL="354013" indent="6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0000"/>
        <a:buFont typeface="Symbol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Char char="•"/>
        <a:defRPr sz="1600"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92" y="2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7" y="2"/>
            <a:ext cx="5407025" cy="6889751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9" y="708027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2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ChangeArrowheads="1"/>
          </p:cNvSpPr>
          <p:nvPr/>
        </p:nvSpPr>
        <p:spPr bwMode="gray">
          <a:xfrm>
            <a:off x="6872292" y="2"/>
            <a:ext cx="758825" cy="6870700"/>
          </a:xfrm>
          <a:prstGeom prst="rect">
            <a:avLst/>
          </a:prstGeom>
          <a:solidFill>
            <a:srgbClr val="85C2E0">
              <a:alpha val="35001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274320" tIns="46493" rIns="92985" bIns="46493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625668" name="Rectangle 4"/>
          <p:cNvSpPr>
            <a:spLocks noChangeArrowheads="1"/>
          </p:cNvSpPr>
          <p:nvPr/>
        </p:nvSpPr>
        <p:spPr bwMode="auto">
          <a:xfrm>
            <a:off x="1541467" y="2"/>
            <a:ext cx="5407025" cy="6889751"/>
          </a:xfrm>
          <a:prstGeom prst="rect">
            <a:avLst/>
          </a:prstGeom>
          <a:solidFill>
            <a:srgbClr val="33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he-IL"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9" y="708027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2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gray">
          <a:xfrm>
            <a:off x="6872290" y="1"/>
            <a:ext cx="758825" cy="6870700"/>
          </a:xfrm>
          <a:prstGeom prst="rect">
            <a:avLst/>
          </a:prstGeom>
          <a:solidFill>
            <a:srgbClr val="85C2E0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46493" rIns="92985" bIns="46493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he-IL" sz="2400">
              <a:solidFill>
                <a:srgbClr val="4D4D4D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541465" y="1"/>
            <a:ext cx="5407025" cy="6889751"/>
          </a:xfrm>
          <a:prstGeom prst="rect">
            <a:avLst/>
          </a:prstGeom>
          <a:solidFill>
            <a:srgbClr val="33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he-IL" sz="2400">
              <a:solidFill>
                <a:srgbClr val="4D4D4D"/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 rot="10800000">
            <a:off x="174627" y="708026"/>
            <a:ext cx="1177925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963" y="673101"/>
            <a:ext cx="51689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Topic 1</a:t>
            </a:r>
          </a:p>
          <a:p>
            <a:pPr lvl="0"/>
            <a:r>
              <a:rPr lang="en-US"/>
              <a:t>Topic 2</a:t>
            </a:r>
          </a:p>
          <a:p>
            <a:pPr lvl="0"/>
            <a:r>
              <a:rPr lang="en-US"/>
              <a:t>Topic 3</a:t>
            </a:r>
          </a:p>
          <a:p>
            <a:pPr lvl="0"/>
            <a:r>
              <a:rPr lang="en-US"/>
              <a:t>Topic 4</a:t>
            </a:r>
          </a:p>
          <a:p>
            <a:pPr lvl="0"/>
            <a:r>
              <a:rPr lang="en-US"/>
              <a:t>Topic 5</a:t>
            </a:r>
          </a:p>
          <a:p>
            <a:pPr lvl="2"/>
            <a:r>
              <a:rPr lang="en-US"/>
              <a:t>Second level</a:t>
            </a:r>
          </a:p>
          <a:p>
            <a:pPr lvl="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6600">
          <a:solidFill>
            <a:srgbClr val="FF66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5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5pPr>
      <a:lvl6pPr marL="25146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75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92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018967"/>
            <a:ext cx="8520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223700"/>
            <a:ext cx="31051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57367"/>
            <a:ext cx="8520600" cy="9036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smtClean="0">
                <a:latin typeface="Verdana"/>
                <a:ea typeface="Verdana"/>
                <a:cs typeface="Verdana"/>
                <a:sym typeface="Verdana"/>
              </a:rPr>
              <a:t>Java 8 - Exercise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472333"/>
            <a:ext cx="85206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21109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Class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2</a:t>
            </a:fld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CD2978-F1D4-0348-9CF7-D08C35CC80D4}"/>
              </a:ext>
            </a:extLst>
          </p:cNvPr>
          <p:cNvSpPr txBox="1"/>
          <p:nvPr/>
        </p:nvSpPr>
        <p:spPr>
          <a:xfrm>
            <a:off x="395536" y="1268760"/>
            <a:ext cx="78277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class Person with the properties name, age, 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List of your family members (using the Person class)</a:t>
            </a:r>
          </a:p>
          <a:p>
            <a:endParaRPr lang="en-US" u="sng" dirty="0"/>
          </a:p>
          <a:p>
            <a:r>
              <a:rPr lang="en-US" u="sng" dirty="0"/>
              <a:t>Lambda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Sort the list of family members using the </a:t>
            </a:r>
            <a:r>
              <a:rPr lang="en-US" dirty="0" err="1"/>
              <a:t>Collections.sort</a:t>
            </a:r>
            <a:r>
              <a:rPr lang="en-US" dirty="0"/>
              <a:t> method: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 lambda expression to sort the family according to 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a lambda expression to sort the family according to name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u="sng" dirty="0"/>
              <a:t>Streams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the average age of your family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a list of all the family members that are older than the average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a list of all the family members that are female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a sorted list of family members according to their name</a:t>
            </a:r>
          </a:p>
          <a:p>
            <a:endParaRPr lang="en-US" dirty="0"/>
          </a:p>
          <a:p>
            <a:r>
              <a:rPr lang="en-US" u="sng" dirty="0"/>
              <a:t>Files</a:t>
            </a:r>
          </a:p>
          <a:p>
            <a:r>
              <a:rPr lang="en-US" dirty="0"/>
              <a:t>Using </a:t>
            </a:r>
            <a:r>
              <a:rPr lang="en-US" dirty="0" err="1"/>
              <a:t>Files.files</a:t>
            </a:r>
            <a:r>
              <a:rPr lang="en-US" dirty="0"/>
              <a:t> or </a:t>
            </a:r>
            <a:r>
              <a:rPr lang="en-US" dirty="0" err="1"/>
              <a:t>Files.walk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all the java files on your computer (and print them)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Sum the total size of the files</a:t>
            </a:r>
          </a:p>
        </p:txBody>
      </p:sp>
    </p:spTree>
    <p:extLst>
      <p:ext uri="{BB962C8B-B14F-4D97-AF65-F5344CB8AC3E}">
        <p14:creationId xmlns:p14="http://schemas.microsoft.com/office/powerpoint/2010/main" val="28806656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453336"/>
            <a:ext cx="9652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defRPr sz="2400">
                <a:solidFill>
                  <a:srgbClr val="4D4D4D"/>
                </a:solidFill>
                <a:latin typeface="Arial" charset="0"/>
                <a:cs typeface="Arial" charset="0"/>
              </a:defRPr>
            </a:lvl9pPr>
          </a:lstStyle>
          <a:p>
            <a:fld id="{BBC9069E-2D5B-4F42-A4F2-5E1F6234B30F}" type="slidenum">
              <a:rPr lang="he-IL" sz="1200" smtClean="0"/>
              <a:pPr/>
              <a:t>3</a:t>
            </a:fld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6C2692A-BB20-B149-BCAA-15573C443DC5}"/>
              </a:ext>
            </a:extLst>
          </p:cNvPr>
          <p:cNvSpPr txBox="1"/>
          <p:nvPr/>
        </p:nvSpPr>
        <p:spPr>
          <a:xfrm>
            <a:off x="390234" y="1196752"/>
            <a:ext cx="8174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command line program that shows files </a:t>
            </a:r>
            <a:r>
              <a:rPr lang="en-US" dirty="0" smtClean="0"/>
              <a:t>summary </a:t>
            </a:r>
            <a:r>
              <a:rPr lang="en-US" dirty="0"/>
              <a:t>of a directory.</a:t>
            </a:r>
          </a:p>
          <a:p>
            <a:r>
              <a:rPr lang="en-US" dirty="0"/>
              <a:t>The program will receive from the user a directory path and will print:</a:t>
            </a:r>
          </a:p>
          <a:p>
            <a:pPr marL="342900" indent="-342900">
              <a:buAutoNum type="arabicPeriod"/>
            </a:pPr>
            <a:r>
              <a:rPr lang="en-US" dirty="0"/>
              <a:t>The total size of all the files in that directory</a:t>
            </a:r>
          </a:p>
          <a:p>
            <a:pPr marL="342900" indent="-342900">
              <a:buAutoNum type="arabicPeriod"/>
            </a:pPr>
            <a:r>
              <a:rPr lang="en-US" dirty="0"/>
              <a:t>The number of files in that directory</a:t>
            </a:r>
          </a:p>
          <a:p>
            <a:pPr marL="342900" indent="-342900">
              <a:buAutoNum type="arabicPeriod"/>
            </a:pPr>
            <a:r>
              <a:rPr lang="en-US" dirty="0"/>
              <a:t>A map of types of files in the directory and the number of files for each type</a:t>
            </a:r>
          </a:p>
        </p:txBody>
      </p:sp>
    </p:spTree>
    <p:extLst>
      <p:ext uri="{BB962C8B-B14F-4D97-AF65-F5344CB8AC3E}">
        <p14:creationId xmlns:p14="http://schemas.microsoft.com/office/powerpoint/2010/main" val="106593009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owerPoint Theme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TD_Lesson_template_2008-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CTD_Lesson_template_2008-v1 1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2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3">
        <a:dk1>
          <a:srgbClr val="4D4D4D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404040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4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404040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5">
        <a:dk1>
          <a:srgbClr val="4D4D4D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0000FF"/>
        </a:accent2>
        <a:accent3>
          <a:srgbClr val="FFFFFF"/>
        </a:accent3>
        <a:accent4>
          <a:srgbClr val="404040"/>
        </a:accent4>
        <a:accent5>
          <a:srgbClr val="ADCAE2"/>
        </a:accent5>
        <a:accent6>
          <a:srgbClr val="0000E7"/>
        </a:accent6>
        <a:hlink>
          <a:srgbClr val="00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D_Lesson_template_2008-v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100000"/>
          <a:buFont typeface="Symbol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Theme</Template>
  <TotalTime>1597</TotalTime>
  <Words>209</Words>
  <Application>Microsoft Office PowerPoint</Application>
  <PresentationFormat>‫הצגה על המסך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5</vt:i4>
      </vt:variant>
      <vt:variant>
        <vt:lpstr>כותרות שקופיות</vt:lpstr>
      </vt:variant>
      <vt:variant>
        <vt:i4>3</vt:i4>
      </vt:variant>
    </vt:vector>
  </HeadingPairs>
  <TitlesOfParts>
    <vt:vector size="13" baseType="lpstr">
      <vt:lpstr>Arial</vt:lpstr>
      <vt:lpstr>Calibri</vt:lpstr>
      <vt:lpstr>Comfortaa</vt:lpstr>
      <vt:lpstr>Symbol</vt:lpstr>
      <vt:lpstr>Verdana</vt:lpstr>
      <vt:lpstr>PowerPoint Theme</vt:lpstr>
      <vt:lpstr>6_Custom Design</vt:lpstr>
      <vt:lpstr>7_Custom Design</vt:lpstr>
      <vt:lpstr>8_Custom Design</vt:lpstr>
      <vt:lpstr>Simple Light</vt:lpstr>
      <vt:lpstr>מצגת של PowerPoint</vt:lpstr>
      <vt:lpstr>Exercises - Class</vt:lpstr>
      <vt:lpstr>Exercises - Home</vt:lpstr>
    </vt:vector>
  </TitlesOfParts>
  <Company>MTA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Liron Blecher</dc:creator>
  <cp:lastModifiedBy>amirk</cp:lastModifiedBy>
  <cp:revision>338</cp:revision>
  <dcterms:created xsi:type="dcterms:W3CDTF">2014-10-15T07:54:21Z</dcterms:created>
  <dcterms:modified xsi:type="dcterms:W3CDTF">2018-04-26T19:25:28Z</dcterms:modified>
</cp:coreProperties>
</file>