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  <p:sldId id="265" r:id="rId3"/>
    <p:sldId id="269" r:id="rId4"/>
    <p:sldId id="270" r:id="rId5"/>
  </p:sldIdLst>
  <p:sldSz cx="1219200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31818"/>
            <a:ext cx="10363200" cy="325863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6115"/>
            <a:ext cx="9144000" cy="225980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755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674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8328"/>
            <a:ext cx="2628900" cy="793208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8328"/>
            <a:ext cx="7734300" cy="793208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247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4446565-439B-9021-27EF-0EAC39E769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29"/>
            <a:ext cx="12191998" cy="93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141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33478"/>
            <a:ext cx="10515600" cy="389345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63769"/>
            <a:ext cx="10515600" cy="204747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961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91640"/>
            <a:ext cx="5181600" cy="59387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91640"/>
            <a:ext cx="5181600" cy="59387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32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8330"/>
            <a:ext cx="10515600" cy="180914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94476"/>
            <a:ext cx="5157787" cy="11244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418964"/>
            <a:ext cx="5157787" cy="50287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94476"/>
            <a:ext cx="5183188" cy="112448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418964"/>
            <a:ext cx="5183188" cy="50287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39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829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344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3993"/>
            <a:ext cx="3932237" cy="218397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47654"/>
            <a:ext cx="6172200" cy="66515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07970"/>
            <a:ext cx="3932237" cy="520211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72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3993"/>
            <a:ext cx="3932237" cy="218397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47654"/>
            <a:ext cx="6172200" cy="66515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07970"/>
            <a:ext cx="3932237" cy="520211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510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8330"/>
            <a:ext cx="1051560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91640"/>
            <a:ext cx="1051560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75243"/>
            <a:ext cx="27432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BFA30-0379-4724-99F0-B9D6F4B407A9}" type="datetimeFigureOut">
              <a:rPr lang="es-CL" smtClean="0"/>
              <a:t>26-01-2024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75243"/>
            <a:ext cx="41148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75243"/>
            <a:ext cx="27432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BEEA-7C68-40D5-8AE3-97A8589B12C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69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5680101" y="4333562"/>
            <a:ext cx="3830698" cy="618646"/>
          </a:xfrm>
          <a:prstGeom prst="rect">
            <a:avLst/>
          </a:prstGeom>
        </p:spPr>
        <p:txBody>
          <a:bodyPr vert="horz" wrap="square" lIns="0" tIns="731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58"/>
              </a:spcBef>
            </a:pPr>
            <a:r>
              <a:rPr lang="es-CL" sz="3972" b="1" dirty="0" smtClean="0">
                <a:solidFill>
                  <a:schemeClr val="bg1"/>
                </a:solidFill>
              </a:rPr>
              <a:t>Versión MOVIL</a:t>
            </a:r>
            <a:endParaRPr sz="3972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4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jpeg;base64,/9j/4AAQSkZJRgABAQAASABIAAD/4QCMRXhpZgAATU0AKgAAAAgABQESAAMAAAABAAEAAAEaAAUAAAABAAAASgEbAAUAAAABAAAAUgEoAAMAAAABAAIAAIdpAAQAAAABAAAAWgAAAAAAAABIAAAAAQAAAEgAAAABAAOgAQADAAAAAQABAACgAgAEAAAAAQAABJKgAwAEAAAAAQAACeQAAAAA/+0AOFBob3Rvc2hvcCAzLjAAOEJJTQQEAAAAAAAAOEJJTQQlAAAAAAAQ1B2M2Y8AsgTpgAmY7PhCfv/AABEICeQEkgMBIgACEQEDEQH/xAAfAAABBQEBAQEBAQAAAAAAAAAAAQIDBAUGBwgJCgv/xAC1EAACAQMDAgQDBQUEBAAAAX0BAgMABBEFEiExQQYTUWEHInEUMoGRoQgjQrHBFVLR8CQzYnKCCQoWFxgZGiUmJygpKjQ1Njc4OTpDREVGR0hJSlNUVVZXWFlaY2RlZmdoaWpzdHV2d3h5eoOEhYaHiImKkpOUlZaXmJmaoqOkpaanqKmqsrO0tba3uLm6wsPExcbHyMnK0tPU1dbX2Nna4eLj5OXm5+jp6vHy8/T19vf4+fr/xAAfAQADAQEBAQEBAQEBAAAAAAAAAQIDBAUGBwgJCgv/xAC1EQACAQIEBAMEBwUEBAABAncAAQIDEQQFITEGEkFRB2FxEyIygQgUQpGhscEJIzNS8BVictEKFiQ04SXxFxgZGiYnKCkqNTY3ODk6Q0RFRkdISUpTVFVWV1hZWmNkZWZnaGlqc3R1dnd4eXqCg4SFhoeIiYqSk5SVlpeYmZqio6Slpqeoqaqys7S1tre4ubrCw8TFxsfIycrS09TV1tfY2dri4+Tl5ufo6ery8/T19vf4+fr/2wBDAAICAgICAgMCAgMFAwMDBQYFBQUFBggGBgYGBggKCAgICAgICgoKCgoKCgoMDAwMDAwODg4ODg8PDw8PDw8PDw//2wBDAQICAgQEBAcEBAcQCwkLEBAQEBAQEBAQEBAQEBAQEBAQEBAQEBAQEBAQEBAQEBAQEBAQEBAQEBAQEBAQEBAQEBD/3QAEAEr/2gAMAwEAAhEDEQA/AP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P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f38ooooAKKKKACiiigAooooAKKKKACiiigAooooAKKK+Vv22viJ41+FH7Lfj7x78Oro2PiTTra3WynWNZmjkubuG3LIjhlL7ZDtyDhsHFAHPftW/tw/Br9k7RzH4puv7a8WXEe+z0CydftcgP3XmY5FvCT/ABuMnnYrkEV8pfsu/wDBVe3/AGlfjn4b+CyfDFvDreIReEXx1gXYh+yWk11/qfscW7d5W374xnPOMH4W+Bf/AATI+JvxO8P+IPj7+1XqN/pazWV3qUWnTyM2sX86xNIst7JJuaBCQMo2ZW5B8vgn5m/4Jbf8n0/Db6az/wCmi8oA/r3ZlRS7kKqjJJ4AAr8ZP2jP+CxXw5+HXiC88H/BLw+PHd1YuYptUmuDbaaJEJDCAKrSXCgjG8GND1VnXBP2r+3xH8V7/wDZb8X+HPgvpN5rPibxCsOmrFYxmSdbW5kC3TADGAYN6E9t3rX5ff8ABNX/AIJ6SRa/4h+I37UfgKeKfR2ht9G0rWrYG1leRXM1zJBICsuwbVjDAqpLMQWClQDjPDn/AAW7+KMGqI/i74b6Nfadv+aOxubi1nCezymdSR/uDPTjrX7Sfsw/tX/Cj9q7wbL4p+HF1JDeaeUj1LTLsBLyylcZUOoJDRvg7JFJVsEcMGUcb+1D+yR8Cvi58GvEukaj4T0rS9SstNuJtO1O1tYbS4sp7eJnhImjQMIgwAeMnYy5BGcEfz5/8EnPFPiHQP20fC+j6O8n2LxHZanZajGv3Wt47SW6Qtnj5ZoIznr2HXBAP61qK+LP+Cg3xC+Kfwu/ZU8X+MPhA0tvrlt9mjku7dd81nZyzKlxcRjBwyocb8fICX4K5H5jf8Eifj9+0X8Rvi34p8HeN/EmreMPCMWkvezT6rcTXps73zo1hEdxMXZfNVpMxbsNtLAfKTQB/QZRRX5V/wDBU79rY/Ar4Sj4VeDL3yfG3j+CSLfG2JLHSjlJ58jlXl5iiPH8bKQyCgDyX4vf8FnPBXgD4k6/4K8FfD1vGOk6Lctax6susLaR3TxfLI0cYtJv3YcMEbed6gMMA4r7U/Yl/bIi/bI8K+JPE8XhI+Eh4evYrPyjffbvO82PzN+7yINuOmMH61/Plf8A7Iv/AArz9gO9/aQ8c2hTxF4v1XTI9GikBDWukuznzsHo90QGHpEFIPzsK/Sv/giH/wAkp+JX/Yatf/SagD9vK/H39pn/AIK8fC/4TeIL3wR8INF/4WBq9g5iuL43H2fS4pVOGSN1V3uCpGCUCp/ddua+hv8Agpl8W9b+EH7I/ifUPDVw1nqniOW30OGdGKPEt6SZ2QjkMYEkUEEEE7h0r8d/+CU37H/gT4/eKfEHxQ+Kdomr6B4Mlt4LbS5VDW95ezqzlrhTw8UKqp8vo7MN2VUqwB6JoX/Bbv4rwaqsvib4b6Je6bu+aKzubm1n2+0shnXP/bOv2W/Za/bC+EX7WfhqfVvh9cyWer6aF/tDR7zal5aluj4UkSRMeFkUkHowVvlHSfE39lL9n34seCbvwJ4o8D6VHZTwtFDNZ2cFtdWbEYWS2ljQNE6HkY4PRgVJB/lj8JeIvEn7BH7as8VpqD3cHgnW5NOv2j+T7fpDyASq6cjMkBDhTkJIFIyVBoA/sioqOKWKeJJ4HEkcihlZTkMpGQQe4IqS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//0v38ooooAKKKKACiiigAooooAKKKKACiiigAooooAKhnt4LlBHcxrKgZXAcBhuRgytg91YAg9iARU1FAHEfE3/km/iv/ALBN/wD+k71/J7/wS2/5Pp+G301n/wBNF5X9YXxN/wCSb+K/+wTf/wDpO9fye/8ABLb/AJPp+G301n/00XlAH9fNFFfkx/wUU/4KGWH7PumXXwg+Ed3Hd/Em/i23NyuJI9EhkXh2HIN0ynMcZ4QESOMbVcA4n/gqF+3fpPw58L6t+zh8Lr1brxhr1u1trV1E2V0uynXDw5H/AC8zocY6xoSxwxQjz3/gkH+yLrnhlbn9qLx7aPZPqto9n4dtpQVdraYgzXzDqFkChIc/eUu+NrIx8P8A+Ce//BO7V/jVqtt+0T+0bbzS+F7iY3thp94Wa41yZ23/AGm6L/N9mZju+bmc8n93zJ/SVBBDawx21tGsUMShERAFVVUYAAHAAHAAoAdJHHNG0Myh0cFWVhkEHggg9QaxtB8MeGvCtq9j4X0m00e2lcyPFZwR26M7dWKxqoLHueteJftU/tC6R+y/8Fda+Luq6c+sPYNDb2tkj+V9ourhwkaNIQ2xByzNgkKDgE4FfGv7B/8AwUfuv2svHWr/AAy8Y+FYPDut2tlJqVnNZTPLbzwRSJHJG6yDcki+YrAgkMN3CkDcAfo98RviB4X+FXgTXfiN40uhZaJ4etJLy6k77IxkKg43O5wqL1ZiAOTX8w/wE8C+MP8Agpd+2lqvxE+IkUg8J2U6ajqyBiYrfTom22WmRtxgyhQhIwSolk+9nP2v/wAFs/ih4p0bwr8PvhLpk/2fQ/Ekt5qOoKpIad9PMKwRsf8AnmrSs5XuwQ9VFfFH7IX/AAUi8O/sj/Cz/hXug/CRdb1G8upbzUtVbWvs0l5Mx2x/u/sUmxI4wqKu9hnc3VjQB+sP/BXW2t7P9jKazs4kggg1rSo4441CoiLvCqqjgAAYAHSvD/8AgiH/AMkp+JX/AGGrX/0mr4W/a9/4KczftW/B6X4TP8OF8MCW+tr37YNXN7j7MWOzyvskP3t3Xfx6GvOv2LP+CgOpfsc+FvEfhmx8Ew+KV8Q3sV4ZZL9rQxGKPy9oUQy7s9c5FAH7/wD/AAUe+C+vfHD9lDxP4f8ACls97rmiyQazZ20a7nnayY+bGgHJcwNJsA5ZsKOtfhl/wTP/AG1fDP7LfjDW/B/xNV4vBnjF4Hlvo0aRtOu7cOqytEgLvFIr7ZAoLLtUgHkH+oaXx14b0jwbZeNvF+pWfh7TbiC3mknvbmO3t4muFUqpllKLyzbRnGTX5ofFb/gnz+xb+1n4l1Txj8MvFNtpPiFnWbUn8L31peWrSTbsST2qmRY3kKk7kMe8hiQzZNAHunxI/wCCkP7Ivw/8G3Xiiy8eWXii8SJntdN0pjcXVzLj5Y8BdsWT1aUqFHqcA/yofHfxL4y+IHxN1j4r+NtJbRrrx/NLrtvCVKp9lu5XERjyAWjGwqrkZcLu5zk/0TfCz/gjd+zr4K1y017x1rereODZvvFlcGK0sJSOnmxxKZWAPO0TBT0YEZFfjf8At7atZ/Ff9tnxJ4V+HcUUtlY3Wm+FtKt7ZQkKPZQxWZgjVQFCrch1UKMAdOKAP6rvgJeXOo/Av4daheZ8+58OaRLJu5be9nEzZ98mvWK57wjoEXhPwpovhaB/Mj0aytrJWxjctvGsYOO2QtdDQAUUUUAFFFFABRRRQAUUUUAFFFFABRRRQAUUUUAFFFFABRRRQAUUUUAFFFFABRRRQAUUUUAFFFFABRRRQAUUUUAFFFFABRRRQAUUUUAFFFFABRRRQAUUUUAFFFFABRRRQAUUUUAFFFFABRRRQAUUUUAFFFFABRRRQAUUUUAFFFFABRRRQAUUUUAFFFFABRRRQAUUUUAFFFFABRRRQAUUV/Nt4y/4LW/GlPF2oJ4H8F+HU8ORXMq2y3yXk128CsQjPJHcxIGZcE4jwM4oA/pJorwj9mT41RftEfAnwj8ZI7AaY/iK2kaa2DF1intppLaZVYgEr5kTbcjOMV7vQAUUUUAFFFFABRRVK91LTtOVG1C6itVkO1TK6oGPoNxGTQBdopqsrqHQhlYZBHIIp1ABRRRQAUV+Nn/BRn/go5r3wA8QH4I/BHyB4xWCObVNTnjWddNWdQ8MUMT5R52QiQlwyIjKNrMx2fhlrX7aX7W2vXbXt98X/FEUj9Ra6pcWcf4R27xoPwFAH9sFFfxB/wDDWP7U5/5rJ4z/APCh1H/4/R/w1j+1N/0WTxn/AOFDqP8A8foA/t8or+IP/hrH9qb/AKLJ4z/8KHUf/j9H/DWP7U3/AEWTxn/4UOo//H6AP7fKK/iD/wCGsf2pv+iyeM//AAodR/8Aj9f0RfBL4jfEHVPg14C1TU/E+p3l7eaBpc08897NLLLLJaRs7u7OSzMxJJJJJ5NAH6tUV8JaP8V/HWkTpJ/aT3kan5o7n96rD0JPzD8CK+xPBviqy8Y6FDrNmPLLEpLGTkxyL95c9+oIPcEUAdTRRRQAUUUUAFFFFABRRRQAUUUUAFFFFAH/0/38ooooAKKKKACiiigAooooAKKKKACiiigAooooAKKKKAOI+Jv/ACTfxX/2Cb//ANJ3r+T3/glt/wAn0/Db6az/AOmi8r+vmigD49/bz+M/jL4B/su+LviP4AeKDXrb7La208qeYIGvbiO3aVVPBdFcsm7K7gCQRkH+O6w8Xapb+NLfx3q6x+INRiv01GddUBu4ryZZRKwulY5lWRv9YCfmBIJ5r+9OigD+VeL/AILD/tbwxpDDB4bjjjAVVXTZAFA4AAFxwBXuH7Nv/BUz9p74q/HzwD8N/FMegjSPEmsWljdG3sJI5fJmkCtsYzsA2Ohwa/o4ooA8y+MXwh8DfHb4d6v8LviNZG+0PWUVZFRjHLG8bB45YnHKujqGU8jsQVJB+d/2Wv2DPgd+yVq+q+Jfh+2parrmrQm1a+1aaKaaK1LhzDEIYoUVWZVLEqWJUcgcV9q0UAea+Pvg18I/irLZT/E3wZo/iuTTldbZtUsILwwLKQXEZmRtoYqM464Gelee/wDDH/7KX/RHvCP/AII7L/41X0ZRQB+J3/BVP9n/AOBnw1/ZcXxJ8PPh9oHhnVf7dsIftem6bbWk/lOkxZPMiRW2tgZGcHAryX/gkB8E/g78U/hr4/1D4l+CNF8VXVjq9tFBLqmnwXjxRtb7iqNMjFQTyQO9f0F0UAeS/Gj4OeF/jX8H/EXwa19Ps2ka9ZfZFaJRm2eMh7eWNeBmGREdR0+UDpX8qa2P7Vf/AATK+N8mrx2ZsJW32q3MkLT6LrdluD7Q/wAu5TtVsBkmjPXac5/sGrP1XSdK12wm0rW7KHULK4G2SC4jWWJx6MjgqR9RQB/MZ8SP+Cxn7RPjrwhP4T8I6BpXhHUNRjMEuo2XnT3S7/lJthIxWJjnAYh2XqpDYI9p/wCCY37AvjdfHVh+0p8ctJm0m00hmn0PTdQiZLu5vGHy3s0cmGSOLJaLcNzyYcYVQX/dPQPg78IvCl//AGp4X8D6Ho97uD+fZ6Za28u8dG3xxq2ffNej0AFFFFABRRRQAUUUUAFFFFABRRRQAUUUUAFFFFABRRRQAUUUUAFFFFABRRRQAUUUUAFFFFABRRRQAUUUUAFFFFABRRRQAUUUUAFFFFABRRRQAUUUUAFFFFABRRRQAUUUUAFFFFABRRRQAUUUUAFFFFABRRRQAUUUUAFFFFABRRRQAUUUUAFFFFABRRRQAUUUUAFFFFABRRRQAUUV/Nt4y/4LW/GlPF2oJ4H8F+HU8ORXMq2y3yXk128CsQjPJHcxIGZcE4jwM4oA/pJr+bbxl/wWt+NKeLtQTwP4L8Op4ciuZVtlvkvJrt4FYhGeSO5iQMy4JxHgZxX7pfsyfGqL9oj4E+EfjJHYDTH8RW0jTWwYusU9tNJbTKrEAlfMibbkZxiv4eqAP7hf2ZPjVF+0R8CfCPxkjsBpj+IraRprYMXWKe2mktplViASvmRNtyM4xX8PVf1+/wDBLj/kxT4Z/wDca/8ATxe1/IFQB/X7/wAEuP8AkxT4Z/8Aca/9PF7X3/XwB/wS4/5MU+Gf/ca/9PF7X3/QAV/LN4F+CvxV/bW/a3+NuheGfiNd+FLPR9Y1e/SRnuJovKfUniihSOOWMKAp45xhcYr+pd3WNGkchVUEknoAK/lH/YX/AGn/ABL8JfE/xU1D4a+Cbv4gfEr4gXFmujabBFI8SxCW6muri4MQL7Iy8XygrnJJdApNAH2T/wAOhPjv/wBHAy/9+Lz/AOSq/Vv9kz4G+JP2dvg1ZfDLxX4nbxdqFrdXVw2oMsiF1uH3qmJHkb5Rx96vyO8Vf8FC/wDgod8AdStfEH7QXwhsbbwzdyojf6Dc2kWXBYRRXqTzxJIQCQsgduD8vHH7Mfs8/H7wH+0t8L9N+Kfw+lf7FeFobi2m2i4s7uLHm28wUkB1yCCDhlZWHDCgD80v+Ckn7eHjb4Z+JrT9mj9nqVl8caosC6jfWyGS6tDebfs1paLg/wCkzKwYtglVZNnztlPn3wb/AMEcvi38TdMHjf4+/FVtL8U6qommt/s0mtXCM4BAubuW5i3SL0dU3rnpIRzXnn7H9pD8bf8Agqr4s8a+Jj9u/sfUvEOrwLIAVH2aVrS0GD/zxWRCncFFPav6SPEXiHQ/CWhah4n8TX0WmaTpUElzd3U7BIoYYlLPI7HgKoBJNAH80fj/AOG/7Yf/AASt8QaR428H+MD4o+Hd7dCBlXzRp0znL/Z7yxkZxBJKqtskicnAOJAcrX9CvwD+M3hv9oL4ReGvi74VUxWXiC28xoHO57a4jYxTwMcDJilVkzgBgNw4Irwbx7+09+wb8UfDF14L+IfxD8J6/od6Y2mtLu7ikidonEiEjPVWUEEV7B+zrN+z2/gCW1/Zon0mbwjaXs0bro0gktY7wokkq8EgPtdGI9we9AHvNFFFAH8Tf7Zut3Wv/tZ/F+/u2LvH4p1a1BP/ADzs7l7eMfgkYAr520q6jsdTs76VS6W80cjKOpCMCRz64r3D9rDj9qb4yAf9Dn4h/wDTjPXgFAH9HP8Aw+Q/Zq/6JXrH/fqw/wDjlfWn7JX7Z3ww/a+8T61oHgj4bX2k2ugWqXN3f30Np9nR5X2RQ/umZvMkw7KMYwjZPTP8iqI8rrFEpd3ICqBkknoAK/qt+DHhvQv+Cbv7Bd/428W20Y8WTWv9q6hC/Dz6zeqsdpYnHzbYsxxvjIGJZBwTQB+SX/BXbxN4R139rQaR4SMWfDGg2OmX6woqol551xdMo28ErHcRhvRsqeVr9yvjh8cPhb+xX8A/A3ibxt4TbWoZv7P0RILKG384SLZPIZGMpQbQISDznLD3r+SuO91v4nfEmPUPEVy9/q3irVlku535ea4vZ8yOfdmcmv6xv2+vCf7OOteEvB+v/tS+I20jwP4b1KW6/s6HzPtGrXjwmOG3TyMzbVUuz+WAcYy6Lk0AfHX/AA+O/Zn/AOiV6x/350//AOO19C2PjjSvibpun/EXQrN9P07xNaW2o21tKFDww3USyojBCVyoYA4OPSvLvhj8E/8Aglx+2f4c1Twr8INCh0zWNMgDuLX7Vp2q2qMSqzqJiUnUMQCSJUBKhwCVz6tafDGf4NaPo/wwmuvt6+G9Ps7GK62eX9oit4VjWXbk7SwXJGTg5GTjNAElfUP7PF5iy121kbbHC8EuScAbw4J/JRXy9Xufwp/5E3x+f+oeP/RVxQB9g0V5J8FdX1DV/BKHUHaRrSd4EdjktGoVhz3xuKj6V63QAUUUUAFFFFABRRRQAUUUUAFFFFAH/9T9/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+Tbxn/wVj/bF1fxdqGq+FvFNroWjSXEjWunxaXYzRxwbjsQyXEEkzELjJL5Jr+smv4N/Gfw+8YeAvF2oeB/E+k3VhrGnXEltJbywssm+NivCkZIPUEdRQB/Zl+x58Zdb/aC/Zs8EfFzxJDFBquuW9wt0sAKxmazupbR3VTnAdoS2OgzgcV/EzX9k3/BOvwb4i8A/sZfDXwz4qsZdN1OO3vrmS3nQxyIl7qFzdRblPIJjlU4PrX8hvjP4feMPAXi7UPA/ifSbqw1jTriS2kt5YWWTfGxXhSMkHqCOooA/rJ/4Jcf8mKfDP8A7jX/AKeL2v5Aq/sm/wCCdfg3xF4B/Yy+GvhnxVYy6bqcdvfXMlvOhjkRL3ULm6i3KeQTHKpwfWv5DfGfw+8YeAvF2oeB/E+k3VhrGnXEltJbywssm+NivCkZIPUEdRQB/WT/AMEuP+TFPhn/ANxr/wBPF7X8gVf2Tf8ABOvwb4i8A/sZfDXwz4qsZdN1OO3vrmS3nQxyIl7qFzdRblPIJjlU4PrX8hvjP4feMPAXi7UPA/ifSbqw1jTriS2kt5YWWTfGxXhSMkHqCM5FAH9ZP/BLj/kxT4Z/9xr/ANPF7X3/AF8U/wDBOvwb4i8A/sZfDXwz4qsZdN1OO3vrmS3nQxyIl7qFzdRblPIJjlU4PrX2tQBjeI9S0jRvD2qavr7mPS7G1nnu2CPIVt4kLSEJGGdsKDwoLHoATXxl+xrf/sNa0/ijUf2O7bTkntxaxau9raXltOEfzGgVvt0aOUYq5+T5SRzyBX3DNDDcwyW9xGssUqlHRgGVlYYIIPBBHUV/Pl8Qf2Gv2uP2QfjFqPxd/YhuX1fw9qLSH+zopImuIIJG3G1uLW4IS6iRj+6ZN0gwCQrDeQD9of2mdD8JeIv2efiRpfjqON9Dbw/qUty0iK4iWG3eRZlDcb4mUOh6hlBBBAr8i/8Aghze6y/h/wCL2nzMx0mG60aWAEnYLiVLtZio6ZKJFu+i15r4+0r/AIKu/tmaTD8KvGnhRfBvhi4kQ37PCukWswjIw1y0kklxKgb5vLiUqSA2w7QR+x/7Iv7MPhn9k/4QWnw20O5/tLUJ5WvdV1ApsN3eyKqsyrk7I0VVSNc8KMnLFiQD8IPhjrNr+yL/AMFWNas/HBaw0XVNc1KzM74VFs9eJmspmJ+XYGkhMjZwoDE/dIr+lLx74J0D4leCdc+H/iqN5tG8RWc9heJG5jdoLhCjhXXlSVJwR0r4P/b2/YD0T9rfS7PxX4WvYNA+IeiwmC3up1P2a9tslhb3RRWddjEmORQxXcwKsCNv5xeEdW/4LB/s46bb/DrTfDl94k0bTE+z2YktbXWoo4uieXcwsZtqj7qyPhBhdqgYoA9N/bm/YP8A2O/2b/2cPEfxE8P6fe2XiUtbWejifUppRLeTzKCBGxw+2ESSEeik19Lf8EdPDOo6B+yJLqd9E0cXiLxHqN/bE/xwpFb2ZYe3mW7j8K+MNG/Ym/bm/bZ8c2Piz9sXXZ/CvhnTjmKCU2/niNjl47Owtj5cLMAFaWYB/ukiTGK/oD8IeEvDvgPwtpPgvwlZR6bo2iW0VpaW8YwsUMKhVX1JwOSeSckkk0AdHRRRQB/EL+1pFJD+1P8AGJJRhj4x19ufRtQmIP4g5r59r9Sf+Cqn7Nniv4WftB6x8Wraxebwd8QJxeQ3iKWjgv2QfabeZhwrs6tKmeGRuCSj4/LagD9PP+CV37NH/C8Pj/F478RWvneFPhyYtRn3rmOfUCT9ig54OHUzMORiPaeHFezf8Fiv2kv+E2+Jmmfs9eGrrfo/gnF3qmxsrLq1wnyIccH7PA2PZ5XU8rXy3+zd/wAFF/jB+y18Of8AhWvw08LeF5bKS6mvZ7u/tL2W8uJ5sDfK8V7Eh2IqooCABVGcnJPw14j8Q6z4t8Qan4q8RXT32q6xczXl3cSHLyzzuZJHb3ZmJNAFrwdZaFqfi7Q9N8U3z6Zot3fW0V9dxgM9vaySqs0qg8EohLAHuK/Xv9qT/gkx4t+G/gCy8b/AjV9T+Jskcv8AplgsCNci2kXKT2yRMzTANwyoC2GDAEBiPxhr9Jf2cP8AgqH+0L+z74Ys/AdxHZeNfDWnIIrO31QSC5tIlGFihuYmDeWvQLIr7RhV2qAKAPqb/glB+yl8d/CPx1n+MPjvw1qXg/w9pemXVqF1O3kspr6a62qsaQzKrtGgBdnwAGVQCc8fq/8AHLUbW/8AHLRWzBjZ28cEhH98FnI/AMAfyr8Ufin/AMFk/wBoTxpoNxoXgPQtK8DtdIyPewmS8vYwwx+5eUrGh6/MYmI6qQRmvv74J399qvwZ8BapqdxJd3l5oGlzTzTOXkllktI2d3ZiSzMSSSTknk0AenV9FfAvTF1fSfFmmTMY4r6GG3Zl6gSLMpIz3ANfOwBYgAZJ7V9r/BvwpeeGfDDS6khiutRk84oRhkQDCKw9epI7Zx1oA9F0LQ9O8OaXBo+lR+XbwDABOSSeSzHuSeTWvRRQAUUUUAFFFFABRRRQAUUUUAFFFFAH/9X9/KKKKACiiigAorlvG/jTw38OfB+s+PPGF2LDRNAtJr28nKs/lwQKXchUBZjgcKoJJ4AzX89v7Rv/AAWW8beI/tXhz9m/RB4XsG3INZ1NEuNQcf3obf5oIf8AgZlOOymgD95fi18cvhL8CvD58TfFnxRZeHLIhvLFw+Z5yvVYIE3SzN/sxoxrlv2dv2l/hZ+1D4Rv/Gnwquriex0y9ewuEu4DbzRzIqyAlCT8ro4ZWB55BwwIH8VfjLxx4y+IniC58V+PNbvPEGsXZzLd3073Ezeg3OSQo7KOAOAAK/ol/wCCI/8AyRf4hf8AYwRf+kkdAH7XV8hftdftmfDT9kLwpaar4sil1jX9Y3jTNHtmCTXPl43yPIQRFEm4AuQSScKrHOPr2vwStNHs/wBov/gsRrFn40jXUdF+Glr5tpaSjfEP7NgiEYIPGFvLgzY6EjByM0AdxJ+39+31BpC/EOf9maUeDdhuGHk332oWwG8yFsFlXZz5ht9uPm6V+hH7KH7X3wv/AGtvBsniDwS7afrWmiMaro9wwNzZSSZ2ncABLE5U7JVABxhgrZUfVtfHPwy/Ym+F/wAIv2iPEv7RfgXUtT0/UvFaXKXmkq8A0v8A0t0llKRiESDMqCQDzMAkgDbwAD7FJABJ6Cvzh/Zr1P8AaX+NP7RHjz4xeP7jXPBnwq0e5k07w34ZvrZ7Br7YgjF5NDNGk3l7P3vPBlfaDiIg6H7VVp+3Z8Qvibovww/ZyEPgXwJJCkmqeL5ZbV5vOIdmijhMj3ARQEUbIVZpDy6xgk/FHxh8Vftm/wDBOvXfBfj3xr8XH+LvgPXb82Wo2mo27JKrFfMdULvNIp8sO0TpKAGXDIVOCAfvNRX5if8ABVL4y/EX4Q/s4eG/Gfwj8SXPh7Ub/wAT2Vs13ZsA8lrLY3spTJB+VmjRvwFeBeM/BP8AwUX+KnwWg/aM0f4rDwYtvosOr6f4UsdyyvZxWwk3XN0ijzLqdB5pjkVkDvsymMKAftxRX4U/Ab4sftxf8FBPhrb23hDxtafCzTfCK/YdY161h33utamcyL5aRhPs6JC0ZkEbqC7FhlSETv8A9ij48/tGeDP2sPGH7GH7R/iMeMLnSrR7nT9Sk+effFHDOgWXarPFPbS+YRJlkZcA8mgD9l6K+CP2vG/bc8U+KPDXwz/Zbs4PDnh/UlWTWvF081oWtC0hHlRQySNNhEXc7JAzMWVUZcPXwh8d3/bn/wCCf+leH/jPqfxob4r+GrnU4rLU9L1S3ZFLzxvIEBkeZ1jIjYB43jKtt+QqSKAP3mor84f+ChPxv8X+EP2NYPi78INdudAvdVuNHntby3IWX7NffPjkEfMpGa+e/gh4U/4KB/tOeGfh38X9V+J6eAvB9vbaS0OmRO73usRWSxrc3l3JCif8fzLJIFZyArAbMfMwB+0VFfBH7XjftueKfFHhr4Z/st2cHhzw/qSrJrXi6ea0LWhaQjyooZJGmwiLudkgZmLKqMuHr4Q+O7/tz/8ABP8A0rw/8Z9T+NDfFfw1c6nFZanpeqW7IpeeN5AgMjzOsZEbAPG8ZVtvyFSRQB+81FYXhfxDp/i7wzpHivSSWsdas7e9gJ6mK5jWRCf+AsK3aACiiigAooooAKKKKACiiigAooooAKKKKACiiigAooooAKKKKACiiigAooooAKKKKACiiigAooooAKKKKACiiigAooooAKKKKACiiigAooooAKKKKACiiigAooooAKKKKACiiigAooooAKKKKACiiigAooooAKKKKACiiigAooooAKKKKACiiigAooooAKKKKACiiigAooooAKKKKACiiigAooooAKKKKACiiigAooooAKKKKACiiigAooooAKKKKACiiigAooooAxvEHh3w/wCLdGuvDvinTLbWNKvk8u4tLyFLiCZP7rxyBlYexFfG2tf8E2v2I9eu2vb74W2kUj9Ra3l/Zx/hHb3MaD8BX3FRQB8Af8Ouf2FP+iZf+VnWP/k2j/h1z+wn/wBEz/8AKzrH/wAm19/0UAfAH/Drn9hP/omf/lZ1j/5No/4dc/sJ/wDRM/8Ays6x/wDJtff9FAHwB/w65/YT/wCiZ/8AlZ1j/wCTa+nfD/wB+EnhbQtO8NaFoP2bTdJtobS1i+03MnlwQII413PKzNtVQMsST3JNexUUAcjpHgPwfoUy3Gl6VDFNHyshBd1PqGckj8666iigAooooAKKKKACiiigAooooAKKKKACiiigD//W/fyiiigAooooAoarpWma7pl3outWkN/p9/E8Fxb3CLLDNDIpV45EYFWVlJBBBBHBr8cf2jf+COnwt8b/AGrxF+z/AKofA2sPuf8As26L3OkysecK3zT2+T1IMqjosYFfs7RQB/EN8dP2Wfjr+zjqhsPiv4VudMtXfZBqEY8/T7g9vKuY8xkkc7GIcD7yiv3M/wCCI4P/AApb4hNjg+IIhn6Wkdfs3rGjaP4i0u50TxBYwanp16hjntrqJJoJUPVXjcFWU+hBFcp8Ovhb8OfhHoUvhn4Y+HLHwxpU9xJdyW1hCsEbzygBpGC9WIVVyeiqFHAAAB3tfgN8Vdei/Y3/AOCqsHxe8cBrPwJ8TLXa98VJjijuII7ediR/zwuokkkA5ETA4ORn9+a8Y+Of7P3wp/aN8GN4G+LGipqtgr+bbyqxiubSbGPNt5l+ZG7H+FhwwI4oA9MHiXw4dA/4SsaraHRPI+1fb/Pj+y+Rjd5vnZ2bMc7s4xzmvhn9n39vDTv2k/2hfF3wh+HPhBrrwl4TimlfxUL/AHQ3AjdYo9lsLcACaQv5R84lo0L46qPmhv8Agi58G2ultD8RvFB0BZPM+wlrXcOecSeVsDY4z5Vfpt8EPgL8Lf2d/BUHgP4VaNHpWnoQ88p+e5u5sYM1zMfmkc+p4UfKoVQAAD8uPip8TPjj+0v+3jr37I3hj4lXnwj8JeE7EztLpmYNS1JxBbyyBJQ6OXbzyYwrBRChcqxzXxH/AMFL/wBnnwf+z94e8I6a/wAWPFHj3xdq13JM9jr+ppepb2SRlTcCLaHjLyFURi2GAcDJU4/Z/wDaX/4J8/Aj9p3xRB4+8StqPhvxZBGkbano00cEs4iwIjOsscquYwMKwCvjALEKoHlep/8ABJr9mLV/AaeDL6+8QtfSagmo3euG8t5NWu5I45IlilmmtpIxCBITsjjTLAFixFAHj3/BX7/ky/4f/wDYzaT/AOmq/r9H7P8A5Neg/wCxOX/03Vg/tH/sp/Dz9qD4Y6P8KPH2o6rYaRol9b6hDLpk0EVy0ttbzWyB2mgmQqUmYkBAcgYIGQfbI/BelxeA0+Hayzf2ammjShIWXz/IEPkbt23bv28524z2xxQB+VP/AART/wCTYPFn/Y43f/pvsK4TQ/8AlNr4h/7Ayf8Apjt6/S39l79l3wB+yZ4E1H4e/DnUNT1HTtT1KTVJJNVlgmnE8sMMBVWgggUJthUgFSck84wBk2n7Inw2s/2pLz9reLUtWPjC+thaPaGa3/s0ILRLPKx/Z/O3eXGDzMRuycY4oA+Ev2k/i98bfi9+3NpX7GPgX4gXHwn8OQ2SXNzqVivl399M9obsrDLvRj8pEaKjLhg7NvKqo+Ov+Ckn7M/hL9n/AOFug3GrfGLxb478XaxqkYt9M17VFu4vsyRS+ddiBl3jY22MPu6uRzk4/Yr9qD9hD4G/tWahY+I/G6X2jeJNOi8iLVdJljguXiUlkjmEkcqSKjElcqGGSAwBrxZv+CT37NF14DvvB2ral4iv9T1O6t7q51+a8t5dWYWwcJAkkts8UcJLksqxBmIXc52igDxz9vP/AJRceCP+vHwl/wCk0dfo1+yWAP2V/g5jj/ijfD//AKb4Kx/i3+yn8PPjL8BNK/Z28Uajqtr4b0iLToYrizmgS+ZdMQRxF3kgkjJYKN+Ihk9Nte0/DzwTpXw08AeGvhzoUs0+m+FdMs9KtZLllad4LGFYI2lZFRS5VAWKqoJzgAcUAfk3+0n8Xvjb8Xv25tK/Yx8C/EC4+E/hyGyS5udSsV8u/vpntDdlYZd6MflIjRUZcMHZt5VVHx1/wUk/Zn8Jfs//AAt0G41b4xeLfHfi7WNUjFvpmvaot3F9mSKXzrsQMu8bG2xh93VyOcnH7FftQfsIfA39qzULHxH43S+0bxJp0XkRarpMscFy8SkskcwkjlSRUYkrlQwyQGANeLN/wSe/ZouvAd94O1bUvEV/qep3VvdXOvzXlvLqzC2DhIEkltnijhJcllWIMxC7nO0UAfbX7Pf/ACQL4af9izo3/pFFXr9c34N8L6f4I8IaH4L0mSWWx0CxttPgecq0rRWsSxIXKqqliqgsQoGegHSuk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/X/fyivyy/4e6fs3f9C34s/wDAOw/+T6P+Hun7N3/Qt+LP/AOw/wDk+vd/1ax//Plnnf2thv50fqbRX5Zf8PdP2bv+hb8Wf+Adh/8AJ9H/AA90/Zu/6FvxZ/4B2H/yfR/q1j/+fLD+1sN/Oj9TaK/LL/h7p+zd/wBC34s/8A7D/wCT6P8Ah7p+zd/0Lfiz/wAA7D/5Po/1ax//AD5Yf2thv50fqbRX5Zf8PdP2bv8AoW/Fn/gHYf8AyfR/w90/Zu/6FvxZ/wCAdh/8n0f6tY//AJ8sP7Ww386P1Nor8sv+Hun7N3/Qt+LP/AOw/wDk+j/h7p+zd/0Lfiz/AMA7D/5Po/1ax/8Az5Yf2thv50fqbRX5Zf8AD3T9m7/oW/Fn/gHYf/J9H/D3T9m7/oW/Fn/gHYf/ACfR/q1j/wDnyw/tbDfzo/U2ivyy/wCHun7N3/Qt+LP/AADsP/k+j/h7p+zd/wBC34s/8A7D/wCT6P8AVrH/APPlh/a2G/nR+ptFfll/w90/Zu/6FvxZ/wCAdh/8n0f8PdP2bv8AoW/Fn/gHYf8AyfR/q1j/APnyw/tbDfzo/U2ivyy/4e6fs3f9C34s/wDAOw/+T6P+Hun7N3/Qt+LP/AOw/wDk+j/VrH/8+WH9rYb+dH6m0V+WX/D3T9m7/oW/Fn/gHYf/ACfR/wAPdP2bv+hb8Wf+Adh/8n0f6tY//nyw/tbDfzo/U2ivyy/4e6fs3f8AQt+LP/AOw/8Ak+j/AIe6fs3f9C34s/8AAOw/+T6P9Wsf/wA+WH9rYb+dH6m0V+WX/D3T9m7/AKFvxZ/4B2H/AMn0f8PdP2bv+hb8Wf8AgHYf/J9H+rWP/wCfLD+1sN/Oj9TaK/LL/h7p+zd/0Lfiz/wDsP8A5Po/4e6fs3f9C34s/wDAOw/+T6P9Wsf/AM+WH9rYb+dH6m0V+WX/AA90/Zu/6FvxZ/4B2H/yfR/w90/Zu/6FvxZ/4B2H/wAn0f6tY/8A58sP7Ww386P1Nor8sv8Ah7p+zd/0Lfiz/wAA7D/5Po/4e6fs3f8AQt+LP/AOw/8Ak+j/AFax/wDz5Yf2thv50fqbRX5Zf8PdP2bv+hb8Wf8AgHYf/J9H/D3T9m7/AKFvxZ/4B2H/AMn0f6tY/wD58sP7Ww386P1Nor8sv+Hun7N3/Qt+LP8AwDsP/k+j/h7p+zd/0Lfiz/wDsP8A5Po/1ax//Plh/a2G/nR+ptFfll/w90/Zu/6FvxZ/4B2H/wAn0f8AD3T9m7/oW/Fn/gHYf/J9H+rWP/58sP7Ww386P1Nor8sv+Hun7N3/AELfiz/wDsP/AJPo/wCHun7N3/Qt+LP/AADsP/k+j/VrH/8APlh/a2G/nR+ptFfll/w90/Zu/wChb8Wf+Adh/wDJ9H/D3T9m7/oW/Fn/AIB2H/yfR/q1j/8Anyw/tbDfzo/U2ivyy/4e6fs3f9C34s/8A7D/AOT6P+Hun7N3/Qt+LP8AwDsP/k+j/VrH/wDPlh/a2G/nR+ptFfll/wAPdP2bv+hb8Wf+Adh/8n0f8PdP2bv+hb8Wf+Adh/8AJ9H+rWP/AOfLD+1sN/Oj9TaK/LL/AIe6fs3f9C34s/8AAOw/+T6P+Hun7N3/AELfiz/wDsP/AJPo/wBWsf8A8+WH9rYb+dH6m0V+WX/D3T9m7/oW/Fn/AIB2H/yfR/w90/Zu/wChb8Wf+Adh/wDJ9H+rWP8A+fLD+1sN/Oj9TaK/LL/h7p+zd/0Lfiz/AMA7D/5Po/4e6fs3f9C34s/8A7D/AOT6P9Wsf/z5Yf2thv50fqbRX5Zf8PdP2bv+hb8Wf+Adh/8AJ9H/AA90/Zu/6FvxZ/4B2H/yfR/q1j/+fLD+1sN/Oj9TaK/LL/h7p+zd/wBC34s/8A7D/wCT6P8Ah7p+zd/0Lfiz/wAA7D/5Po/1ax//AD5Yf2thv50fqbRX5Zf8PdP2bv8AoW/Fn/gHYf8AyfR/w90/Zu/6FvxZ/wCAdh/8n0f6tY//AJ8sP7Ww386P1Nor8sv+Hun7N3/Qt+LP/AOw/wDk+j/h7p+zd/0Lfiz/AMA7D/5Po/1ax/8Az5Yf2thv50fqbRX5Zf8AD3T9m7/oW/Fn/gHYf/J9H/D3T9m7/oW/Fn/gHYf/ACfR/q1j/wDnyw/tbDfzo/U2ivyy/wCHun7N3/Qt+LP/AADsP/k+j/h7p+zd/wBC34s/8A7D/wCT6P8AVrH/APPlh/a2G/nR+ptFfll/w90/Zu/6FvxZ/wCAdh/8n0f8PdP2bv8AoW/Fn/gHYf8AyfR/q1j/APnyw/tbDfzo/U2ivyy/4e6fs3f9C34s/wDAOw/+T6P+Hun7N3/Qt+LP/AOw/wDk+j/VrH/8+WH9rYb+dH6m0V+WX/D3T9m7/oW/Fn/gHYf/ACfR/wAPdP2bv+hb8Wf+Adh/8n0f6tY//nyw/tbDfzo/U2ivyy/4e6fs3f8AQt+LP/AOw/8Ak+j/AIe6fs3f9C34s/8AAOw/+T6P9Wsf/wA+WH9rYb+dH6m0V+WX/D3T9m7/AKFvxZ/4B2H/AMn0f8PdP2bv+hb8Wf8AgHYf/J9H+rWP/wCfLD+1sN/Oj9TaK/LL/h7p+zd/0Lfiz/wDsP8A5Po/4e6fs3f9C34s/wDAOw/+T6P9Wsf/AM+WH9rYb+dH6m0V+WX/AA90/Zu/6FvxZ/4B2H/yfR/w90/Zu/6FvxZ/4B2H/wAn0f6tY/8A58sP7Ww386P1Nor8sv8Ah7p+zd/0Lfiz/wAA7D/5Po/4e6fs3f8AQt+LP/AOw/8Ak+j/AFax/wDz5Yf2thv50fqbRX5Zf8PdP2bv+hb8Wf8AgHYf/J9H/D3T9m7/AKFvxZ/4B2H/AMn0f6tY/wD58sP7Ww386P1Nor8sv+Hun7N3/Qt+LP8AwDsP/k+j/h7p+zd/0Lfiz/wDsP8A5Po/1ax//Plh/a2G/nR+ptFfll/w90/Zu/6FvxZ/4B2H/wAn0f8AD3T9m7/oW/Fn/gHYf/J9H+rWP/58sP7Ww386P1Nor8sv+Hun7N3/AELfiz/wDsP/AJPo/wCHun7N3/Qt+LP/AADsP/k+j/VrH/8APlh/a2G/nR+ptFfll/w90/Zu/wChb8Wf+Adh/wDJ9H/D3T9m7/oW/Fn/AIB2H/yfR/q1j/8Anyw/tbDfzo/U2ivyy/4e6fs3f9C34s/8A7D/AOT6P+Hun7N3/Qt+LP8AwDsP/k+j/VrH/wDPlh/a2G/nR+ptFfll/wAPdP2bv+hb8Wf+Adh/8n0f8PdP2bv+hb8Wf+Adh/8AJ9H+rWP/AOfLD+1sN/Oj9TaK/LL/AIe6fs3f9C34s/8AAOw/+T6P+Hun7N3/AELfiz/wDsP/AJPo/wBWsf8A8+WH9rYb+dH6m0V+WX/D3T9m7/oW/Fn/AIB2H/yfR/w90/Zu/wChb8Wf+Adh/wDJ9H+rWP8A+fLD+1sN/Oj9TaK/LL/h7p+zd/0Lfiz/AMA7D/5Po/4e6fs3f9C34s/8A7D/AOT6P9Wsf/z5Yf2thv50fqbRX5Zf8PdP2bv+hb8Wf+Adh/8AJ9H/AA90/Zu/6FvxZ/4B2H/yfR/q1j/+fLD+1sN/Oj9TaK/LL/h7p+zd/wBC34s/8A7D/wCT6P8Ah7p+zd/0Lfiz/wAA7D/5Po/1ax//AD5Yf2thv50fqbRX5Zf8PdP2bv8AoW/Fn/gHYf8AyfR/w90/Zu/6FvxZ/wCAdh/8n0f6tY//AJ8sP7Ww386P1Nor8sv+Hun7N3/Qt+LP/AOw/wDk+j/h7p+zd/0Lfiz/AMA7D/5Po/1ax/8Az5Yf2thv50fqbRX5Zf8AD3T9m7/oW/Fn/gHYf/J9H/D3T9m7/oW/Fn/gHYf/ACfR/q1j/wDnyw/tbDfzo/U2ivyy/wCHun7N3/Qt+LP/AADsP/k+j/h7p+zd/wBC34s/8A7D/wCT6P8AVrH/APPlh/a2G/nR+ptFfll/w90/Zu/6FvxZ/wCAdh/8n0f8PdP2bv8AoW/Fn/gHYf8AyfR/q1j/APnyw/tbDfzo/U2ivyy/4e6fs3f9C34s/wDAOw/+T6P+Hun7N3/Qt+LP/AOw/wDk+j/VrH/8+WH9rYb+dH6m0V+WX/D3T9m7/oW/Fn/gHYf/ACfR/wAPdP2bv+hb8Wf+Adh/8n0f6tY//nyw/tbDfzo/U2ivyy/4e6fs3f8AQt+LP/AOw/8Ak+j/AIe6fs3f9C34s/8AAOw/+T6P9Wsf/wA+WH9rYb+dH6m0V+WX/D3T9m7/AKFvxZ/4B2H/AMn0f8PdP2bv+hb8Wf8AgHYf/J9H+rWP/wCfLD+1sN/Oj9TaK/LL/h7p+zd/0Lfiz/wDsP8A5Po/4e6fs3f9C34s/wDAOw/+T6P9Wsf/AM+WH9rYb+dH6m0V+WX/AA90/Zu/6FvxZ/4B2H/yfR/w90/Zu/6FvxZ/4B2H/wAn0f6tY/8A58sP7Ww386P1Nor8sv8Ah7p+zd/0Lfiz/wAA7D/5Po/4e6fs3f8AQt+LP/AOw/8Ak+j/AFax/wDz5Yf2thv50fqbRX5Zf8PdP2bv+hb8Wf8AgHYf/J9H/D3T9m7/AKFvxZ/4B2H/AMn0f6tY/wD58sP7Ww386P1Nor8sv+Hun7N3/Qt+LP8AwDsP/k+j/h7p+zd/0Lfiz/wDsP8A5Po/1ax//Plh/a2G/nR+ptFfll/w90/Zu/6FvxZ/4B2H/wAn0f8AD3T9m7/oW/Fn/gHYf/J9H+rWP/58sP7Ww386P1Nor8sv+Hun7N3/AELfiz/wDsP/AJPo/wCHun7N3/Qt+LP/AADsP/k+j/VrH/8APlh/a2G/nR+ptFfll/w90/Zu/wChb8Wf+Adh/wDJ9H/D3T9m7/oW/Fn/AIB2H/yfR/q1j/8Anyw/tbDfzo/U2ivyy/4e6fs3f9C34s/8A7D/AOT6P+Hun7N3/Qt+LP8AwDsP/k+j/VrH/wDPlh/a2G/nR+ptFfll/wAPdP2bv+hb8Wf+Adh/8n0f8PdP2bv+hb8Wf+Adh/8AJ9H+rWP/AOfLD+1sN/Oj9TaK/LL/AIe6fs3f9C34s/8AAOw/+T6P+Hun7N3/AELfiz/wDsP/AJPo/wBWsf8A8+WH9rYb+dH6m0V+WX/D3T9m7/oW/Fn/AIB2H/yfR/w90/Zu/wChb8Wf+Adh/wDJ9H+rWP8A+fLD+1sN/Oj9TaK/LL/h7p+zd/0Lfiz/AMA7D/5Po/4e6fs3f9C34s/8A7D/AOT6P9Wsf/z5Yf2thv50fqbRX5Zf8PdP2bv+hb8Wf+Adh/8AJ9H/AA90/Zu/6FvxZ/4B2H/yfR/q1j/+fLD+1sN/Oj//0PyDooor+mD8j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qNf2iSeU0oDdMf8A16t154SSST1Nd3aEm1hJ6lF/lXj5ZmUq8pJq1juxeEVNJpliiiivYOE//9H8g6KKK/pg/Iw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rNpZ3F9OttaoXdu3oPUnsKAK1FdkfDulWIA1bUQknUonUfzP6U37F4N/5/5vyP8A8brP2i6F8jOPorsPsXg3/n/m/I//ABuj7F4N/wCf+b8j/wDG6ftPIOQ4+iuw+xeDf+f+b8j/APG6PsXg3/n/AJvyP/xuj2nkHIcfRXYfYvBv/P8Azfkf/jdH2Lwb/wA/835H/wCN0e08g5Dj6K7D7F4N/wCf+b8j/wDG6PsXg3/n/m/I/wDxuj2nkHIcfRXYfYvBv/P/ADfkf/jdH2Lwb/z/AM35H/43R7TyDkOPorsPsXg3/n/m/I//ABunDw7pV8CNJ1EPJ1CP1P8AI/pS9ouocjONoqzd2dxYztbXSFHXt6j1B7iq1aEBRRRQAUUUUAFFFFAHndd5Z/8AHpB/uL/KuDrvLP8A49IP9xf5V8rw98cvQ9nM/hRYooor6o8Y/9L8g6+hvBn7Jv7SfxAtoL3wr8OtYuLS5AaK4mtzawSKejLLceWjD3BxXRfAX9oTwT8Awuvad8NLDxV4xRt8Wqa1ctNDbf3fs1oiKsbDvIZGcnlSgJWv2F/ZJ/4KEeNf2iPHieA9Y+Gzxr5ZkuNU0ucva2SgH57lJwAiEjAIlLE8KjHp+551mmMoRlOjRTit22vyv/wfI/OcvwdCo1GpPV9Ev1PxT8Zfsp/tIeARJJ4o+HOtQQxffmhtHu4Fx6zW/mRj/vqvG38LeJotUs9Dk0i8TUdQ2fZrY28gnn81tqeXGV3PuYYXaDk8Cv6XfiL+1b4s+Iniq7+C/wCx1p8XirxLCfL1LxHNzoeihjgsZcFZ5RglQu5cjgSkMgzv2Uvh58HPDnxd8cabJqt38Q/jB4bS2bxH4m1OMkR3F75i/ZrISEmNUWMhio6ELvIGxPIp8W14UZVMRSXMleyvf1a+yvXV9Ed8skpyqKNKend/ku7P50PH3wx+Ifwr1WLRPiN4dvvDl9PH5sUd7A0JkjzjehYYdc8EqSAeOtcLX9X37Z37M2nftL/CW50S0jjj8WaIHu9EuWwuJ9vzW7t2jnACt2DBX524r+U7UdOv9I1C60nVLd7S9spXgnhkUq8csbFXRlPIZWBBB6Gvb4dz6OOpOTVpLdfkzzs1y14adt09mUq61vA3ipPAsfxLawI8NS6k+kLd+ZHg30cK3DReXu8ziJ1bdt284znIrkq+vbn/AJMJ03/spd7/AOma2r18TXcHC3V2OGjTUua/RXPkKiiiuoxCiv24/wCCdH7LHwD+NXwJ1Lxb8T/CUWu6tBr11aJO9xcxEQR29s6pthlReGdjnGeetfafjD/gnT+yxrHhPWdK8NeCodH1e7s54rO9W7vHNtcuhEUu152Vtj4OCpBxjFfI4zjPC0K8qE4yuna+lvzPcoZBWqU1Ui1r/XY/l0orS1nSNR8P6vfaDrEDWt/ps8ttcRP96OaFijofdWBBrW8E+EdY8feMNE8EeH4/N1LXryCxt17eZcOEUn0UE5J7DJr6xzSjzN6HiqLbt1OXor+p/Sv+CeH7I1hpdnY3ngSK/uLaGOOS4kvL1XmdFAaRgtwFDORkgADJ4GK/Oz/gpR+zT8D/AIHfDrwlrXwr8LRaDe6jqslvcSRz3ExeIQM4UiaWQD5gDwAa+UwHGWGxNeNCEZXfe1vzPaxOQ1qVN1JNWXr/AJH4516H8Jvh5qPxY+JPh34daXKtvNrt5HbtM5ASCIndLM2cfLHGGc+wrzyv2k/4Jz/sb/Cr4sfCjWfiT8Y/Di66uo6ibXS0lmnhEcFouJZF8iSPPmSuUO7OPL4xk59jOczhhMPKrP0VtdX5XXrucGAwkq9VQifdOufsxfsHfD7wnPr3inwzoFtpejW4a4u7mdnbbGANzYky7segUFmY4AJIFfgV+0v8UPhD4+8V/Yfgd4EsvBvhXTnYQypGRe3x6ebMWZhGn9yNenViTgL/AEL/APDvr9j3/onNv/4G3/8A8kV/P1+2l8FbH4D/ALQ3iTwVoVqbTQLjytQ0pNzMFs7pdwRWcliIpA8QJJJ2cnNfG8IYqjUryXtJyla65tF93M7s97PaNSFNPkil5b/kj5Voor9if2Nf+CbOm/EjwppvxY+O01zBpOqotxp2jWz+TJcW7cpNcyj5lSReUSPaxUhi4ztr7bM80o4Sn7Ws7L8X6Hz2DwdSvPkpo/Haiv63dJ/Yy/ZW0W0Wys/hhokkajANzbC6k/GScu5PuWrkvFv7AP7JXi+3eO48A22mSsDtm02aeydD6hYnEZ+jIR7V8nHxAwt7OErfL/M9t8MVraSX4/5H8p9FejfGDw34f8G/Ffxl4P8ACkk02jaFrF/YWklwyvK8NrO8SM7KqqSwXOQo+lec191TmpRUl1PnJxs2mFFfUn7Kf7K/jH9qTxxLoGizDS9C0pUl1XU3QulvG5IREXI3zSYOxcgYBJIAr9n7j9mb/gnp+y7pdrF8Uxps2oyJuEviC6a7u7gDgutmny7c90gx2Jrwsz4joYap7GzlPtFXZ6ODyqpWj7S6Ue7P5vKK/oek8S/8EmvHDf2K0Phi2Mny7lsbvSRzx/x8CK3A+u8fWvyB/bB8EfCH4efHDUvDHwQuheeF47WznjkjuxfQmS4iErCKcFtyBWXGWY5zzVZZnv1ip7KVKUHa/vKyFi8t9lHnU1JeTPl+iv1E/Yi/4J9n496PH8U/ipdXGl+DXkZLK1tiEudRMTbXfzGBEcAYFMgFnIbBXAY/eesaZ/wS0+Cl5J4U1628M/brM+XNHLHPrU8brwVlYC5KuD1DEEHtXPjeKKNOq6FKEpyW/Kr2NcPk1ScFUnJRT7s/nIor+kPSPgj/AME3f2nIp9F+HcGjnVNjMo0aaXTb+MAcyJbNs3Be5aF1HcV+QH7YX7IviP8AZX8YWtv9qbWfCmt720zUCm18x43wTqOFlQEHI+V1O5cHcq65bxJRxFX2Di4T7SVvuIxeU1KUPaJqUe6PjuivUfgfoGkeKvjT4A8L+ILcXel6x4g0qzu4SWUS29xdxxyISpDDcrEZBBHY1+1P7ZP/AATu+GkPwjuvF37Pnhv+x/EPhvfdz2kM1xP9vswv71FWaSQ+bGBvTbgthlwSy46MfntHDVqdCrf3uvReplhsuqVqcqkOn3n4C0UV3vwr0jTvEHxP8H6DrEIubDUtY0+2uIiSokhmuER1JUgjKkjIIPpXrznyxcn0OKMbtI4Kiv1T/wCCm37P/wAH/gTN8OV+E/hyPw+NbXVjeeXNPN5v2Y2nlZ8+STG3zH6YznntXzD+w58OvBnxW/aZ8KeBfiBpi6voWoR6gZ7Z3kjVzDZTSp80TI4w6qeGHTnivLw+cU6mDeNiny2bt10v5+Xc7KuAnCv9Xb1ul5anyVRX9KXxA/Z2/wCCa/wp1aDQfiPpOjeHtQuoBcxQXmp30bvCzMgcA3H3SyMM+oNcJ/wgv/BJb/n58N/+De9/+SK8WHGVKS5o0KjX+Ff5nfLIJp2dSP3/APAP56KK/XX9sHwr+wJpnwTvr39ny40ZvGKXdp5S2WoXNxMYDJiXCSyupG05JxxX5Z+CfBfiX4ieLdK8D+D7J9R1nWp0traBOrO/ck8KqjLMxwFUEkgAmvey/Mo4ik63K4pfzabdfQ83FYR0pqF035anLUV/Qv8ADb/gnP8As0/A/wAGp4y/aP1S31y9gRWup767aw0i3kI+5EoaNpOcgGVjv6iNTxV248f/APBJ2Bjoslr4WJHybk0a5cen/Hwlufz3++a8N8X05Saw9Kc0uqWn9fceisimlerOMX2bP526K/UL9uX4c/sa6L8OtB8ffs03tlLqmp6qLa5g07UWuYUt/IkdzJbyu8kL7xHt+4ME/Keo+zdH+Gv/AASn/smy/tG98MNdeRH5xOu3IJk2jdkC5wDnNdVTiWEaUKvspvmvpbVW76mMMok5yhzx0t17/I/nwor+m7wF+yb/AME9PinbXd58OPD2k+JILB1juHsdVvZ1idwSqsVuTgkAkVwWrfB//gldoOq3uh603huy1DTppLa5gl1y6SSKaFikkbqbrIZWBBHYiuGPGtFycVRnddLL/M6Xw/USu6kbev8AwD+c6iv0k/bx8Lfsg+HtF8IS/swz6TLdzXF4upjTdQlvW8sJGYS4klk2jO7BGM1+ctjZXep3tvp2nxNcXV1IkUUaDLPI5CqoHckkAV9LgMasRSVZRcU+j0Z5GJw7pTcG0/Qq0V/TF4O/YK/ZF8N6R4R8A+PfC1tqXjO90ppZpXvb1HvJrJYVvZUWOdUAWSZSAAMAj0Nfz2/Gr4a3/wAHvix4q+Geo7jJ4fv5reN2GDLBndBL/wBtImR/xrz8p4hoYycoUk01rr1V7XWp1Y3K6lCKlNrX8PU8voor9X/+CZX7PXwc+Otp8RZPiv4bj8QNor6ULMyTzw+ULgXXmY8iSPO7y1656cd67szzCGFoSr1E2lbbzdjmweFlWqKnHdn5QUV/Rtrfwc/4JZ+G9YvfD+v/APCN6fqWmzSW9zbza1dJLDNExV0dTdZDKQQQehpun/sxf8Ey/ijMuheCrrRJNUuPliTTPEUxuyT/AHIXunDH/tma+e/1zo25nRml35f+Cep/YFS9lON/X/gH85dFfqJ+2B/wTj1f4F+H7r4mfC3UbjxH4Ssvmvbe5Vft9jGTjzS0YVZogfvsFVkHJUqGZfy7r6LL8xo4qn7WjK6PKxWFqUZclRWYUV+jP7Ef7CN7+0mk3j3xzeT6N4FspjAhtwBdahMn30hZwypGmcPIVbJ+RRkMV/STXPCH/BMD9n+7bwp4stfDqanafJPDdifWbtHHUTKPtDRt32kL7ACvJx/E9GjVdCnGU5rdRV7HdhsnqTgqkpKMfM/nCor+kLQ/hh/wTP8A2kJH8NeBrbQX1WVW8qLTXm0m+4GS0UJ8kybep/dsPUV+VH7af7Fms/st6xZ63ol5LrfgfWpWitLuVQJ7acAt9nuNoClioLI6gBwG+VStPL+JaNer7CcXCfaStcWKyipTh7SLUo90fClFdf4B8DeI/iX400bwD4Rt/tWsa7cx2tshOF3yH7znnaijLO3ZQT2r99PD37FH7GP7Lngqz8SftDX9prOpSYWS81eZ47eSYDLR2llG37wDrhllfHOQOB1ZrnlHCOMZpuT2SV2Y4LLp17tWSW7ex/O5RX9Ci+Pv+CSvidv7GFr4chLfLuOj3tgP+/8A9nix9d9fnn+3l8I/2afhrc+DNb/Zy1KO9s/EyX0lzHaaiuo2cK25hEXluTJIrMZH3BpDjaMAc1zYDiFVqqozozg3tdWXc2xOV+zg6kakZJdmfnvRRRX0R5QUUUUAFFFFABRRRQAUUUUAFFFFABRRRQAUUUUAFFFFABRRRQAUUUUAFFFFABRRRQAUUUUAFFFFABRRRQAUUUUAFFFFABRRRQAUUUUAFFFFABRRRQAUUUUAFFFFABRRRQAUUUUAFdtC/wDYHh9bmLi7v+jd1X2/Dn6muJrsPEn/ACCtF/64/wDsqVnPVpFw6s5BmZ2LMSWPJJ5JNJRRWhAUUUUAFFFFABRRRQAUUUUAFFFFABSqzIwZSQw5BHBBpKKAO2mf+3/D7XMvN3YdW7svv+HP1FcTXYeG/wDkFa1/1x/9leuPrOGjaLn0YUUUVoQFFFFABRRRQB53XeWf/HpB/uL/ACrg67yz/wCPSD/cX+VfK8PfHL0PZzP4UWKKKK+qPGP/0/g79lL4JWP7Qnxy0D4YatqEmmaffefPdTQqGl8m1iaV0j3ZAdwu0MQQuc4bGD+8H7XPw58G/Az9hTx74W+E+mp4bsIILCM/ZSySy+bf20UrTS58yVpEJVy7EspKn5eK/JP/AIJk/wDJ3fhr/ry1P/0kkr9pP+CiX/Jm/wARP9zTf/Tla1+ocS4mo80w9Fv3bxdul+Y+PyijH6nVqW111+R9B/BfwF4O+HHwz0Dw34H0i30bTltIJTFAu3fLJGpeSRjlndj95mJY9zX5B6lr2teFvFP7b3iPw7ey6dqmmzaTPbXMDFJYpY7uQqysOQQa/arwZ/yJ+hf9eFr/AOilr8u/gXN4Bt/2kv2s5figLM+FxqGlC9GoIr2m0zzhPOVgV2b9udw2jqeM18xk9Zp16klzfC/X34/mexjqatTitN/l7rPuz4b/ABmsLr9nPwx8bfildwaBDd6HaajqM837qJHkiUsyjriRjmNBkncqqCSM/wAs37Qnj7Qvij8bfGvxC8M2z2mla/qc91bpIoWQxu3DuoJAZ/vsMnBJ5Nfup+2T+xX8b/2gmfUvD3xIhm03TQW07wxNaGysYti4ULNFI4eUj5Q8sfGcBkXgfzy+J/DOveDPEOo+FPFFlJpur6TPJbXVvKMPFLGdrKcZB56EEgjkEivseCsNhk51qc7yfRfZV9td/XY8HiCtVtGnOOi692YVfXtz/wAmE6b/ANlLvf8A0zW1fIVfXtz/AMmE6b/2Uu9/9M1tX12P3p/4l+p4eG2n6HyFRRRXoHKf0c/8Elv+TZ9Y/wCxnvf/AEks6/T+vzA/4JLf8mz6x/2M97/6SWdfobqvjXS9H8beH/BF6dl14jt7+a1YnhnsPJZ4wO7FJWceyGvwXiKDlj6yXdn6VlcksNTv2P51f+Cnfwd/4Vv+0PL4y06Dy9J8fQf2ihAwgvYsR3aD1JbZK3vLXc/8Eo/g5/wmHxj1T4sanBv0/wAD22y2LDg6hfK0aEZ4PlwiQn0LIfSv0g/4KUfB4fFD9m3UtfsIfM1fwLINYgIHzG2QbLxM/wB3yiZT6mMV3n7BvwdHwa/Zr8M6bdw+Tq/iFP7a1DIw3nXqq0aMOoMcAjQj+8p9a+nqcRXyZQv779z5d/u0PHhlf+3uVvd+L+vmfY9fkP8A8Ff/APkk3gT/ALDcv/pM9fqP4U8a6X4v1DxNY6Wd48MaodKmcHKtOlrb3L4/3DPsI/vKa/Lj/gr/AP8AJJvAn/Ybl/8ASZ6+d4Xg45jST7/oz1c4knhZtf1qfgNa21xe3MVnaRtNPO6xxooyzuxwqgDqSTgV/Yv8B/hpb/B74OeEPhrAqh9C06GGcr917ph5ly4/35mdvxr+bX/gn58K/wDhan7UPhW3uofO03wyza5d5GQFsSDCCOhDXDRAg9ia/qC8YeJdP8F+Eta8YaqdtloVlc305zj91bRtK/P0U19Lx9jHKpTwsfX5vRfr955PDNBKM6z9P8zyn4PfGew+Kfi34n+G7Vk3eA/EB0lQvUxJbQ7mb3+0i4X6KBX5y/8ABXb4Vf2j4R8H/GSwhzNo1w+kXzKOTb3QMsDMeyxyI6/WUV4f/wAEsfi3qFz+0T420LXrjdN8QLObUXOf9Zf2sxm6H1jmnb8K/Zj9oz4XxfGb4H+MvhsUD3GsafKLTd0W8hxNasfYTIhPtXkVKf8AZeaQ/lVvuas/1O6E/rmDl31+9O6/Q/kN8MWFrqviXSdLv38u2vLuCGVs42pJIqsc+wNf2qWlpbWFrDY2USw29uixxxoMKiIMKoHYADAr+JR0ntZ2jkVoZoWIIOVZWU8g9wQa/p9/Yx/bU8EfH/wdpfhjxLqcOmfESwhSC7s53EZvmjGPtFqWP7zzANzoPmRs8bdrH6Xj7BValOnVgrxje/le2v4Hk8M4iEZShJ2btY+XP25f2vv2svgV8V7nQfCWlwaF4LCQf2dqclh9pW+LxK0uZpN0YdJCyeWArAAE5BBPzH4S/wCCsf7ReizoPE+l6H4its/OHt5LWcj/AGXhkCD8Y2r+ifUtL03WrGbS9YtIb6yuV2SwTxrLFIp7MjgqR7EV+dP7Q3/BNP4KfFDSrzVPhhZReBPFQVnha0BXTZ5AMhJrYZWNSeN0IUr1KvjafAyjN8tcI0cVQS6cy/N9fzPSx2Bxak6lGo/T+tD+b7W9Vudd1m/1y9ObjUbiW4k/35nLt+prMro/F/hPxB4E8Uap4N8V2bWGr6NcSWt1A/VJYjgjI4IPUEcEYIJBrnK/X4NNJx2PhZJ31P6XP2KtH0X9nn9hpfiXf24M9zp+oeKb8jhpgiO0CA9eYIowB/eJI61/Op4/8e+Kfif4x1Xx540vn1DWNZnaeeVySAWPCICTtRBhUUcKoAHAr+jbx9/ov/BMSAWXAPw90kcd1eztw5/EE5r+Zivi+EYqpUxOJl8Tk18j6DPHywpUlskFX9L0651jU7PSLJd1xfTRwRj1eVgqj8zVCvUPgjFHP8aPAMM3McniDSlbPobuMGvsq0+WDl2PBhG8kj+iP9tDxe37MH7Gg8M/D+ZtNuGisfDGnTRHZJEjRkSOpByJDBDJhgchjuzkV/MYSScmv6Ff+CvUsg+Bfg+Ef6tvEaMfqtncgfzNfz1V8lwPTX1N1Osm22e3xFN+35OiSN/wr4o17wT4k03xd4WvZNP1bSJ0uba4iO145IzkH3HYg8EZB4Nf0hftgWum/tBfsETfENbdRc/2Vpvii1AGfIk2pJMB1PEMkqHmv5nq/pg8E/6X/wAEvrj7Vzt+Huq4z/0ztJ9n8hWfF0VCphq6+JTSKyN80atN7OJ+BH7N3/JxHwt/7GrRP/S6Gv6d/iZ+0Po/wp+Onw/+GXisx22k/EC2vIoLtzjydRgkhECMemyYSFM9n2dAWNfzEfs3f8nEfC3/ALGrRP8A0uhr9O/+CxLtH4k+FroSrLa6qQRwQRJbcisuIsBDFZhRoT2cZfk7GmVYmVHC1KkejR4D/wAFG/2Vv+FJ/EX/AIWT4Os/L8F+MZncJGuI7HUWy8sGBwqScyRDgAb0Awgz8UfBL/ks3gL/ALD+lf8ApXHX7ufstfFfwn+3Z+zfrXwM+LsouPFGl2iW17ISPPmiXAtdSiz/AMtY3C+YeR5gBb5ZAtfjdZfCrxT8E/2rPDnw08Yw+XqOjeJtLTeARHPC11E0U8ZPVJEIZe4zg4IIHZk2YVHSqYPE/wASmn810f8AXl3OfH4WKnHEUvgl+D7H6Of8Fkf+Pj4Sf7uu/wA7GvjT/gmz/wAnjeCP+uWq/wDpuuK+y/8Agsj/AMfHwk/3dd/nY18af8E2f+TxvBH/AFy1X/03XFcmVf8AIhf+Gf5yN8b/AMjJesf0Pbv+Cu//ACcD4V/7FeD/ANLbuvymr+oT9qjwx+wvrfjrTLn9qC5tIfEqaaiWguL6/tWNiJpSpCWsiIR5pk5I3ds4Ar5k/wCFf/8ABIP/AJ/tN/8ABvrH/wAfrHI+Io0sJTpujN2W6jdfLU0zHKZTrymqkVfu/wDgH4LV+wf/AASI+GtlrHxA8Z/FK/hEknhuzgsLMsM7ZtQLmV19GWOHZn0kI718ZftmaP8As46J8UNMtP2YZYJvCraPA9ybe4ublf7QNxcCQF7p3cHyhFwDt6EDJNfqR/wR/jhHwo8dzL/rW1qJW9dq2ylf1Jr0eJsc5ZXKpFNc1t9Hq+pyZRhksYoNp2vttsfBf/BST43a58TP2hdY8EJeP/wjfgaQafa2wYiM3SqPtUzL0MhkLRg/3EA45r89a9o/aQkmm/aH+KMk+fMbxTrW7Pr9ulrxeveyrDxpYanTgtEkebjarnVlKXcKKKK9A5T96f8Agjz/AMiL8R/+wlY/+iZK/Hz9o3/k4X4of9jTrf8A6XTV+wf/AAR5/wCRF+I//YSsf/RMlfj5+0b/AMnC/FD/ALGnW/8A0umr43Kf+RtivSP5I9/Hf7jR+Z4zX3p/wTi+EX/C0v2mNF1K+g83SfBaNrdwSPlMsBC2q56Z89kfHcI1fBdf0G/8E6/Cml/AT9k/xV+0F4ri8p9cS61Ryflc6bpSSLCgzzl5BKy/3g64HSvR4oxro4OXL8UvdXq/+Bc5Mnw6qV1fZav5HjH7Rv7VA8M/8FF/B99Dd7fD/wAPng0W8Ib93t1EY1CQ+8azKpH96EfWsL/grj8Iv7I8beFvjVpsOLfxBAdLv2Ucfa7Qb4HY/wB6SElR7Q1+SninxJqnjHxPq/i7XJPO1HW7ue9uX/vTXEhkc/izGv6GLq1/4bL/AOCcUEij7Z4m0/SxIn8Up1bQ8q30e5RGH0m7V4mLwqy6pha0dl7kvn1++7PRoVnioVqb3fvL5f0kfzk1+4//AARw/wCPH4s/9dNE/le1+HFfuP8A8EcP+PH4s/8AXTRP5Xterxj/AMi6p8v/AEpHFkP+9Q+f5M/Lb9qv/k5n4qf9jPq3/pVJXgasyMHQlWU5BHBBFe+ftV/8nM/FT/sZ9W/9KpK8Br3MD/Ah6L8jzsT/ABJerP6WP+CdXxl1D9oD9nvVPB3xIlOt6h4alfSbp7kmR7vTrmLMPnk8uxXzIiTyyoCSSSa/np+LXgpvhv8AFHxd8PyxdfDuq3tgjN1eO3maNH/4EoB/Gv11/wCCN8s3n/FqDkxbdDb2DZvh+o/lXwL+2NbWzftk+PbbA8mXXE3+nzrGX/Umvk8miqGaYmjD4bJ2+5/qe3j26mDo1Jb6r+vuP3B+LWsT/sjfsFC08KH7Dq+i6JZaZbSJ8rrqF8UimuB6OHkkm/3h+FfzDTTTXM0lxcSNLLKxd3clmZmOSSTyST1Nf0mf8FVZZI/2WQqfdk13T1b6bJj/ADAr+a6q4Hgnhp1n8UpO7/r5k8RStVjTWySL+l6pqWiala6zo91JZX9jKk8E8LlJIpYyGR0ZcEMpAII6Gv6YviPdRftSf8E8L3xZqsSS6lfeGf7XJVQNupaUpll8sD7u6aF0H+yxHQmv5jq/pg/Yw/0v/gnZpkN1zG2k+JIzn+59svR/LijjSKhChiF8UZr/AD/QMgfNKpSezi/6/E/Jj/gmdLpMX7Xfhj+09ole01JbQtgYnNrJ0z3Me8DFe2f8Fa/Dfj6P4y6B4r1KCeXwlLpMVrYTgE20VyskjTxEjhZWyrc4LLjGdhx+W/hfxNr3gvxFpvi3wvevp2r6RPHc2txGfnilibcrDOQeRyCCCOCCOK/en4N/8FLfgf8AFnwwvgb9pbSYNFvbqMQ3TzWv23Rrz3ZMSNFk8lXVkXr5nppnNDEUMbDH0Yc6Ss0t15onAVaVTDyw05crvdPofz80V/RX42/4J0/so/HbQ38XfA/WV8PyXW5orrRrpdR0xpDz80LO2Mf3YpI8elfiZ+0H+zr8Rf2bfGp8HeP7ZCtwrS2N9bkta3sAOC8bEAgqcB0YBlJGRgqT6mV8RYbFy5INqXZ6M48ZldWguaWq7rY8Hooor3TzQooooAKKKKACiiigAooooAKKKKACiiigAooooAKKKKACiiigAooooAKKKKACiiigAooooAKKKKACiiigAooooAKKKKACiiigAooooAKKKKACiiigAooooAKKKKACiiigAooooAK7DxJ/yCtF/wCuP/sqVx9dh4k/5BWi/wDXH/2VKiW6Ljszj6KKKsgKKK1NG0PWvEepQ6N4e0+41S/uDiK3tYnnmcjnCogLHj0FJtJXY0r7GXRXtX/DNn7RX/RLPFX/AII77/4zR/wzZ+0V/wBEs8Vf+CO+/wDjNc/12j/OvvRr9Xqfyv7jxWivav8Ahmz9or/olnir/wAEd9/8Zo/4Zs/aK/6JZ4q/8Ed9/wDGaPrtH+dfeg+r1P5X9x4rRXtX/DNn7RX/AESzxV/4I77/AOM0f8M2ftFf9Es8Vf8Agjvv/jNH12j/ADr70H1ep/K/uPFaK1NZ0PWvDmpTaN4h0+40u/tziW3uongmQnnDI4DDj1FZddCaaujJq24UUUUxHYeG/wDkFa1/1x/9leuPrsPDf/IK1r/rj/7K9cfUR3ZctkFFFFWQFFFFABRRRQB53XeWf/HpB/uL/KuDrvLP/j0g/wBxf5V8rw98cvQ9nM/hRYooor6o8Y//1Pnr/gmxd2ulftSaX4g1SdLPTNI0vVLm9upmEcFtALZkMksjEKiBmUbmIGSB3r6b/bu/4KB+C/if4N1n4EfCOz/tfSdTeFL/AFqYNHG32adJ1Wzj4ZgXjUGR8AjIVSCHr8p/APhn4geP9Zj+HPw8tLvVb7XpI1Nhak4nMOWVpBkLtjyWLOQqDLEgDNftF8CP+CTml6XDY+Jfjd4nuW1eNknXT9EcQx28ikMoe7ZWd2B6+WqYI+V2HNfs2dwwNHFRxmLl7yS5Y+mt/v8AkfBZdLEVKLoUFo93+h9NfHX9uj4W/s1eDdN8NAjxJ45jsLdRo9u4X7M/lLzey4Ihx/cwZDx8oB3D8tvhR8QNb+Knwi/a8+I3iNIYtS8Q2Ok3c6W6lIVeS7m+VFYsQoHAySfUmv1lk/4Jwfsgz28q3fg6e5upizPdSatqLTs7clyftG0tnnleT1rkE/4J6eC/A3ww+KfgX4Ra1d28vxHsbS1C6tIs0Nq1pK0qlXiiV9rbiDkMRxya+TwGZ5bRpuNPm5243bXaSb2bstD2sThMXOalK3Kk9F6NeR+gejP5mkWL/wB6CI/mor+WX/goPZJYfth/EaGNgweexlyDnmawt5CPqC2DX6zftR/8FFPBPwN09/hz8J3t/F/jSziFtNcA7tOsJEXafMZT++lBH+qRsKch3BBU/wA+Hi7xb4i8eeJ9U8ZeLb19R1jWbh7m6uHwDJLIck4AAUdgoACjAAAAFetwRk9elUliaitFqyvu9U7+mhxcRY6nOKoxd2nqc5X17c/8mE6b/wBlLvf/AEzW1fIVfXtz/wAmE6b/ANlLvf8A0zW1fcY/en/iX6nzuG2n6HyFRRRXoHKf0c/8Elv+TZ9Y/wCxnvf/AEks6q/8FG/iZqHwb8YfAj4m6duL6Brd9PIinBltzHAlxF/20iZ0/GrX/BJb/k2fWP8AsZ73/wBJLOvI/wDgsT/yKvwy/wCv3U//AEXBX5FTpRnnsoS2bkv/ACVn3E5uOWqS3SX5o/YKCbQ/F3h6O4i8rUtH1q1DruAeK4trlMjIPDK6N0PUGuc+JnjvR/hV8OfEPxC1nC2Hhywnu2QHbv8AJQlIl/2nbCL7kV8Wf8EzfjB/wsv9nGz8L6hP5mreA5jpUgJyxtCPMs39lEZMS/8AXI145/wVp+MP/CO/DPQPg1pk+278WXP22+VTyLGxYFFYekk5VlP/AEyNeHQyWcswWCl0lr6d/uPRq5hFYb6wu34/8Oerf8Ew/EereMfgT4o8W69N9o1LWvF+q3tzIf45riK2kc/izGvI/wDgr/8A8km8Cf8AYbl/9Jnrv/8Agk3/AMmyal/2Mt9/6TWtcN/wV3tri8+F/wAP7S1jaaefXnSNFGWZ2t2AUAdSTwK9vDpLPrL+Z/kzz6rby35L8yp/wSN+Ff8AY3w68VfF2/h23HiS8XTrNmHP2WxGZGU+jzOVPvFX61azouj+I9Ju9B8QWUOpabfxtDcW1zGssM0TjDJIjgqykcEEYNea/AT4aQfB34NeD/hrCqiTQtOhiuCv3XunHmXLj/fmZ2/GvzU/4KZ/tSfE34Q+MPBvgP4UeI5vD929jcajqDW4jZpEmkEVup3q2NphlPHXI9q8urCpmeYy9k7Xbs+yW35fedkJQweFXOtt/Vn6X+GfgL8D/Bet2/iXwf8AD/QNE1ez3+TeWWmW1vcReYhR9kkcasu5GKnB5BI6GvWa/k7/AOG6/wBrb/opWo/98Qf/ABqv6Y/2ffiEfiv8EvBPxCkkEtzrWlW0tywxj7WqBLkcekyuPwoz/h/E4SMalefNfTdv8wy3M6VduFONran81v7enwq/4VL+094t021h8nTdelGt2WBhTFfkvIFHZUnEqADsorivGv7Jv7Rfw60+w8R6t4L1CbTL23hvIb7T4zeQqkqCRS7QbjEwzgiQKQenYn9cP+Cr/wAIrTxB4Y8D/FfIt00bUBpGpXABPl2V8QySvgE7YpEIGO8vQ1+ovgXxr4D8caBb6n8O9bsdc0pERI5LCdJ40UDAU7CdpA42nBHQivqnxbVo4LD1IR5t1K/lZb93ueN/YkKmIqwk7bNfP/I/ms+AX7bH7WXw68Q6f4W0W+vvHNs0iRDRNSjkvZZATgRxSYNzGccKFYqO6EDFf0/20ks1tFNPEYJHRWaMkEoxGSpI4ODxxU9eAfHn9pj4Tfs7+G7jWfHmsRDUBGWtdKhdXv7t8HascQOQpPBkbCL3PQH5HNMfHMKsVh6HLLy1v+CPcweGeFg/a1Lrz6fifgR/wU4tNMtf2t/ED6eFWW4sNNkudoA/ffZ1XJx3MapX5+16N8XPiZr3xj+JXiH4neJcLqHiC6a4ZFOViQAJFEpPJWKNVRSeSFGea85r9oyzDSo4enSlukl+B8BjKqnVlOOzbP6bvgLCvx//AOCdtl4Q0x1e+vfC97oCKT/q7uzSS1hDenKRt/ukV/Mxc21xZXMtneRNBPA7RyRupV0dThlZTyCDwQelfpZ/wTx/bI0j4Aazf/Df4kztD4L8RTrcR3YBcaffbQhkdVyTFKqqrkAlSqtjG41+i3xs/wCCfXwG/ab1KT4sfD3xJ/YF/rpM817pfk3+m3sj8mcxK6jzGPLNHKoY5LAsSx+Mw2MWVYurTxCapzd07aen9dvM9+rQeNoQlSfvRVmj+baug8Ja43hjxVo3iVAWbSb23uwB1JgkWTH/AI7X7VaR/wAEc9MhvVk8QfFSW5slPzJbaQsEjL7SPdSqp/4Aa/Nn9sH4U/DT4MfGWfwL8KdYGt6La2NqzSm6iu5UuSCsyTPEAqybl3FNq7Qw4FfS4LP8Ji6jo0Zc2nZ2/FHkYjLK9GPtKit80ftR/wAFP/DL+Pf2UIfFeg/6Xb6Bqlhq5eP5t1rNHJbbhj+H/SEYnsBnpX82dfv1+wj+158NviV8KLb9m/43Xdrb6pY2h0q3Gosq2uraay+WkBd8L5qIfKKEguoUrubcBX8c/wDBILwBrGrz33w/8e3vhyxmYutpd2S6kIwedqSCa3baO27c2OrE818vkuaQyznwWMvGzbTs7NfI9jMMFLF8uIw+t1quzPwPVWdgiAszHAA5JJr+mj4v2r/A/wD4JvXnhrWf3F9Z+EbPSJkPB+136R20qgdeHlb8ATXE/Bb/AIJn/Bn4Ha/b/En4ieJpPFc2gsLqH7ZFFYabA8Z3LNLGXkLbCARulCAjJU8Y+Kf+CkH7Y3hv4yT2Pwd+Fl8NQ8M6Nc/atQ1CI/ub28QFI0hP8UMQZiW+67kFeEVmvGY6OaYqjSwybhB80nay/r/MVDDvB0ak62kpKyR8Ffs3f8nEfC3/ALGrRP8A0uhr9Of+Cxf/ACMXwu/69dV/9GW1fmN+zd/ycR8Lf+xq0T/0uhr9Of8AgsX/AMjF8Lv+vXVf/RltXq5h/wAjfDekvyZx4X/cavqvzR+WnwS+MHir4E/EvRviZ4Qkxd6XL+9hLER3Vs/E1vJj+GReP9k4YfMAa/oC+Mfwt8Hfth+FPhd+038JNs+taBf6deqOBLPYRXSPdWcuP+W1swdlGT8wdRneDX801fpZ/wAE5P2rf+FKfED/AIVj40vPL8FeL50UPI2I7DUWwkc+TwscvEcp6D5HJAU5riXLZyisXh/4kPxXVE5Ti4puhV+GX4PufRX/AAWR/wCPj4Sf7uu/zsa+NP8Agmz/AMnjeCP+uWq/+m64r7L/AOCyH/Hx8JP93Xf52NfGn/BNn/k8bwR/1y1X/wBN1xXBlX/Ihf8Ahn+cjpxv/IyXrH9D27/grv8A8nA+Ff8AsV4P/S27r8pq/qM/aj/YT8IftR+ONN8ceIPE99ok+m6cmnLDaxRSIyJNLNvJfnOZSPTAr5q/4c+/DP8A6H/V/wDwHt6wyPirBUMJTpVJO6WujNMxyXEVK8pwWj8z8CK/bf8A4I8+MbZZ/iP8P55ALiVbDVLdM8siGSCc4/2S0P51zv7QH/BMn4f/AAb+DXiv4naf401O/ufD1obiOCaCFY5G3qgVivIHzdq/Nr9nT44a7+zz8WtG+J2iR/aksmaG8td20XVnN8s0RPYkYZDyA6qcHGK9fGVqWa4GrDDO/wCGqs+pw0Kc8FiISqr/AIbY9P8A28fh/f8Aw9/ap8eWt3EyQa5etrNrIRhZYtR/fMy+oWUyIT/eU18gV/UB4u8E/ss/8FFvAFhrGnasJdS0+MmG6s3SHVtOMnLQXMLhvk3dVdSpPzRtzuPyBcf8EcITeFrX4sMloTkK+iBpAvpuF6oJ98D6VxZZxZh6dGNLFtwnFWaafT0R0YzJKsqjnQ96L13R+H1Ffpz+2f8Asa/B/wDZg+FejXXh7xbLrfjW81SKK4gu54I5DZNBMzSQ2afOqLIqBmYv94DIzz+Y1fU5fmFPE0/a0tvuPGxWFnRnyT3P3p/4I8/8iL8R/wDsJWP/AKJkr8fP2jf+Thfih/2NOt/+l01fsH/wR5/5EX4j/wDYSsf/AETJX4+ftG/8nC/FD/sadb/9Lpq+ayn/AJG2K9I/kj18d/uNH5nD+AfBmr/EXxvoPgPQV3ah4gvrexh4yFe4cIGb/ZXO5j2AJr+q/wCKXhH9n/Rvgtp3wD+J/iey8KeFbmxttPt47nU4NMluLfTTEdqPKylsFU8zb13YP3ufxy/4JR/CL/hL/jXqnxR1GHfYeB7MiBiODf34aKPGeDthEpPoSp9K4H/gpx8Vf+FhftK3nhqym8zTfA9rFpaAHKm5b99ct/vB3ETf9c65s5pSx2YwwkJWVNcza6Pp+hrgJrDYWVaSu5O1vL+rn3R/wyR/wTI/6KHpn/hWWn/xyvs39mDw9+zP8L9Mv/hv8AfGmn65HeTPqctlDrVvqcyNtjiklVI3ZlTCoGOMZx3NfycV9J/sh/FT/hTn7RfgrxrcTeTp4vVs78k4UWd6Dbys3qIw/mfVRTzPhetOhNPESlZXSezaFg84pxqRtSS80Xv2yvhF/wAKU/aL8X+ELWDyNKuLk6jpoAwn2O9/eoqe0TFovqhr9Jv+COH/AB4/Fn/rpon8r2ui/wCCuXwi/tTwf4V+NemwZuNDmOk37KOTa3RMluzHsscoZfrKK53/AII4f8ePxZ/66aJ/K9rmx+YfWcidR76J+qkvz3NcNhfY5korbVr5pn5bftV/8nM/FT/sZ9W/9KpK8Br+jj4kf8Etvhf8SviB4j+IWpeMdYtLvxJqFzqMsMSW5jje6kaRlTchO0FsDJzWZoX/AASt/Zm8Fzr4g8deItW1awtCGkivLuCys2A6iV4o0kA/3ZV+td2G4ywMKMY3baS0t5HPVyHESm3ZWb7mR/wSP+Heo+HfhH4s+IuowtBF4t1GGG1LDHmW+mo6+ap7qZZpE+qGvxV/aC8aweP/AI7+PPHGmy77XVdbvp7WQHrb+cwhb/v2Fr9j/wBsH9uj4U/Dj4YXPwK/Zuu7S91G4tDppudL2/2fpVmV2OsMifI8pTKp5ZITJYtuAU/gZWvDeHq1K1bH1o8vPsnvZf0iM2qwjThhqbvy7vzP6a/24LJ/jT+wvfeMfDy/aQbLS/EcQQZzBmOWVhjskMjsfYV/MpX7l/8ABO/9snwJJ4Bh/Zx+M9/b6e9mJLfSbq/Ki0u7Ockmzmd/kV1LMqbyFdCEHKgN3HxG/wCCSPwx8U61ca38NvGd34Ts7xjKtnLarqVvFv52wt5sDhPQMznHevLyjMYZVKpg8XdK7cXZtNfI7MdhZYxRr0NXazR/P5X9Nngqzl+Bf/BNjbrQ+y3Vn4OvrnY/yslzqqSzxRsD0bzbhVI6g8V5d8J/+CVnwh+G2u2/jD4meKZ/GUWlMLgW0ttHp9gTH8wNwpkmZ0XGSpdVPRsrkH55/wCCkv7ZvhPx7oq/AP4S6lHqumi4SfWtRtm3W0rQNuitYXHyyKrgSO6/LuVApPzYeY5hDNK9LDYVNxi+aTtZaf0wwuFlg6c6tbSTVkj8aqK+rv2MNA+Cnib442WkfH27s7XwtPZXaEX8zW8EtzInlxKZlK+Ww3F1YsoBUc5wD+nfi3/gkZ8NfEco1f4X/ES80nT7oeZEl1bRapGVbkeXLHLbkr6E7jjuetfT4/iHDYWr7KvdaXvZ2/A8fDZXVrQ56dn5X1Pxr+EHxp+I3wM8XWvjL4c6vNpt1C6GaEMTb3canJiuIs7ZEYZGDyOqkMAR+7H/AAVJ0rTfEf7LGieLtRtBbanY6rYzQB/9ZF9rhkWWHPvwWHcoPSub+En/AASr+Gvw08R2vjj4p+Mm8VWmjOt2LRrRLCxLQncDcl5ZjJGCMlcoDjDZXIPyt/wUu/a18KfGC90r4PfDO+TVNA8PXTXl/fwndBc3yo0UaQMOHjiV3y4yrs3y8LlvmquLpY/MaE8Gr8mspWtp2/ruetChPDYWpGu/i2R+T9FFFfoJ8wFFFFABRRRQAUUUUAFFFFABRRRQAUUUUAFFFFABRRRQAUUUUAFFFFABRRRQAUUUUAFFFFABRRRQAUUUUAFFFFABRRRQAUUUUAFFFFABRRRQAUUUUAFFFFABRRRQAUUUUAFFFFABXYeJP+QVov8A1x/9lSuPrsPEn/IK0X/rj/7KlRLdFx2Zx9FFFWQFfUf7IP7QWifs1/F0fEHxFo0mtafPYT2EqQbPtEImaN/Nh3lV3gx7TlhlWYZ5r5crtvh98OPG/wAVfE0Pg74e6RLrWsXCs6W8JUHYnLMzOVVVHcsQK5cdRp1KM4Vfha16aG+GqSjUjKG5+6H/AA9w/Zx/6Frxb/4B2H/ydR/w9w/Zx/6Frxb/AOAdh/8AJ1fmb/w7v/bE/wChA/8AKrpf/wAl0f8ADu/9sT/oQP8Ayq6X/wDJdfA/6v5P/wA/1/4Ev8z6X+1Mf/z7f3M/TL/h7h+zj/0LXi3/AMA7D/5Oo/4e4fs4/wDQteLf/AOw/wDk6vzN/wCHd/7Yn/Qgf+VXS/8A5Lo/4d3/ALYn/Qgf+VXS/wD5Lo/1fyf/AJ/r/wACX+Y/7Ux//Pt/cz9Mv+HuH7OP/QteLf8AwDsP/k6j/h7h+zj/ANC14t/8A7D/AOTq/M3/AId3/tif9CB/5VdL/wDkuj/h3f8Atif9CB/5VdL/APkuj/V/J/8An+v/AAJf5i/tTH/8+39zOO/a9/aC0X9pT4un4g+HdGk0XT4LC3sIkn2faJhC0jmWbYWXefM2jDHCqozxXy5XbfEH4ceN/hV4mm8HfELSJdF1i3VXe3mKk7H5VlZCysp7FSRXE197gaNOnRhCk/dS066HzWJqSlUlKe4UUUV1mB2Hhv8A5BWtf9cf/ZXrj67Dw3/yCta/64/+yvXH1Ed2XLZBRRRVkBRRRQAUUUUAed13ln/x6Qf7i/yrg67yz/49IP8AcX+VfK8PfHL0PZzP4UWKKKK+qPGP/9X8ufCXxH8d+ArbUbbwRrl1oP8AaqLHdS2Mht55YlOfLM8eJRGTyyBgrEAsDgYxp/FHiW6vV1K51a7lu0OVmeeRpAfZy2R+dYVFf0r7KN27as/Jed2tc+ivh7+1p+0b8MNQivvCvj/VfLix/ot5cPfWjKOxguDJGM9MgBvQivfvjd/wUi+O3xk8E2vgi1W38IW8sHl6rNpbSLLfscggOxLQxEYBjViTzucqdo/PeiuGplGFnUVWVNcy62OmGOrRi4Kbswooor0TkCvXpfir5nwEtvgf/ZePs/iafxF/aHn9fOsorPyPI2cY8vfv8znONvGT5DRWdSlGVuZbO5cZuN7dQooorQg0LXV9VsYzDY3s9vGTuKxyMgye+ARzTbvU9S1AKt/dy3ITJUSyM+M9cbicVRopcq3Hdly01C/sN32G5lt9+N3luyZx0zgjOM0y6vLy+cS3s8lw4GA0jFyB6ZJPFVqKLLcVy/barqllH5NneTQRk52xyMoz64BFFxquqXez7VeTTeWdy75GbafUZJwaoUUcqHc2P+Eg1/8A6CVz/wB/n/xrPubu6vZPOvJnnkxjdIxY4HbJzVeihRXQLhWlBrOr2sSwWt9PDEucIkrKoycnABx1rNooaT3Fc0bjWNWu4jBdXs80TYyrysynHIyCcU7SNb1nw/eLqOg39xpt2nCzW0rwyD6MhB/Wsyilyq1rDu9z1yX4/wDx4mtjZTfEjxLJbkY8ttYvCmPTaZcV5Xd3l3f3Ml7fzvc3Ex3PJIxd3Y92Y5JP1qvRU06MI/CkipVJPdhRRRWhAV1Hhrxx418FytP4O8QahoUrnLPYXctqxI9TEyk1y9FTKKas0NNrVHo3iH4xfFzxbaNp/irxvrms2rjDRXupXNzGR6FZJGH6V5zRRShTjFWirDlNvVsK9I8P/GT4veE7RLDwt4413RrWMYWKy1O6t4wPQLHIoFeb0UTpxkrSVwjNrVM7LxP8RviF42VV8Z+J9U14Kcgahez3QB9R5rtXG0UU4QUVaKsKUm3dj45JIZFliYo6EMrKcEEcggjoRVm71HUNQKm/uZbkpnb5rs+M9cbicVTop2FcKKKKYFu6v7++2fbbmS48vO3zHZ9ueuMk46VHb3NzZzLcWkrwSrnDoxVhng4I56VBRSsgubX/AAkfiH/oKXX/AH/f/Gj/AISPxD/0FLr/AL/v/jWLRS5F2K5mak+ua1cxNBc6hcSxPwyvK7KR7gnFZdFFNJLYTZe07U9S0e8j1HSLuWxu4TlJoJGikU+qspBH4GvTJfj78dp7T+z5viP4kktSNvlNrF4Y8em0y4x+FeS0VE6MJayimVGpJbMnubq5vbiS7vJXnnlJZ5JGLOzHqSx5J+tQUUVoQXrTU9S09WWwu5rYPywjkZASPXaRVSSSSaRpZWLu5LMzHJJPJJJ6k0yilYdy/aapqdgrJY3c1srHJEcjICfU4IqnLLJNI00zmSRyWZmOSSepJPUmmUUWC4UUUUxGnca1rF3C1vd3880TYyjyuynByMgnHWobTUtR0/f9gupbbzMbvKdk3Y6Z2kZxmqVFLlQ7s2v+Ej8Q/wDQUuv+/wC/+NULq/vr4hr65kuCvQyOXx+ZNVKKFFdgcmFFFFMQV6D4b+LXxV8G2y2XhDxnrWh269I7HUbm2QfRYpFFefUVE6cZK0lcqMmtUzufE3xP+JfjWH7P4y8W6vr0Wc7L+/uLpcj2ldhXDUUU4QjFWirClJt3YV2vhn4k/EXwUhi8G+KdV0FCclbC+ntQSe+InWuKoonBSVpK4Rk1qjufE3xP+JXjWH7N4y8Wavr0IOdl/f3F0ufXErsK4aiiiEIxVoqwSk27sKKKKoQUUUUAFFFFABRRRQAUUUUAFFFFABRRRQAUUUUAFFFFABRRRQAUUUUAFFFFABRRRQAUUUUAFFFFABRRRQAUUUUAFFFFABRRRQAUUUUAFFFFABRRRQAUUUUAFFFFABRRRQAUUUUAFdh4k/5BWi/9cf8A2VK4+uw8Sf8AIK0X/rj/AOypUS3RcdmcfRRRVkBXv/7Nf7QWtfs1fElfiLoulRa0XtJrKe0lkMQkhmZHO2QKxVgyKQdp9Mc14BXrvwS+CPjv4/8AjhPAPw+hhk1AwSXUklxIYoIIIiqtJIwViBudV4UklgMVyY6FKVGar/DbX0N8NKaqRdP4uh+n/wDw+Im/6I8f/B//APe+j/h8RN/0R4/+D/8A+99eQ/8ADpz9or/oY/Cv/gXff/INH/Dpz9or/oY/Cv8A4F33/wAg18F9QyH+dfez6b6zmX8v4I9e/wCHxE3/AER4/wDg/wD/AL30f8PiJv8Aojx/8H//AN768h/4dOftFf8AQx+Ff/Au+/8AkGj/AIdOftFf9DH4V/8AAu+/+QaPqGQ/zr72H1nMv5fwR69/w+Im/wCiPH/wf/8A3vo/4fETf9EeP/g//wDvfXkP/Dpz9or/AKGPwr/4F33/AMg0f8OnP2iv+hj8K/8AgXff/INH1DIf5197D6zmX8v4I+P/ANpP9oLWv2lfiU3xF1rSotFKWkNlBaQyGURwws7jdIVUsxZ2JO0emOK8Br1342/BHx38APHD+AfiDDDHqAgjuo5LeQywTwSllWSNiqkjcjLyoIKkYryKvvcDClGjFUPhtp6HzOJlN1JOp8XUKKKK6zA7Dw3/AMgrWv8Arj/7K9cfXYeG/wDkFa1/1x/9leuPqI7suWyCiiirICiiigAooooA87rvLP8A49IP9xf5Vwdd5Z/8ekH+4v8AKvleHvjl6Hs5n8KLFFFFfVHjH//W/IOiiiv6YPyM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rsPEn/IK0X/rj/wCypXH12HiT/kFaL/1x/wDZUqJbouOzOPoooqyAr1r4K/G7x7+z/wCNk8f/AA7mhTURBJayR3KGSCeCUqzRyKGUldyq3DAgqDmvJaKyrUY1IOE1dMunUcJKUd0fpl/w9l/aY/6Frwl/4CX/AP8AJ9H/AA9l/aY/6Frwl/4CX/8A8n1+ZtFeF/qpgP8An2el/beJ/mP0y/4ey/tMf9C14S/8BL//AOT6P+Hsv7TH/QteEv8AwEv/AP5Pr8zaKP8AVTAf8+x/23if5j9Mv+Hsv7TH/QteEv8AwEv/AP5Po/4ey/tMf9C14S/8BL//AOT6/M2ij/VTAf8APsX9t4n+Y9a+NXxu8fftAeN5PH/xEmhfUTBHaxx2yGOCCCIsyxxqWYhdzs3LEksTmvJaKK92hRjTgqcFZI82pUc5OUt2FFFFakHYeG/+QVrX/XH/ANleuPrsPDf/ACCta/64/wDsr1x9RHdly2QUUUVZAUUUUAFFFFAHndd5Z/8AHpB/uL/KuDrvLP8A49IP9xf5V8rw98cvQ9nM/hRYooor6o8Y/9f8g6KKK/pg/Iw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uw8Sf8grRf+uP/ALKlcfXaagh1Tw1Z3cHzNYjy3A6gAAZ/QH6Gs57ouOzOLooorQgKKKKACiiigAooooAKKKKACiiigAooooA7Dw3/AMgrWv8Arj/7K9cfXaaeh0vw1eXc/wArXw8tAepBBGf1J+gri6zhuy5bIKKKK0ICiiigAooooA87rvLP/j0g/wBxf5Vwdd5Z/wDHpB/uL/KvleHvjl6Hs5n8KLFFFFfVHjH/0PyDooor+mD8j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2NH1ibSZmYL5kMgxIh6Ef41j0Umr6MadjtHsvC2onzba7Nk79UcfKD+P9GxUf8Awjelf9BqH/x3/wCLrj6KjkfRlcy7HYf8I3pX/Qah/wDHf/i6P+Eb0r/oNQ/+O/8AxdcfRT5H3DmXY7D/AIRvSv8AoNQ/+O//ABdH/CN6V/0Gof8Ax3/4uuPoo5H3DmXY7D/hG9K/6DUP/jv/AMXR/wAI3pX/AEGof/Hf/i64+ijkfcOZdjsP+Eb0r/oNQ/8Ajv8A8XR/wjelf9BqH/x3/wCLrj6KOR9w5l2Ow/4RvSv+g1D/AOO//F0f8I3pX/Qah/8AHf8A4uuPoo5H3DmXY7D/AIRvSv8AoNQ/+O//ABdSJZeFtOPm3N2b106Ig+Un8P6tiuLopcj6sOZdjY1jWJtWmVivlwxjEaDoB/jWPRRVpW0RLdwooopiCiiigAooooA87rvLP/j0g/3F/lXB13ln/wAekH+4v8q+V4e+OXoezmfwosUUUV9UeMf/0fyDooor+mD8j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87rvLP8A49IP9xf5Vwdd5Z/8ekH+4v8AKvleHvjl6Hs5n8KLFFFFfVHjH//S/IOiiiv6YPyM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zuu8s/wDj0g/3F/lXB13ln/x6Qf7i/wAq+V4e+OXoezmfwosUUUV9UeMf/9P9jf8AhmX9m7/olHhP/wAEVh/8Zo/4Zl/Zu/6JR4T/APBFYf8Axmvb6K6vrtb+d/ezL6vT/lX3HiH/AAzL+zd/0Sjwn/4IrD/4zR/wzL+zd/0Sjwn/AOCKw/8AjNe30UfXa387+9h9Xp/yr7jxD/hmX9m7/olHhP8A8EVh/wDGaP8AhmX9m7/olHhP/wAEVh/8Zr2+ij67W/nf3sPq9P8AlX3HiH/DMv7N3/RKPCf/AIIrD/4zR/wzL+zd/wBEo8J/+CKw/wDjNe30UfXa387+9h9Xp/yr7jxD/hmX9m7/AKJR4T/8EVh/8Zo/4Zl/Zu/6JR4T/wDBFYf/ABmvb6KPrtb+d/ew+r0/5V9x4h/wzL+zd/0Sjwn/AOCKw/8AjNH/AAzL+zd/0Sjwn/4IrD/4zXt9FH12t/O/vYfV6f8AKvuPEP8AhmX9m7/olHhP/wAEVh/8Zo/4Zl/Zu/6JR4T/APBFYf8Axmvb6KPrtb+d/ew+r0/5V9x4h/wzL+zd/wBEo8J/+CKw/wDjNH/DMv7N3/RKPCf/AIIrD/4zXt9FH12t/O/vYfV6f8q+48Q/4Zl/Zu/6JR4T/wDBFYf/ABmj/hmX9m7/AKJR4T/8EVh/8Zr2+ij67W/nf3sPq9P+VfceIf8ADMv7N3/RKPCf/gisP/jNH/DMv7N3/RKPCf8A4IrD/wCM17fRR9drfzv72H1en/KvuPEP+GZf2bv+iUeE/wDwRWH/AMZo/wCGZf2bv+iUeE//AARWH/xmvb6KPrtb+d/ew+r0/wCVfceIf8My/s3f9Eo8J/8AgisP/jNH/DMv7N3/AESjwn/4IrD/AOM17fRR9drfzv72H1en/KvuPEP+GZf2bv8AolHhP/wRWH/xmj/hmX9m7/olHhP/AMEVh/8AGa9voo+u1v5397D6vT/lX3HiH/DMv7N3/RKPCf8A4IrD/wCM0f8ADMv7N3/RKPCf/gisP/jNe30UfXa387+9h9Xp/wAq+48Q/wCGZf2bv+iUeE//AARWH/xmj/hmX9m7/olHhP8A8EVh/wDGa9voo+u1v5397D6vT/lX3HiH/DMv7N3/AESjwn/4IrD/AOM0f8My/s3f9Eo8J/8AgisP/jNe30UfXa387+9h9Xp/yr7jxD/hmX9m7/olHhP/AMEVh/8AGaP+GZf2bv8AolHhP/wRWH/xmvb6KPrtb+d/ew+r0/5V9x4h/wAMy/s3f9Eo8J/+CKw/+M0f8My/s3f9Eo8J/wDgisP/AIzXt9FH12t/O/vYfV6f8q+48Q/4Zl/Zu/6JR4T/APBFYf8Axmj/AIZl/Zu/6JR4T/8ABFYf/Ga9voo+u1v5397D6vT/AJV9x4h/wzL+zd/0Sjwn/wCCKw/+M0f8My/s3f8ARKPCf/gisP8A4zXt9FH12t/O/vYfV6f8q+48Q/4Zl/Zu/wCiUeE//BFYf/GaP+GZf2bv+iUeE/8AwRWH/wAZr2+ij67W/nf3sPq9P+VfceIf8My/s3f9Eo8J/wDgisP/AIzR/wAMy/s3f9Eo8J/+CKw/+M17fRR9drfzv72H1en/ACr7jxD/AIZl/Zu/6JR4T/8ABFYf/GaP+GZf2bv+iUeE/wDwRWH/AMZr2+ij67W/nf3sPq9P+VfceIf8My/s3f8ARKPCf/gisP8A4zR/wzL+zd/0Sjwn/wCCKw/+M17fRR9drfzv72H1en/KvuPEP+GZf2bv+iUeE/8AwRWH/wAZo/4Zl/Zu/wCiUeE//BFYf/Ga9voo+u1v5397D6vT/lX3HiH/AAzL+zd/0Sjwn/4IrD/4zR/wzL+zd/0Sjwn/AOCKw/8AjNe30UfXa387+9h9Xp/yr7jxD/hmX9m7/olHhP8A8EVh/wDGaP8AhmX9m7/olHhP/wAEVh/8Zr2+ij67W/nf3sPq9P8AlX3HiH/DMv7N3/RKPCf/AIIrD/4zR/wzL+zd/wBEo8J/+CKw/wDjNe30UfXa387+9h9Xp/yr7jxD/hmX9m7/AKJR4T/8EVh/8Zo/4Zl/Zu/6JR4T/wDBFYf/ABmvb6KPrtb+d/ew+r0/5V9x4h/wzL+zd/0Sjwn/AOCKw/8AjNH/AAzL+zd/0Sjwn/4IrD/4zXt9FH12t/O/vYfV6f8AKvuPEP8AhmX9m7/olHhP/wAEVh/8Zo/4Zl/Zu/6JR4T/APBFYf8Axmvb6KPrtb+d/ew+r0/5V9x4h/wzL+zd/wBEo8J/+CKw/wDjNH/DMv7N3/RKPCf/AIIrD/4zXt9FH12t/O/vYfV6f8q+48Q/4Zl/Zu/6JR4T/wDBFYf/ABmj/hmX9m7/AKJR4T/8EVh/8Zr2+ij67W/nf3sPq9P+VfceIf8ADMv7N3/RKPCf/gisP/jNH/DMv7N3/RKPCf8A4IrD/wCM17fRR9drfzv72H1en/KvuPEP+GZf2bv+iUeE/wDwRWH/AMZo/wCGZf2bv+iUeE//AARWH/xmvb6KPrtb+d/ew+r0/wCVfceIf8My/s3f9Eo8J/8AgisP/jNH/DMv7N3/AESjwn/4IrD/AOM17fRR9drfzv72H1en/KvuPEP+GZf2bv8AolHhP/wRWH/xmj/hmX9m7/olHhP/AMEVh/8AGa9voo+u1v5397D6vT/lX3HiH/DMv7N3/RKPCf8A4IrD/wCM0f8ADMv7N3/RKPCf/gisP/jNe30UfXa387+9h9Xp/wAq+48Q/wCGZf2bv+iUeE//AARWH/xmj/hmX9m7/olHhP8A8EVh/wDGa9voo+u1v5397D6vT/lX3HiH/DMv7N3/AESjwn/4IrD/AOM0f8My/s3f9Eo8J/8AgisP/jNe30UfXa387+9h9Xp/yr7jxD/hmX9m7/olHhP/AMEVh/8AGaP+GZf2bv8AolHhP/wRWH/xmvb6KPrtb+d/ew+r0/5V9x4h/wAMy/s3f9Eo8J/+CKw/+M0f8My/s3f9Eo8J/wDgisP/AIzXt9FH12t/O/vYfV6f8q+48Q/4Zl/Zu/6JR4T/APBFYf8Axmj/AIZl/Zu/6JR4T/8ABFYf/Ga9voo+u1v5397D6vT/AJV9x4h/wzL+zd/0Sjwn/wCCKw/+M0f8My/s3f8ARKPCf/gisP8A4zXt9FH12t/O/vYfV6f8q+48Q/4Zl/Zu/wCiUeE//BFYf/GaP+GZf2bv+iUeE/8AwRWH/wAZr2+ij67W/nf3sPq9P+VfceIf8My/s3f9Eo8J/wDgisP/AIzR/wAMy/s3f9Eo8J/+CKw/+M17fRR9drfzv72H1en/ACr7jxD/AIZl/Zu/6JR4T/8ABFYf/GaP+GZf2bv+iUeE/wDwRWH/AMZr2+ij67W/nf3sPq9P+VfceIf8My/s3f8ARKPCf/gisP8A4zR/wzL+zd/0Sjwn/wCCKw/+M17fRR9drfzv72H1en/KvuPEP+GZf2bv+iUeE/8AwRWH/wAZo/4Zl/Zu/wCiUeE//BFYf/Ga9voo+u1v5397D6vT/lX3HiH/AAzL+zd/0Sjwn/4IrD/4zR/wzL+zd/0Sjwn/AOCKw/8AjNe30UfXa387+9h9Xp/yr7jxD/hmX9m7/olHhP8A8EVh/wDGaP8AhmX9m7/olHhP/wAEVh/8Zr2+ij67W/nf3sPq9P8AlX3HiH/DMv7N3/RKPCf/AIIrD/4zR/wzL+zd/wBEo8J/+CKw/wDjNe30UfXa387+9h9Xp/yr7jxD/hmX9m7/AKJR4T/8EVh/8Zo/4Zl/Zu/6JR4T/wDBFYf/ABmvb6KPrtb+d/ew+r0/5V9x4h/wzL+zd/0Sjwn/AOCKw/8AjNH/AAzL+zd/0Sjwn/4IrD/4zXt9FH12t/O/vYfV6f8AKvuPEP8AhmX9m7/olHhP/wAEVh/8Zo/4Zl/Zu/6JR4T/APBFYf8Axmvb6KPrtb+d/ew+r0/5V9x4h/wzL+zd/wBEo8J/+CKw/wDjNH/DMv7N3/RKPCf/AIIrD/4zXt9FH12t/O/vYfV6f8q+48Q/4Zl/Zu/6JR4T/wDBFYf/ABmj/hmX9m7/AKJR4T/8EVh/8Zr2+ij67W/nf3sPq9P+VfceIf8ADMv7N3/RKPCf/gisP/jNH/DMv7N3/RKPCf8A4IrD/wCM17fRR9drfzv72H1en/KvuPEP+GZf2bv+iUeE/wDwRWH/AMZo/wCGZf2bv+iUeE//AARWH/xmvb6KPrtb+d/ew+r0/wCVfceIf8My/s3f9Eo8J/8AgisP/jNH/DMv7N3/AESjwn/4IrD/AOM17fRR9drfzv72H1en/KvuPEP+GZf2bv8AolHhP/wRWH/xmj/hmX9m7/olHhP/AMEVh/8AGa9voo+u1v5397D6vT/lX3HiH/DMv7N3/RKPCf8A4IrD/wCM0f8ADMv7N3/RKPCf/gisP/jNe30UfXa387+9h9Xp/wAq+48Q/wCGZf2bv+iUeE//AARWH/xmj/hmX9m7/olHhP8A8EVh/wDGa9voo+u1v5397D6vT/lX3HiH/DMv7N3/AESjwn/4IrD/AOM0f8My/s3f9Eo8J/8AgisP/jNe30UfXa387+9h9Xp/yr7jxD/hmX9m7/olHhP/AMEVh/8AGaP+GZf2bv8AolHhP/wRWH/xmvb6KPrtb+d/ew+r0/5V9x4h/wAMy/s3f9Eo8J/+CKw/+M0f8My/s3f9Eo8J/wDgisP/AIzXt9FH12t/O/vYfV6f8q+48Q/4Zl/Zu/6JR4T/APBFYf8Axmj/AIZl/Zu/6JR4T/8ABFYf/Ga9voo+u1v5397D6vT/AJV9x4h/wzL+zd/0Sjwn/wCCKw/+M0f8My/s3f8ARKPCf/gisP8A4zXt9FH12t/O/vYfV6f8q+48Q/4Zl/Zu/wCiUeE//BFYf/GaP+GZf2bv+iUeE/8AwRWH/wAZr2+ij67W/nf3sPq9P+VfceIf8My/s3f9Eo8J/wDgisP/AIzR/wAMy/s3f9Eo8J/+CKw/+M17fRR9drfzv72H1en/ACr7jxD/AIZl/Zu/6JR4T/8ABFYf/GaP+GZf2bv+iUeE/wDwRWH/AMZr2+ij67W/nf3sPq9P+VfceIf8My/s3f8ARKPCf/gisP8A4zR/wzL+zd/0Sjwn/wCCKw/+M17fRR9drfzv72H1en/KvuP5yP8AhWXw3/6FTSf/AAAt/wD4iv2P+GH7N/7O978NPCV7e/C7wrcXFxpFhJJJJoli7u726FmZjCSSScknkmvynr9wPhN/ySvwb/2BdO/9Jo6iOKqLaT+8bowe6RyH/DMv7N3/AESjwn/4IrD/AOM0f8My/s3f9Eo8J/8AgisP/jNe30Vf12t/O/vYvq9P+Vfcf//U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5/wCv3A+E3/JK/Bv/AGBdO/8ASaOvw/r9wPhN/wAkr8G/9gXTv/SaOgD0CiiigD//1f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+f8Ar9wPhN/ySvwb/wBgXTv/AEmjr8P6/cD4Tf8AJK/Bv/YF07/0mjoA9AooooA//9b9/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n/AK/cD4Tf8kr8G/8AYF07/wBJo6/D+v3A+E3/ACSvwb/2BdO/9Jo6APQKKKKAP//X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5/wCv3A+E3/JK/Bv/AGBdO/8ASaOvw/r9wPhN/wAkr8G/9gXTv/SaOgD0CiiigD//0P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+f8Ar9wPhN/ySvwb/wBgXTv/AEmjr8P6/cD4Tf8AJK/Bv/YF07/0mjoA9AooooA//9H9/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n/AK/cD4Tf8kr8G/8AYF07/wBJo6/D+v3A+E3/ACSvwb/2BdO/9Jo6APQKKKKAP//S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5/wCv3A+E3/JK/Bv/AGBdO/8ASaOvw/r9wPhN/wAkr8G/9gXTv/SaOgD0CiiigD//0/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+f8Ar9wPhN/ySvwb/wBgXTv/AEmjr8P6/cD4Tf8AJK/Bv/YF07/0mjoA9AooooA//9T9/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n/AK/cD4Tf8kr8G/8AYF07/wBJo6/D+v3A+E3/ACSvwb/2BdO/9Jo6APQKKKKAP//V/fyiiigAooooAKKKKACiiigAooooAKKKKACiiigAooooAKKKKACiiigAooooAKKKKACiiigAooooAKKKKACiv55f+Cgn7Qvxy+H/AO1B4i8MeCPHesaHpFva6c0drZ3ksMKNJaxs5CKQAWYkn3qunww/4KxSIsiX3igqwBB/4SC16H/t7r6+lwm3RhWqV4xUldXdjw5Z2ueUI027O2h/RFRX88H/AAq3/grJ/wA/vij/AMKC1/8Akuj/AIVb/wAFZP8An98Uf+FBa/8AyXR/qrT/AOgqn94/7Zl/z5l9x/Q/RXy7+x7o/wAatC+B+nad8f5LyXxil1dtO19dJdz+S0pMOZY3kUjb0G7ivqKvl8TRVOpKmpJ2drrZ+h69KpzRUrWuFFFFYGgUUUUAFFFFABRRRQAUUUUAFFFFABRRRQAUUUUAFFFFABRRRQAUUUUAFFFfOeofta/s7aX49b4X3/jW2h8ULfJppsTDcFxeO4jWLcItmS5Azux71tRw9Spf2cW7dlczqVYx+J2PoyiiisTQKKKKACiiigAooooAKKK/Nz9sv/goHoP7PF9J8PPAFnB4i8cGPdP5rn7Hpu8ZTzwhDSSsDuEQZcDDMwyA3bgMvq4moqVFXZhicTCjDnqOyP0jor+azR/FH/BSr9qSM+JPCV/4kl0xztjl0+4TQbBgf4UdXtY5QOhO5yO5zW9L+zb/AMFP/CUR1TTtQ8SPsHmOLPxQkj564MYvMyH2AbPvX0suEoQfLVxMFLtf/hjyFnblrCjJrvY/o1or+dfwb/wUL/a2+APiVPC3x60ebXoIgvmWWs2n9m6isfZop1jUtns0iSA9j3r9wfgR8ePAH7RHgOHx98PbmSS18wwXNvOmye0uVVWaGVeRuAYEFSVIIIJryc14exGESnOzi+q1R24PNKVd8sdH2e57PRRRXhnohRRRQAUUV5R8VPjj8KfglaafffFPxDD4fg1V5I7ZpY5ZBK8QBcDykcjAYdcVpSpSnJRgrvsiZzUVeTsj1eiuL+H3xE8GfFTwra+Nvh/qiaxod60iw3MauiuYXMbgCRVbh1I5Hau0qZwcW4yVmhxkmroKK/D3/got+1H8e/g18erHwn8M/F0+haTLodpdNbxQ28imaSe4VnzLG7ZIRR1xxX6P/sW+O/FvxM/Zk8E+OPHWovq2uanHem5unVEaQxXs8SZWNVUYRFHAHSvYxeRVaOFhi5Ncstt76pvt5HBQzGFStKgk7o+o6KKK8U9AKKKKACiivze/bY/b2sP2cLtPh54CsoNb8czwrNN9oJNpp0UgzGZlQqzyuPmWMMuFIZjgqG7MBgKuJqqlRV2zDE4mFGDnUdkfpDRX87fh3VP+Co37RtlF4r8N6jrdro9+N8FxDPbaFbNH2aLBgd19GXdn1PWv24/Zz0P4leGvgp4V0H4wXMl54wsreSPUJpbn7ZJI4mfYzTktvJj25OT6V6GaZL9VinKrGUr2aTu0cuDzD2z0g0u7PbKKKK8M9EKKKKACiiigAooooAKKKKACiiigAoor+Zr4q/tvftT6B8avGHhnSPH91baZp3iHULO3gFvaERwQ3bxogJhJICgDJJPvXtZLkVXHSlGk0rd7/wCTPPx+Yww6Tmm79j+mWiiivFPQCvFPjX+0N8Jv2e9K03V/irrJ0qDV5ngtVSCW4kkeNdzkJCrNtUEZbGAWUdSK9rr+cr9oLUvE/wC3p+2hD8MvAE5fw9oLvptvcgF4ILS2fN9ftjgh3yEORvAiXOSK93IMqhiqr9q7QiryZ52ZY2VGC5FeTdkj92fg38cPh78e/Ddx4u+Gl1cX2kW9w1qbia0mtVeVVDME85ELhQwyVyAeM5yB65XFfDr4f+GPhX4H0b4e+DbUWej6HbrbwJ1Ygcs7kY3PIxLu38TEnvXa15GI9n7SXsr8vS+9jtpc3KufcKKKKxNAooooAKKKKACiiigAooooAKKKKACiiigAooooAKKKKACiiigAooooAKKKKACiiigAooooAKKKKACiiigD+f8Ar9wPhN/ySvwb/wBgXTv/AEmjr8P6/cD4Tf8AJK/Bv/YF07/0mjoA9AooooA//9b9/KKKKACiiigAooooAKKKKACiiigAooooAKKKKACiiigAooooAKKKKACiiigAooooAKKKKACiiigAooooA/mC/wCCmf8Ayd74o/689L/9I46/pzsP+PG3/wCuafyFfzGf8FM/+TvfFH/Xnpf/AKRx1/S1Y+IvD4srcHU7X/Vp/wAtk9B719zxMm8Dgrfy/pE+dyh/7RiPX9WdHRWN/wAJH4f/AOgpa/8Af9P8aP8AhI/D/wD0FLX/AL/p/jXxHI+x9DdGzRTI5I5Y1liYOjgMrKcgg8ggjqDX4f8A/BVP4p/E7wD8TfBdj4E8X6x4ctrrR5ZJYtN1C4s0kcXDAM6wugZscZPOK9LKMsljK6oRdm7/AIHJjsYqFN1Grn7h0V+A8/7W/wC0n8b/AAt4G/Z9/Zh/tC+1q00LTV1/XlZmvZLwwL5+67mOII0c4edmDvICFbGN/G6r/wAE1/20dYtz4k1fxBp2o6oSXMM2sXMt4WPJPmPF5eSe/m9a9mPC8YaYqvGD6J6v1aurHBLOHL+DTcl36H9FVFfzLfBb9rf9on9kf4ojwJ8W59TvtEsLhLfVtE1V2nmtomwfNtHkYlGCEOgRvKkB7ghx/S5pmpWGs6baavpc63NlfRRzwSocrJFKoZHU+jKQRXm51kdTBSjzNSjLZrqdeX5jHEJ2Vmt0XaK8q+NXxi8H/Af4c6r8S/G0zLYaaoCQx4865nfiOCEEgF3P4AZY4UEj8Atd/aI/bO/bg8c3nhL4Vm+07Sc+YNL0ib7JbWtvnCteXuYy+cc+Y4VmHyIOBVZRkFXFxdS6jBbyewsdmcKLULNyeyR/SlRX87p/4Jlftj2sZ8R2/ifSW1PG/wAuPVrxbvcOQPMMATOf+mmM966X4NfHv9uX9nb4yeGfgv8AFvTNR8SW3iK+hsoLPWH895BK6xmWz1IeZuWPILZeSNQCCFPI9CfDFOcW8NiIza1tt92pyxziUWlWpOKfXc/f2ivlT9t7xBr3hb9lfx/r/hnUrnSNTs7W3aC6s5nt54i13CpKSRlWUkEg4I4JFfDX/BJ74lfEX4g3fxPXx74q1XxKLFNGNuNTvp7zyfMN5v8AL85327tq7sYzgZ6CvLoZPKpg6mMUtIu1vu/zOypj1GvGhbVq/wCf+R+yFFFfIf7ePiPxD4T/AGT/AB54h8K6pdaNqlomnmG7sp3t7iLfqFsjbJYyrrlWKnB5BI6GvOwmHdarCknbmaX3ux1V6vJCU30Vz68or8f/APgk98R/iH8QbX4nt498Uap4lNg+jC3Op3s955Pmi83+X5zvt3bV3YxnAz0FfsBXTmuXvC4iWHk7tW/FJmWCxSrUlVStcKK/Dz9rD/goT8Q/Evj2X4IfsrCUSx3LWMuqWcQury/uQdjRWK7XCxhsgSqC7kZQqoy3mmnf8E3P2xviNZp4k+IPjW0stQuF84Q6pqd5eXaStziVo45UU88lZH5r2aPDPLTjUxlVU77J6v7tDgnm95OFCDnbfsf0HUV/OBqWsftw/wDBPfxHptz4k1ObWPClzIqBHuZdR0S6/iaFWlCvbSkAkELG5AJG5QRX7wfAn40eFPj98MtI+JvhElLbUFKT27kGW0uo+JYJMfxIehwNylWAwwrizXIp4aEa0JKdN7SX5PsdGDzGNWTpyTjJdGev0V8Yfts/tWw/st/Dq1v9ItYtQ8WeIpJLfSrebPkp5SgzXEoUgskW5BtBBZmUZAyR+Qvgj4Vft3ftvxXHxBuPE89voN07xxXWo30thpzmM4ZLa1tVbKqcgssO0kEFiwNa5bw9KtR+s1aihT7vr6IjF5oqc/ZQi5S7I/pJor+eC/8A+CfH7cPwiiPiP4ceKIb+5twXCaDrF1a3WBycCdLZWz/dDknpjtX2d/wT/wD2lP2ifiX4u8S/B743aRLcXPhK1WWfU7qH7He20pcJHbXUWxQ7yDcyNhWwjFi+QRpjOHoxoyr4etGajv0a+RFDNG5qnVpuLe3VH6o1/Lv8SP8AlI5c/wDZQrP/ANL4q/Sj9r34Cftr/EL4y3PiP4F+Kr/SPCz2VrEkFvr82nRidFIlPkJIoBJxk45r8Tde8HfFWw+PEngXWtRml+Ia65FZNeNeNJN/abzKiSfayd24SEHzM5B5zX0/B+XU4RnUVVNyjquq9TyM9xUm4xcGrPfv6H9iVFfz/wD/AAyZ/wAFOv8AofdW/wDCtuf/AI7X7bfCLR/F/hz4SeENC8bTtfeJ9N0eyt9Qllnadpb2KBVmZ5zuZy0gJLnJPXmvi8zyunh4pwrRnfse/hMZOo2pU3H1PSqK/ny8aftB/wDBQL9pvx5rvw/+F2kah4XttGvZbG6tNG/0YWksLlGS61WTYQ4IOcSRq3UJWe3/AATH/bE8TxHW/EXizSBqD/vDHfatez3G/vl0t5Uz77z9a9VcL06aX1rERg303f6HG84lJ/uaTku+x/Q7RX8yJ+IP7ZP7AnxCsNF8WajdS6dL+8jsbu5a+0jULdCA/kFifLIyMlNkinG4YIB/oq+EvxM8P/GP4b+H/ib4XJGneILVbhEYgvE+SssT443RSKyNjjKnFefnGQzwsY1VJShLZo6cDmUazcGnGS3TPRKKKK8E9Iw/E+txeGvDWreI5xmLSrSe7YHusEbSH9BX8x37GPgW1/ac/a3gvfikRq8Mr3viDU4pRlbyVG3hGB4KNNIpZehQFehr+nzV9Mtta0m90a9G63v4JLeQeqSqUb9DX8qvhfVviB+wd+1GLnWNO+13nhe5mglhkDRR6jp04aPzYm7LLGd8bchXA3A7StfecHJyo4mnSdqjWn47fP8AQ+bz12qUZz+BPX8D+reGGK3iSC3RY4o1CoigKqqBgAAcAAdBUlfLvwe/bJ/Z4+NlnA/hbxba2OpzYB0zU3Syvlc/wiORsS/WJnX3r6ir4rEYapSlyVYtPzPoKVWE1zQd0eafFX4P/Dn41eF5/CHxK0SDWLCUHYZFxNbuf+WkEo+eJx/eUjPQ5GRWV8Cvgp4Q/Z++G9h8M/BXmyWFlJNM08+0z3Es7l2klZQoLYwowB8qgAYFewUUfWqns/Y8z5b3t0uHsYc/PbXuFFfKP7Znxu8e/s+/BO8+Ivw/0O31m8huYbaaS5ZvKso7jKLcNGmDIBJsTbvXlwSSARX5AWHwz/4KR/tZoNe1zU9V0vQ77DJ/aF2dGsGRuVKWUIVnXHRxC2RzuOa9jLchdel7epUjCF7Xb/Q4MXmSpz9nGDlLyP6LaK/nR1j/AIJp/tjeCbSTxP4b1/TtU1C3Uy+VpWq3UV4zLzhGnhgUtjp84z09M+sfsKftx/E2y+J1n+z98e7+41SLUrhtPsrzUM/b7LUFOxba4kbDyLI4Mfz5kWQgZ25A7a/C6dKVbCVlU5d0tH+bMKecNTUK1NxvsfutX40/8FiP+RN+Gv8A1/6j/wCioq+9v2vfA/xi+IXwaufDnwL1OfSPFL3trIk9vfPp0ghRiZR56MpAI6jPNfz5/tTfB79qr4YaVoF1+0V4hvNbs7+adNPW61iXVBHIiqZCqyO2zIK5I6/hXVwdgISxEK7qpNN+71ehjn2JkqUqfI7O2vTc/br/AIJp/wDJnvg//r41T/0vnr7yr+Zn4Afs+ftyePfhbpfif4K+LdQ0rwjdPcra28HiGewjRo5nSXECSKq5kDEkDk896/V/9hn4R/tQ/C658Zv+0br93rcepJYDTBdavLqnlmIz+ftEjt5e7fHnGN2PaseIsppRqVq6rxbu3y9dXt8i8rxs3CnTdNpW36bH3le6DoepTC41HTra6lACh5YUdsDoMsCcc1dtbS1sYEtbKFLeGPO1I1CKMnJwBgDmvxE/4Kp/FP4neAfib4LsfAni/WPDltdaPLJLFpuoXFmkji4YBnWF0DNjjJ5xX6lfsuatquvfs5/DbWtcvZtR1C90GwmuLm5kaaaaR4VLPJI5LMxPJJJJrycXlE6WEp4pyupdOx3UMdGdadFLWJ7zRXxh+2z+1bD+y38OrW/0i1i1DxZ4ikkt9Kt5s+SnlKDNcShSCyRbkG0EFmZRkDJH5C+CPhV+3d+2/FcfEG48Tz2+g3TvHFdajfS2GnOYzhktrW1VsqpyCyw7SQQWLA10Zbw9KtR+s1aihT7vr6IyxeaKnP2UIuUuyP6SaK/ngv8A/gnx+3D8Ioj4j+HHiiG/ubcFwmg6xdWt1gcnAnS2Vs/3Q5J6Y7V9nf8ABP8A/aU/aJ+Jfi7xL8HvjdpEtxc+ErVZZ9Tuofsd7bSlwkdtdRbFDvINzI2FbCMWL5BGmM4ejGjKvh60ZqO/Rr5EUM0bmqdWm4t7dUfqjX8tXg2wg/aM/b7jt/F6fb7HxD4su5riFzlXs7WSSUQE/wBwQxCPH90Yr71+P/7Nv7f/AIs+MvizxH8MfGWpWHha/vWk0+CLxJPaRxwlVACwLIAgyDwBX5G/Cfwd8VfFXxn07wd8NdRmsfHNxdXUVtdRXjWkqzxRyNMRcqQykorgnPOcd6+q4XyynSo1qkK0W3Hp9nR7/wBdDxs5xcpzhCVN2T+/0/rqf2IIixqEQBVUAAAYAA7CnV/P/wD8Mmf8FOv+h91b/wAK25/+O1+ynx6+IPi34R/BHxJ8RPCeix+ItX8PWP2n7LLKyIUQjzpWKgswiTdIyggsFIDAnNfFY7KI05whSqxm5O2j2239bn0GHxspRlKcHFLue2UV/Obp83/BR/8AbLH9taZd6ppvhm7yY3im/sPSjEx6IFKPcoPX98fU8Vfvf+CX37XenQnXbHxPot5qKAsI7fVLxLkkcgCSW3jTOfVwM969V8MUab5cRioxl23+/VHF/a9SXvUqLa+7/M/ojor+dz9mr9tH44/s7/FyH4O/tE3t7faCt2lhfxas5mvNJeQgLMk7ks0S7lZlLMhj+aPHGf6Iwc8ivHzjJqmDmozaaeqa2Z34HHwxEW46NbrsFFeVfGr4xeD/AID/AA51X4l+NpmWw01QEhjx51zO/EcEIJALufwAyxwoJH4Ba7+0R+2d+3B45vPCXwrN9p2k58waXpE32S2tbfOFa8vcxl8458xwrMPkQcCtcoyCri4updRgt5PYjHZnCi1Czcnskf0pUV/O6f8AgmV+2PaxnxHb+J9JbU8b/Lj1a8W73DkDzDAEzn/ppjPeul+DXx7/AG5f2dvjJ4Z+C/xb0zUfElt4ivobKCz1h/PeQSusZls9SHmbljyC2XkjUAghTyPQnwxTnFvDYiM2tbbfdqcsc4lFpVqTin13P39oqrfX1npllcalqM6WtpaRvLNLKwSOOOMFmdmPAVQCSTwBX8/37Q3/AAUM+Mnxp8c/8Kw/ZgF7pOk3EzWdtLYx7tW1Rycb4yAXgQ4ygj2uB8zsM7V8nKMlrYybVPRLdvZHbjswp0Ipz3ey7n9BdFfzqaf/AME3f20/G9pH4g8U+ILCwvmHmCHVtYuZ7pWPPLQRXCBv+2lY+pXH/BQX9hm5h1jVry/vPC8LhS0s7axojqTgKwYlrbceAf3Lnsa9pcLUZvkoYqMp9tvud2cDzipH3qlFqPc/pDrCk8L+GZpWnl0izeR2LMzW8ZYsTkkkrkknvXMfCPxhrfxB+GPhfxx4j0f+wNR17T4L2ax8zzPIM6BwNxCnlSDggFc4PINfgP8AE740/GOx/b3u/CVl481630JfG1naiwj1S6S0Fu13ErRCESCPyyCQV24IOMV5eU5LUxNSpTUrOKbfy9DsxuYRpRjJq9z+jyiivzK/bs/bvb9n2T/hV/wySK88dXcCyz3MoWSHS4pfuFozkPO6/MqN8qqVZgwIU+fl+X1cVVVGirt/1dnTisVCjBzm9D74+KPh/wAVeK/h54g8MeCdWj0HW9WtJLW2v5EaQWpmGxpQqlSXVCSnPDYPQV83/sc/sf6F+yr4a1SOW/j17xPrkoN3qKw+SBbx/wCqgiUsxVByzc5Zjzwq4/Izwl+y/wDt3ftZaenxA8U+Ip7PTNWUS283iDUJ7eOaJuQ0FpAkhSMg5X90iMOVyDmmeLv2Z/27v2R9Pf4g+GfEVxdaXpSmS4n0DUJ7mGGJeS09pOkZeMAZbMTooGWwBmvsKeSRjTlg44uN5PVW3a6X/T8DwpZg3JV3Qdls/L0P6Q6K/M79hX9u7/hoVz8MviVHDZeO7OAyw3EWI4NUii++yx8BJ0HzOi/Kwy6hQCq/pjXx+YZfVwtV0ays1/V0e7hsVCtBTg9Aor+bT4xftCfE7wZ+3Jq1pqHxB13T/CGkeMLc3NompXYs47CK5jaZPs6SbDH5YbKBcEZGDXqviX4l/tq/t6+INVj+B8F54V+HFnI8ELJcHToZkDYH2m6BDzysMF4oyyIMAr/E30T4QqJQnOolBpNt6JX6ebPLWeQblGMW5J2sup++1FfzZ+Mv+Cef7Znw40+fxvpV9Dr13aIJ3GialcPfjbydiyRwu7r6RlmP8IJ4r37/AIJ8/t0ePdW8e2HwK+M+qy65b6zuh0nUrtt13BdIpK288rfNKkuCEZ8uJCFyVb5ZxHCy9hKvhayqKO9tH+b/AEHSzn94qdam432P3Oooor5I9sKKKKACiiigAooooAKKKKACiiigAooooAKKKKACiiigAooooAKKKKACiiigAooooAKKKKAP5/6/cD4Tf8kr8G/9gXTv/SaOvw/r9wPhN/ySvwb/ANgXTv8A0mjoA9AooooA/9f9/KKKKACiiigAooooAKKKKACiiigAooooAKKKKACiiigAooooAKKKKACiiigAooooAKKKKACiiigAooooA/mC/wCCmf8Ayd74o/689L/9I469yh/4JDfGGaFJl8baCBIoYDbddxn/AJ5V4b/wUz/5O98Uf9eel/8ApHHX9Odh/wAeNv8A9c0/kK/TczzrEYPA4T2DtzR10vsl/mfIYPL6VfEV/aLZ/qz8Av8Ah0D8Yv8Aod9B/wC+br/41R/w6B+MX/Q76D/3zdf/ABqv6B6K+f8A9dsw/mX3I9X/AFfwv8v4s4L4V+ErvwD8MPB/gXUJkubrw5o+n6bLLFny5JLO3SFmTcAdrFSRkZxX4e/8FgP+Sr+BP+wJL/6UvX7/ANfgB/wWA/5Kv4E/7Akv/pS9VwbNyzKMnu7/AJE59FLCNLyP0M/4Jx/CrRPh1+zJ4e161tfL1jxorapfzn78gZ2W2UHqESEKVXpuZm/iNfedfO37I/8AybB8Lf8AsXdO/wDRC19E14GbVZVMVVnJ68z/ADPSwUFGjCK7I/AP/gr74WsNP+J/gXxdbQJHc6zpdxbTuowZDZSqULepCzYz1wAOgFfq5+xZq9zrf7Knwxvbty8kejQ2wJ67LUtAg/BUAr8zv+Cxn/Ic+Fn/AF7av/6Ha1+jf7CX/JpHw1/7B8n/AKUS19Rmr5slwzfd/wDtx4+DVswqpdv8j8uv+CunxMvtT+JPhP4T27sun6Fp51OZQflkur12jXcO/lxxfKe3mNX6afsI/BvR/g9+zf4VjtIwdU8VWsGuajMVw7zX0SyJGe+IYisYHTIZurGvxp/4KmWFzZ/tWXdxOSUvtH06aLPQIA8RA9t0bfjX9CXwY1S01v4PeBdZsFCW1/oWmTxKvRUltY2UD6A4q88bp5ThqcNnq/Xf82Tly5sbWnLdaI9Lqldabp19Na3N7axXEtjIZrd5EV2hkKsheMkEq2xmXIwcEjoTV2ivhUz6Q+Pf2+/+TQfiR/16W3/pZBX5+f8ABG//AI/Piz/1z0P+d7X6Cft9gn9kL4kADP8Aodt+l5BX58/8EcGUX/xYQkbjHohA74DXuf519vl3/IjxH+JfnE+exX/Ixpej/U/ceviv/goj/wAmb/ET/rnpv/pyta+1K+H/APgo5fW1l+x148S4ba10dMhjH95zqNu2P++VJ+gr5rJV/tlH/FH80etmH8Cp6P8AI+LP+CN//Hp8Wv8Af0P+V9X6B/twfEu++FX7MHjfxJpLtHqN1arpts6naySag625kU9QyI7OpHcCvz8/4I3/APHp8Wv9/Q/5X1fUH/BUaxu7v9k/Ubi23eXZarp002OnlmQxDd7b3X8cV9Nm1KM895JbOUfyR5GCm45dzLez/Nnwv/wSd8E+CR4q8W/Fvxfc2lve6GkFhpTXUyRlJLpXN1Igcj5hGEQMP4XYd6/dH/hOvBH/AEMOnf8AgXD/APFV/Od+w9+xn8Pf2qvDfijUPEniPUdH1Lw7dwRGKzWFkaC5jLRufMVjksjj0wK+5f8Ah0B8JP8Aoedc/wC/dt/8bro4lo4OpjJuvXakrK3K3bT1+fzMsoqV4UIqnTTXe59o/tQWXw2+K/wB8c+DdQ1bTruWbS7mezH2qIsl9bRma2dcNnIlVenUZXoTX5u/8Ee/G96L74ifDiaRns2js9WgTPyxyAtBOwHq4MQP+4K9R/4dAfCT/oedc/7923/xuvpf9l/9hvwT+y54v1Xxh4Y8R6jrE+rWJsHivFhVFQypLuHlqpzlMc9ia4ni8FSwFXC06rk5Wa91qzR0exxE8TCtKCVt9bnxB/wWE8G67LJ8O/H0EMkujwJe6dPIBmOC4cxyxBj2Mqh8f9cz+P1B+wd+1H8FPEXwN8IfDefX7HQPFHhyzTT59OvJktnmaIkCWAyELL5o+dghLKxIIHBP3p418EeEviN4ZvvBvjnSoNa0XUk2T21wu5GHUEdCrKeVZSGUgFSCAa/I/wCJ/wDwSF8M39zLf/CHxrPpCsSy2OrQi6jBPQLcRFHVR0G6Nz6se6wWYYTEYKOCxcnBxd00rrrv9/8AwR18LXpYh4igua+6P2ZVldQ6EMrDII5BBqrFYWMN5PqMNtHHd3SoksyookkWLdsDsBlgu5toJ4ycdTX85Wufs5/t+fshWU/inwVrF5PoWlqZZpdBvnu7RI15Ly2EyqWVRyxMDKoySQOa/Qj9g79uu/8A2hrq4+GPxNggtfGdjbG4t7u3HlxalDGcSkxdI5kBDEKdrAsVVQpFceO4blTovEYeoqkFvbdeqN8PmylNUqsHGT2v/mfpxX8u/wASP+Ujlz/2UKz/APS+Kv6iK/l3+JP/ACkcuf8AsoNn/wCl8VejwR8df/Czl4h+Gn/iP6iKKK4r4j+O9F+GHgLX/iH4iLf2d4es5ryYIMu4iUkIo/vOcKueMkZr4mEHJqMd2fQSkkrs6+C2trYOttEkQkdpGCKF3O5yzHHUk8k96gvNS07TlD6hdRWqnvK6oP8Ax4iv5ztC+K/7Y/8AwUA+Jt94P8H+JH8LaJHGbie2s7iWy0+xswwUec8I824diRhWLbmyQFUHb9P6V/wSA0y5Au/GfxRvL68kGZDbaeqfMevzyzyFvqQM+gr6mvw9Qw9o4zEKMuyTkeNTzSpV1oUrru2kdn/wVhm8IeIvgL4d1TTtQsrzU9K8QQqnlSxySrBcW1wJVG0khSyRk9vlGe1egf8ABKXV7nUv2XJrOdyyaVr9/bRA/wAKNHBcED/gUrH8a/Pj9s79g7wB+zB8KLDx7ofirUNX1C+1aDTlgukhSMrLDNKzDy1DZHleuOfpX3h/wST/AOTadb/7Gi9/9I7OvXx9KlHJbUZ80VLdq34HDhpzeYXqRs7d7n6h0UUV+en1AV4P8dP2bPhF+0Vosek/EzRhdT2qstpfwN5N7ab+vlSjPGeSjhkJ5KmveKK1oV505KdN2a6oipTjNcsldH4MfE3/AIJC+M7GWW7+EXjSz1W25ZbXV43tZ1H90TQiVJD7lIx/Ovnk/D//AIKJ/stqZtHi8S6dpdlyP7Om/tbTVVejNBG08Kr/ANdEGOhFf020V9XQ40xPLyYiMai81/S/A8WpkFG/NSbi/Jn4K/BP/grN420nUYNF+Pmgwaxp5ZY5NS02P7New84Z5Lcnypcf3U8oj36V+4ng3xl4X+IXhfTvGngvUYtW0XVohNbXMJykiZIPXBDKQVZSAysCpAIIr80v+Cmv7OPw81v4M6x8c9N02DTPFvhuS1kmuoEWM31vcXCW7xz4wHZTKHVzlxt2g4OK4b/gj/4z1jU/A/xB8C3k0kthoN5Y3dqrcpEdQSZZVQ9gTbhsdMknGSSdszwWFxOCePwsORxdpLp02+9f5EYPEVqWIWGrPmurp/16H7DXFtbXcRgu4kmjJUlXUMuVIZTg8cEAj0NTV+ef7f37Xus/s0+FNI8P+Ao4n8YeKPOMM06eZHZWsICvPsPytIXYCMNleGLAgBW/P/4RfslftR/tmeG7b4o/Fr4m3ml+HtXLNaC8ea8mmiVipeOzWSKGKIkHb8wz94LtIJ8vBZBz0FisRUUIPa+rfokdmIzLlqexpQcpfd+J++N34l8OWDmO+1W0tnHUSTxofyJFfzIftr3OmeE/24PEHiXwhcQtCuoaTqsUlqysguDb28sjBk4LGYMxPqeea/QGy/4I9/D2ONRqXxD1SeTuYrSCIH6Bmkx+dflD+038H/D/AMBfj9rHwq8NanPq1nopsf39yEEpe4t4p2VtgC/L5mOPx5r6zhHC4SGIn7Cs5txd1ytaXR4md1q8qUfaU+XXvfuf1z1+NP8AwWI/5E34a/8AX/qP/oqKv2Wr8af+CxH/ACJvw1/6/wDUf/RUVfKcJf8AIxpfP8me1nf+6z+X5o+pP+Caf/Jnvg//AK+NU/8AS+evvKvg3/gmn/yZ74P/AOvjVP8A0vnr7yrhz3/fa3+KX5nTl3+70/RfkfgB/wAFgP8Akq/gT/sCS/8ApS9frt+yP/ybB8Lf+xd07/0QtfkT/wAFgP8Akq/gT/sCS/8ApS9frt+yP/ybB8Lf+xd07/0QtfR5x/yJ8L6v9TysD/v1b+ux+ZX/AAWE8G67LJ8O/H0EMkujwJe6dPIBmOC4cxyxBj2Mqh8f9cz+P1B+wd+1H8FPEXwN8IfDefX7HQPFHhyzTT59OvJktnmaIkCWAyELL5o+dghLKxIIHBP3p418EeEviN4ZvvBvjnSoNa0XUk2T21wu5GHUEdCrKeVZSGUgFSCAa/I/4n/8EhfDN/cy3/wh8az6QrEstjq0IuowT0C3ERR1UdBujc+rHvlgswwmIwUcFi5ODi7ppXXXf7/+CXXwteliHiKC5r7o/ZlWV1DoQysMgjkEGqsVhYw3k+ow20cd3dKiSzKiiSRYt2wOwGWC7m2gnjJx1Nfzla5+zn+35+yFZT+KfBWsXk+haWplml0G+e7tEjXkvLYTKpZVHLEwMqjJJA5r9CP2Dv267/8AaGurj4Y/E2CC18Z2Nsbi3u7ceXFqUMZxKTF0jmQEMQp2sCxVVCkVx47huVOi8Rh6iqQW9t16o3w+bKU1SqwcZPa/+Z+nFfy7/sX/APJ+nhf/ALC+r/8ApLdV/URX8u/7F/8Ayfp4X/7C+r/+kt1Xo8J/7tjP8P6SOXO/41D/ABfqj+oio5oYbmGS3uI1lilUq6MAysrDBBB4II6ipK+Rf20P2mD+zD8Jf+Ep0q1iv/Eer3C2OlwThjCJSpd5ZQpBKRopOAQWYqMgEkfH4TCzrVI0qau3se5XrRpwc57I+uERI0WONQqqAAAMAAdABWXe6/oWmsU1HUba1YdpZkQ/+PEV/Pb8Hvg/+15+3va3njjxn8SLrS/Ccdw9uJbiSXyZJRgutrYQGKIqgYBmJQZ+UEkHb9M6f/wR68DpH/xOPiRqV1L3aGxhhB/BpJT+tfRV8iwlCTp4jEpSW6UW/wATy6eY16i5qVHTu2kfJv8AwVZg8OTftD6Nr/h25trn+1PD9sbp7Z0k3Tw3FxHudkJ+byxGvPOFHbFfvn8EtXufEHwZ8Ba9euZLjUtA0u5kY9Wea0jdifqTX8zf7a/7N/hT9mD4laP4D8La1da0t/pMeozPdrGrxtJPNEFHlgDBEWeef0r+k39nP/k3v4Yf9ivov/pDDXqcTQgsvw3s5cyV7O1tPQ48olJ4qtzKz7H40/8ABXT4mX2p/Enwn8J7d2XT9C086nMoPyyXV67RruHfy44vlPbzGr9NP2Efg3o/we/Zv8Kx2kYOqeKrWDXNRmK4d5r6JZEjPfEMRWMDpkM3VjX40/8ABUywubP9qy7uJySl9o+nTRZ6BAHiIHtujb8a/oS+DGqWmt/B7wLrNgoS2v8AQtMniVeipLaxsoH0BxUZ43TynDU4bPV+u/5seXLmxtact1oj0uqV1punX01rc3trFcS2Mhmt3kRXaGQqyF4yQSrbGZcjBwSOhNXaK+FTPpD84v8AgqH8TL7wJ+zVJ4d0t2jufGuoQ6ZI6naVtVVribn/AG/LWMjurmvnf/gkb8G9HXQPE/x31GMS6nJdPodhuX/UQxxxTXEin1laREz1ARh0Y103/BYGwuZPhh4B1RSfs9vrFxC47F5rcshPviNsfjXq3/BKjVLS/wD2W2tLdQsmm67fwTEdWdkhmBP/AACRR+FfdRbpZFen9qWv3/8AAR821z5laXRaf18z9KaqX+n2Gq2M+mapbR3lndI0U0MyLJFJG4wyujAhlI4IIwRVuivhUz6QaqqihEAVVGABwAB2Ffy8/Fj/AJSMXn/Y+2P/AKWRV/URX8u/xY/5SMXn/Y+2P/pZFX2/BH8St/hZ87xD8NP/ABH9PepX9vpWnXWqXZxBZxPNIR1CRqWb9BX8uH7Ofh7/AIaz/bQsb3x4DNa69ql5rmoxH51aGAPci35/5ZsVSH2Q8dBX9NXxF0+41f4feJ9JsyVnvdLvYIyvUPJA6rj3ya/nO/4Jb6nbWH7V+n2s6hn1LSdRt4ieodUWYke+2Nh9M1XCr5MHi60PiUfu0f8AXyFnPvV6FOWzf+R/TEqqqhVGAOAB0ApHRJEaORQysCCCMgg9QRTqK+FPoz+Vr4+6Cf2Sf2z9Qn8Cgx2vhnVrPWdOjHyKLedY7r7N/wBc1DtB7qOepr+prT72DU7C21K1O6G7iSVD6rIoYfoa/mb/AOCn2p21/wDtba3awKFfTtO023lI6l2gEwJ99sij6AV/SF4A0640jwJ4c0m7Jaey02zgkLdS8cKq2ffIr7rit8+EwlafxOOvnov6+Z85kq5a1enHZP8AzP5av2qdEufE37Zfjrw3Z/8AHxqviVrSPv8APPIsa/q1f1J+APAvhv4ZeC9G8AeELYWmj6FbJa28ffag5Zj/ABO7ZZ26sxJPJr+ab4sf8pGLz/sfbH/0sir+oiq4xqy9hhad9OW/4IWRQXtK0ut/8wr+WP486ZD8Lv29tXHh+NbNdM8W2OowLEMLG08sN4No6ABn4A4HQcV/U5X8vH7Zn/J+vif/ALDOkf8ApNa1nwI/39WPRxf5oriNfu4S/vH9Q9FFFfDn0QUUUUAFFFFABRRRQAUUUUAFFFFABRRRQAUUUUAFFFFABRRRQAUUUUAFFFFABRRRQAUUUUAfz/1+4Hwm/wCSV+Df+wLp3/pNHX4f1+4Hwm/5JX4N/wCwLp3/AKTR0AegUUUUAf/Q/fyiiigAooooAKKKKACiiigAooooAKKKKACiiigAooooAKKKKACiiigAooooAKKKKACiiigAooooAKKKKAP5gv8Agpn/AMne+KP+vPS//SOOv6ELL9on9n5bOBW+JvhgERqCDrVlkHH/AF2r4u/aa/4Jvf8ADRfxf1T4rf8ACw/+Ee/tKG1i+x/2R9r2fZoViz5v2uHO7bnGwYzjnrXgP/Dm3/qr3/lA/wDvhX6DicTluKwuHp1q7i4K3wt9F5eR8xSpYujWqzp07qT7rz8z9WP+Giv2ff8Aop3hf/wdWP8A8eo/4aK/Z9/6Kd4X/wDB1Y//AB6vyn/4c2/9Ve/8oH/3wo/4c2/9Ve/8oH/3wrzf7Nyj/oKf/gL/AMjr+t47/nyvvR+z3hvxT4Y8Y6UmueENXs9c02RmRbqxuI7mBmQ4YCSJmUkHgjPFfg9/wWA/5Kv4E/7Akv8A6UvX69/swfAf/hm/4SWPws/tz/hIvsVxc3H2z7N9k3faJC+3yvNmxtzjO859BXgn7YH7DH/DV3izQfFH/Cbf8It/Ylk9n5P9m/bvN3SmTfu+0wbeuMYPrmsMgxeHwuYe0lP3Fezs/lpuaZnQq1sLyqPvO2h7t+yP/wAmwfC3/sXdO/8ARC19E1538I/AP/Cq/hh4W+G/2/8AtT/hGtOtrD7V5Xk+f9nQJv8AL3Ps3Yzt3Nj1NeiV4GMqKdac47Nv8z06EXGEU+yPwu/4LGf8hz4Wf9e2r/8AodrX6N/sJf8AJpHw1/7B8n/pRLXGftjfsWf8NZ33ha9/4TH/AIRX/hGY7uPb/Z/27z/tRiOc/aINm3yv9rOe2Ofo74EfC3/hSfwj8NfCz+0/7Z/4R63aD7Z5P2fzt0jSbvK3ybfvYxvPSvocdmVGeV0cNGXvxbbVn59dup5eHwlSOMqVWvda0/A/O7/gqn+z1q3jvwTpPxs8K2v2m98GxSwapGikyvpsjB1lGOSLeTcWHZZGY8Ka80/4J5ftzeB/Dfge1+Bvxp1ldFk0l2XRtTu222rWrncLaaY8RGNi2xnITZhMqVAb9tXRJEaORQysCCCMgg9QRX5kfHH/AIJcfBj4m6rdeJPAGoz+ANUvJDJLFbwrdacWblitqWiaMk9klCDslbZbm+Gq4X6jjrqK1jJdDPF4GrCt9Zw273Xc++5vit8LrfTP7an8Y6NHp4Xf9pbULcQ7cZz5hfbjHOc18b+Jv+CkPwB034q+Gfhn4Wuz4jh1e/jsr7VoG8uwsRMdiOsjD9/+8K7inyBMtvJG2vimH/gjt4qa+8u4+JtklnkfvE0yRpcd/wB2Z1H/AI/X3B8Af+CdHwJ+B+qWvim/Sfxn4js2EkN1qQUQW8g6PDar8gYHkNIZGU8qQaiWEymjFydV1H0SVvvv/XkylXxtRpKCiu7dz6S/aN+H958UvgT468AaYu+/1jSbmO0XOA10i+ZApPYGRVB9q/n2/wCCen7Q3hz9nX4zalZfEeQ6ZoPia1+wXVxIj/6HdQSboXlUAsEzvR+PlLBjgKa/pzr84P2k/wDgm18Lfjp4jvPHfhfVJfBPiXUGMt28MC3NldSty0slvujKyOfvOjgE5YqWJJXD2a4eFGpg8XdQn1XR/wBW+4eaYKrKcK9D4o9O59myfHH4Kw6UNdm8f+H0009Lk6raCE9/v+Zt/WvxH/4KB/tdad+0Ha/8Kn+Cnnar4V8NM2p61qKRlYZ2hYRRlCcEW8bSY3sAJJGTaCApbtNJ/wCCO/iFr9RrvxLtY7IMMm2053lZe4AeZVUn1y2PQ9K+57b9gL4VeGvgB4q+CfgC5k0rUPF0MEV74gu4Vvb2TyZ0nAZFaBfLGzCxoUUZ3Hc2SezByyvBVo1Y1HUldW0sl5vvZbWOeusZiIOEocq9dX5Hx3/wRv8A+PT4tf7+h/yvq/WP41fDHTvjN8KPFHww1R/Jh8QWUlukpGfKnGHglx38uVVfHfGK+df2N/2Ov+GSofFsX/CXf8JV/wAJS1i2fsH2HyPsQnH/AD8T79/nf7ONvfPH21Xj5/mEKuPniMPK60afol380d+WYWUMNGlVWut/m2fy9fszfGfxb+wp+0HrHh74ladcw6ZIx03X7CIBpP3ZLQXMIJVXKFtyHOHidtp+YGv6I/Av7QfwR+JOm22qeC/G+k6il0gkWIXcUdygPaS3dlljYd1dQa4r9oX9kz4OftKWMQ8fac8GsWkZjtdWsmEN7Cp52liGWRAeQkisBkldpJNfmT4h/wCCO+rreSN4U+JcElqxyiXunMkij0LRzMG+u1fpXtYrF5dmNqtebp1LWel0zz6NDFYW8KceeHTWzR+ovxP/AGr/ANnv4RadLfeMfG2nCeNcrZWcy3l7IewWCEs4yeNzBVHdgK5f9lL9rDwr+1VoniTVdB06TRp/D9/9na0nkWSY2sq7re4faNqmXa4KgnaUI3MME/CPgP8A4I/eG7O9juviV8QLnU7dWBa10y0W0LAdQZ5XmOD0OIwcdD6fqn8Kvg98N/gn4Xj8H/DLQ4dF05TvcR5eWeToZJpXLPI/bLMcDgYAArx8wpZbSouFCTnN9dkvkd+Fni5z5qiUY9t2fNfx8/bs+GH7PPxf0P4XeMrS4uIL+zN1qF9a4lOn+a+23DwgbnDBXZ9p3Ku0hW3cfQ3gn48fBf4jWEeo+CfG2katHIobZFeRCZM9BJCzCSM+zqD7VxPx8/ZS+C/7R9lGvxE0cjVLZClvqlkwt76FT/CJMMrqMkhJFdQSSADzX5m+Jv8AgjvP9qeTwb8S1+zNnbFf6cd6+gMsU2G+vlrWuFw+WVqMVUqOnNb6XT+7/gEVqmMpzbjFSj06NH6sfFH9oP4M/CPw5ea/478U2FtHbxuwtVnjku7hlGfKhgDb3dugAGO5IGTX4Ef8E2tA1nxZ+2Jp3ivQbQ2ulaLDql9eLGD5UMFzBLbxRZ6f6yZAoPJCkjoa+p/Cn/BHdFu4J/G/xLMlsrAzW+nadsd17hJ5pmCn3MLfSv1U+CnwC+Fv7Pnhl/C/ww0gafDcMsl1cSMZbq6kUYDzSty2OcKMIuTtUZNd/wBewWCw1WjhpupKorN2skte/r5nN9XxGIrQqVY8qjrvdnstfzB/t3+Gdf8Ag5+2ZrHi+OEiLUbuz8RabIwwsv3Gfkf3biN1PfAB7iv6fK8C/aC/Zs+GP7SnhWLwz8RLSQS2TM9jf2rCO8s5HwGMTkMCrYG9GVlbAOMhSPK4azeODxHPUV4tWZ25tgXXpcsXqtUSfBz9pP4QfG3wnYeJ/CPiOy866iVp7CW4SO7tJtoLxSxOVbKHI3AbWxlSRg1jftU+EtQ+LH7M/j3wx4McX97qOmyPaiBw/nyWribykK5BZzGUx6nBr8vdb/4I7+IEvm/4Rv4l2stmT8v2vTnjlUeh8uZ1Yj1+XPoK/Wj9nP4Ry/An4L+GfhRPqCarLoEU6PdJGYllae4knJCEsRzJjqemavH0cHh5Rr4OtzNNOzT067kYapiKqdOvCytvc/BX/gmv+0H4J+BnxW1vRfiNdJpGk+LrWK2F/N8sVtdWzs0YmYj5I3Dspborbd2Fyy/0P3/xM+HGlaOPEGp+KtKtNLYFhdS30CQEAZJEhcKePQ18L/tG/wDBNb4S/G3Xbzxt4U1CXwP4k1Bmlunt4RcWVzMxy0kluWQq7H7zRuoJJYqWJJ+UND/4I76wdTQ+JfiXAunK4LC005jM6dwDJMFQn1w+PQ9K9jMqmWY+f1mdZ05Naqze3axw4SGLw0fYxgpLo72PDv8AgoV+1JZftHapaaB8MElvfAPgmUNcaiYmSO51G63ojDcAQgRGEWQpf942CoBr78/4JJ/8m063/wBjRe/+kdnXe+O/+Cefw11b9n+2+Avw41JvCcS6nb6pd6rPajULu9lt45Yx5+JLcE4l+XaQqAEKnJNey/sk/s2/8MtfDS9+Hf8AwkX/AAk/2zVJtS+1fZPsW3zoYYvL8vzp848nO7cM5xjjJjMs3wcst+q4fSz0Tvdru3tqVhMDXWL9tV6r+l3PqGiiivhj6I474heJNS8H+Bdf8VaNpM+vahpVjcXNvYWyF5rqaNCyRIq8kuwA4BPoCeK/Gz9nX/gqpd6ax8J/tNWEssiSsi6zYQBZIxuOUurVdudnTfEN2AAULZY/uJXyH8df2H/2ffj9cXGs+JtEbSPENwdz6tpTLbXUjesoKtFMTwC0kbNjgMK97J8VgoxlSxlO6f2luv6/pM83HUcQ2p0JWa6PZnonhL9qH9nXxxard+GviNoc4bH7uW+itpxnpmGcxyj8VFdBrnx5+CHhmBrjX/iBoFgiqW/fapaqxGM/Kpk3MT2ABJ7V+S3iX/gjvP8Aank8H/Exfsx+5Ff6ad6+xkimw318sfSsDSv+CO/i+WVRrnxKsbaLdybfTpZ22+weWIZr0/7Lyh+8sU7duV3/ACOT65jlp7FX9TD/AG//ANvDwZ8YvCP/AApb4NyS3+i3FxHNqmpyRvDHcC3ffFBBG4DlPMCuzsq8qoUEZNfdX/BNj4A698Fvgnc674xtZLDX/G1wl9Jayrtkt7SJSlski9Q7BnkIPIDhSAwIrc+A/wDwTq+AXwR1O38T3UE/jLxBbFXhutWEbw28i8h4LZFCKwOCGfzGUjKsK+9qyzbOMOsMsDgk+S923u3/AF+ReCwNV1frGIfvbJLofhX/AMFf/Amu/wDCQ+BPiZFE8ujtaTaTK4yUhuEkM6BuwMqu2PXyz6Cvrj/gn9+098MPGvwO8M/De+1m10jxX4TtV0+axuZUheeKD5Yp4N2BIrJtDbfmV87hgqzfd3jvwH4R+JnhTUPBHjrTItY0TVE8u4tps7WAOQQykMrKQCrKQykAggivyF+IP/BH/SbvVJr34YePpNOspCxWz1S0+0NHk5AFxE6EgdBmPPqSa6cHmOExOCjgsXJwcXo7XX9amVfC16OIeIoLmT3R+j3xq/ao+CnwJ8O3eteMPEdrNewgiHTLSZJ7+4lxwiwqxKg93fai9z0z/LX8WPF/i/4ifFbUviL44tTZ6p4quI9T8oqVVbe4w1uEB58sRbQhPLLhuc5P7S/B7/gkt4E8La5b698W/FMni6O1dZF021t/sdrIy87Z3LySSIf7q+XnuSMiu0/aE/4JqWfxx+Ld38TNP8eJ4XtZ4bG3h02LRhPHBHYwRwKqOt3CNpEYwBGAo45xXo5HmOWYCq4xqOV1rJp/JJb+vocmY4XF4mCbjaz2v+LZ+otflt/wVh+HuqeKPgLo/jPSoWnHhDVVlugozstLtDC0h74WXygfZiT0r9Saz9W0nTNe0u80TWrWO+0/UIXguLeZQ8UsUqlXR1PBVlJBB6iviMrxzw2IhXSvys+hxmHVWlKm+p+N3/BMD9p/4daN8O7n4G+OdZttB1awvZrrTXvJRDDdQXOHeNJHwgkjkDHaWBYMNoOGx+xtlrmialKIdO1C3u5GTzAsUqOxTgbsKSduSOenNfkX8Vf+CRngvXdYuNX+E3jCbwzbTuXGnX1ub2GPcc7YphJHIqDsHEjerV7H+xb+wjrv7LfjzWfHOu+KrXXZNT0xtOSG2tni8sPPFMXLuxz/AKoDG38a+hzuGXV+fFUazUnrytPf1/4c8vL3iqfLRqQul1v0PiX/AILAf8lX8Cf9gSX/ANKXr9dv2R/+TYPhb/2Lunf+iFrwn9sD9hj/AIau8WaD4o/4Tb/hFv7Esns/J/s37d5u6Uyb932mDb1xjB9c19d/CPwD/wAKr+GHhb4b/b/7U/4RrTraw+1eV5Pn/Z0Cb/L3Ps3Yzt3Nj1NY5lmVGpltDDwl70XqrPz+RphMJUji6lWS0ex8yfHz9uz4Yfs8/F/Q/hd4ytLi4gv7M3WoX1riU6f5r7bcPCBucMFdn2ncq7SFbdx9DeCfjx8F/iNYR6j4J8baRq0cihtkV5EJkz0EkLMJIz7OoPtXE/Hz9lL4L/tH2Ua/ETRyNUtkKW+qWTC3voVP8IkwyuoySEkV1BJIAPNfmb4m/wCCO8/2p5PBvxLX7M2dsV/px3r6AyxTYb6+WtRhcPllajFVKjpzW+l0/u/4BVapjKc24xUo9OjR+rHxR/aD+DPwj8OXmv8AjvxTYW0dvG7C1WeOS7uGUZ8qGANvd26AAY7kgZNfgR/wTa0DWfFn7YmneK9BtDa6VosOqX14sYPlQwXMEtvFFnp/rJkCg8kKSOhr6n8Kf8Ed0W7gn8b/ABLMlsrAzW+nadsd17hJ5pmCn3MLfSv1U+CnwC+Fv7Pnhl/C/wAMNIGnw3DLJdXEjGW6upFGA80rctjnCjCLk7VGTXf9ewWCw1WjhpupKorN2skte/r5nN9XxGIrQqVY8qjrvdnstfy7/sX/APJ+nhf/ALC+r/8ApLdV/URX5d/Bf/gmz/wqH49aX8bv+Fi/2t/Zt5d3f2D+yPI3/aopY9vnfbJMbfNznyznGMDPHHw9mVGhQxMKsrOUbLR6uz7evU3zTCVKlSlKCuk9fwP1Er8mv+Ct/gTXdf8Ag/4V8b6XE89l4X1KVb0Lk+XHfIqJKw/uiRFTPYuPU4/WWszWdG0nxFpF5oOvWkV/puowvBcW86B4pYpBtdHU8EEHBFeLlWPeFxEK6V7M78bhvbUpU+5+RX/BML9pn4a2fwsX4G+LNWttC1/Sby4mshdyLDHe290xlPlyNhTKjlgUJ3FdpXI3bf0o+JXx++Dvwj0K58QePPFdhp8NvHvEInSS6mz91YYEJkkZuwVT6nAyR+bXxW/4JG+CNe1efV/hJ4um8L287l/7OvYDfQR5/himEiSqo7B/MP8AtVh/Dj/gkFodhq8F/wDFTx1Jq1jEQzWOmWv2XzSDna1xI7kKehCxhsdGU819RjqeU4iq8U6zV9XG2t/J7HkYaeNpQVH2adtE76H5d/tVfF7xD8fPizffFzVLCXTtI1kGHRY5VCn+zrR2hTkZ3NvDmQgkeYXUHAwP6gP2c/8Ak3v4Yf8AYr6L/wCkMNfHf7Sn/BOXw78dNX8Lz+EvFEPgLR/CukJpNtp0Glfa4xGk0k28N9qhwSZOchiTlixJNfe/w58I/wDCAfD3wv4D+1/b/wDhG9LstN+0eX5XnfY4Eh8zZufZv2Z27mxnGT1rLiHOMNiMJRp0NHG+mui6a7MrK8DVpVqkqnXr3PzF/wCCqf7PWreO/BOk/Gzwra/ab3wbFLBqkaKTK+myMHWUY5It5NxYdlkZjwprzT/gnl+3N4H8N+B7X4G/GnWV0WTSXZdG1O7bbataudwtppjxEY2LbGchNmEypUBv21dEkRo5FDKwIIIyCD1BFfmR8cf+CXHwY+Juq3XiTwBqM/gDVLyQySxW8K3WnFm5YralomjJPZJQg7JUZbm+Gq4X6jjrqK1jJdCsXgasK31nDbvddz77m+K3wut9M/tqfxjo0enhd/2ltQtxDtxnPmF9uMc5zXxv4m/4KQ/AHTfir4Z+Gfha7PiOHV7+OyvtWgby7CxEx2I6yMP3/wC8K7inyBMtvJG2vimH/gjt4qa+8u4+JtklnkfvE0yRpcd/3ZnUf+P19wfAH/gnR8Cfgfqlr4pv0n8Z+I7NhJDdakFEFvIOjw2q/IGB5DSGRlPKkGolhMpoxcnVdR9Elb77/wBeTKVfG1GkoKK7t3PYf2v/AIGy/tCfAbX/AIf6aIxrS+XfaW0hwovbU7kXJ4XzULxFuwcntX4a/sKftS/8Mp/EnWvBXxRjurPwtrUnkahGY2aXTdQt2KCdocbsAbkmVRuI2nBKBT/TLXxp+0d+wz8Ff2j7tvEWuQTaB4o8vZ/amnbEkl2jCfaY2UpMF6ZOHxhQ4AAEZHnNGFGeDxabpy6rdMrMcBUlUjXoP3l+J7/4d+M/wi8W6WmteGvGmj6jZOu7zYb+Bgo9HG/KkdwwBHQgV8yfHz/goH8AfgrplzDpOsweNvEoUiHTdJmWZA44/wBIuk3xRAH7wyz+iGvg3UP+COviaO6C6V8TrOe2J5ebTJInA9lWeQH/AL6Fe+fCT/gk58IvCN9Bq3xQ1+78bywkN9kSP+z7Jm64kVHkmcD2lUHuCOK3WByek+eVdzXZJpv5/wDDGbxGOmuVU1F97/1+p+lHw48d6H8T/AegfELw2+/TfEFnDeQ5OWQSqCUbH8SNlWHZgRX81nxY/wCUjF5/2Ptj/wClkVf076TpGlaBplrouh2cOn6fZRrFBb28axQxRoMKiIoCqoHQAYr8zPFn/BNn/hKP2jJvj/8A8LF+zedr0Guf2b/ZG/HkzJL5Pn/bF67cb/L4znaelZ8NZnh8PVrSqPlTTS3fXyRWbYSrVhTUVdp6n6iV/MP+0Z4A8afsTfta2/jzwtD5WlvqTa5oUigrDJbSSEzWTEdNgZoHXqY2VuNwr+nivOPip8JPh/8AGrwhc+B/iRpEWr6XcfMA+VkhlAwssMi4aORc8MpHBIOQSDwcP5ysHVfOrwkrSXkdOZ4D28Fyu0lqmeZfBv8Aa1+BHxt8O2us+GfFNlZX0qKZ9MvriO2vreQgbkaJ2BYA8b03IezVF8Z/2uvgR8EPDt1rHiPxRZX+oRoxt9LsLiO5vriTB2qI42JQE8F32oO5zwfzu8cf8Ee9KuNRnuvhx8RJbGyfmO01SyFw6exuIZIgR6fuc+5p/gX/AII+aPbajDd/Ej4hzX9knMlppdkLZ39hcTSS4Hr+5z6EV6f1DJ+b2n1h8v8ALZ39L2OT6zjrcvslfvfT7j4u/Zo+HfjX9tH9rGbx94qi87TIdSXXdemYFoUgSUNDZqT/AM9NqwouciNWPRDX9PFedfC34T+APgx4RtvA/wAONIi0jSrb5iqZaSaQjDSzSNlpJGxyzEnGAMAAD0WvM4gzn65VTgrQirRXkdeWYD2EHzO8nq2fy7/Fj/lIxef9j7Y/+lkVf1EV+Xfiz/gmz/wlH7Rk3x//AOFi/ZvO16DXP7N/sjfjyZkl8nz/ALYvXbjf5fGc7T0r9RK7OJcyo4iFBUZX5Y2ej307mGU4SpSlUc1a70Cv5eP2zP8Ak/XxP/2GdI/9JrWv6h6/Lv4zf8E2v+FufHvVPjf/AMLF/sn+0ry0u/7P/sjz9n2WOKPb532yPO7ys58sYz0OOThPMqOGrznXlZOLWzet12DO8JUrU4xpq7T/AMz9RKKKK+VPZCiiigAooooAKKKKACiiigAooooAKKKKACiiigAooooAKKKKACiiigAooooAKKKKACiiigD+f+v3A+E3/JK/Bv8A2BdO/wDSaOvw/r9wPhN/ySvwb/2BdO/9Jo6APQKKKKAP/9H9/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n/AK/cD4Tf8kr8G/8AYF07/wBJo6/D+v3A+E3/ACSvwb/2BdO/9Jo6APQKKKKAP//S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5/wCv3A+E3/JK/Bv/AGBdO/8ASaOvw/r9wPhN/wAkr8G/9gXTv/SaOgD0CiiigD//0/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+f8Ar9wPhN/ySvwb/wBgXTv/AEmjr8P6/cD4Tf8AJK/Bv/YF07/0mjoA9AooooA//9T9/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n/AK/cD4Tf8kr8G/8AYF07/wBJo6/D+v3A+E3/ACSvwb/2BdO/9Jo6APQKKKKAP//V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5/wCv3A+E3/JK/Bv/AGBdO/8ASaOvw/r9wPhN/wAkr8G/9gXTv/SaOgD0CiiigD//1v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+f8Ar9wPhN/ySvwb/wBgXTv/AEmjr8P6/cD4Tf8AJK/Bv/YF07/0mjoA9AooooA//9f9/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n/AK/cD4Tf8kr8G/8AYF07/wBJo6/D+v3A+E3/ACSvwb/2BdO/9Jo6APQKKKKAP//Q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5/wCv3A+E3/JK/Bv/AGBdO/8ASaOvw/r9wPhN/wAkr8G/9gXTv/SaOgD0CiiigD//0f38ooooAKKKKACiiigAor+dr9uP47/Fj4SftsapqvgnxNf2cOijSriGx+0ymxc/ZImdJLcMI2STJDjHOTznmv21/Z5+O3hP9on4YaZ8RvCzCJpx5N9Zlg0lleIB5sD+uMgo2BuQq2BnA9zMMhq4fD08Te8ZpP0vrZnnYXMoVas6Wzj+J7hRRXGfEaea2+Hvii5tpGimi0u9dHQlWVlgcggjkEHkEV4sI8zSPQk7K52dFfi9/wAEk/HHjTxjf/FBfF2v6hrYtItHMIvrqW58ve13u2eazbd20Zx1wM9K/aGvQzfLnhMRLDt3tbX1VzlwOKVekqqVrhRX5Cftcf8ABRDX/DvjKT4Ifsz2o1TxTFdfYbrUhB9r2Xe7Z9msoMMJZQ/yszKyhgVCsfmHi+k/sN/t1/Ge2PiT4t/EqTQ21DEhs77Urq5mQNzg29v/AKPEMfwK/HQqK9Ohw41TVXFVFTT2vq38jkqZqnNwowcmt7bfefvHRX4Oat+xF+3h8E7ceJfhJ8SJdeOngyCzsdSuYJnC9hbXP+jyjH8DMc9ApOK9z/ZA/wCChms+MPF8XwQ/aPtBpPi+W5Nlaah5H2VZroHZ9lu4OBDOXG1SoCsx2lVbBYr8ON03WwtRVEt7aNfIKearnUK0HFva+33n64UUV+QH/BWnxn4w8H6F8NZPCWu3+iNdXOqCY2N1LbGQIlttDmJl3YycZ6ZNeVlWXvFYiNBO1+vyudmNxKo0nUavY/X+ivh/9gT9oY/Hz4FWQ1y6+0eKvCezTNULtmSXav8Ao9y2eT50Y+Zj1kV6+4KxxuEnQqyo1N07GmHrxqQVSOzCiivlD9tD4+xfs8/ArWfFVlME8Q6oP7N0df4vtk6n97j0gQNKexKhT94VOFw061SNKC1bsVWqxpwc5bI+r6K/Fj/gkt458beMdY+JqeLvEGoa4trBpRhF9dzXIjLvdbinms23dgZx1wK+8v26tY1fQP2UPiDq+hX0+m39tbWpiuLaVoZoybyBSVdCGGQSOD0NeljMmlRxqwbld3Sv62/zOShj1Uw/t7dHp6H1rRX82P7NPwC/as/af8E6h458H/Fu60u007UH0547/VtSEjSRwxTFh5QkG3EoHJzkHivohv8Agnl+20oJj+NsZYdM6xq45+vlmvTxHDmHpTdOpiopryZx0s1qzipRotp+aP3Gor+f3xtoP/BSb9kK0Xx/qXjK58W+HNNwbqUX8us2UaFgu2eG9VZlQ5xvRQF/vqcV+nf7Gf7WemftUeBbzULqzj0nxVoDxxapZRMWi/egmKeHcS3lybWG1iWVlIJIwzcOPyCdKl9YpzU4d109UdOGzOM5+ynFxl2Z9j0V5h8bru6sPgv4+vrGZ7e5t/D+qyRSxsUeN0tJCrKwwQwIyCOQa/nT/Ze+GX7Tv7VUniSLwZ8Vb7ST4ZFoZ/7Q1bUB5n2zzdmzyvM6eSc5x1GKMqyRYijOvOooRja913FjcwdKcacYczZ/T3RX4df8O8f21/8Aot0f/g31b/43XMa/+zB/wUo+C9nJ4p8H/ES88UpZfObXTdZu7uQovOTaXyJHLj+4odj0ANdUcgw0nywxUb+d0ZPM6q1lRdvkfvZRX5dfsIft36r8edVl+EvxZiht/GltC81peQoIY9RSHmVHiHCToPnIQBWUMQq7ef1FrxMxy6rharo1lZr+ro9DC4qFaCnB6BRX8tvwL8PftGftL/FnXPh34M+JupaTdWNvd6gZL3Vb9YfKhuI4Si+UXO7MoxxjAPPSvs3/AId4/tr/APRbo/8Awb6t/wDG6+ixXDFGhLkrYlJ9rM8qjm9SouaFFteqP3For8Ov+HeP7a//AEW6P/wb6t/8br9HP2Qvg18UPgd8NdR8J/FrxSPF2sXWrTXsV2Lm4utltJBBGsW+5CuMPG7YA2/NnqTXlY7LMPSp89Oupvskztw2LqzlyzpOK7n1TRRRXiHoBRX87X7cPib4san+2/efDPwT4x1LRF1qbQ7C1ji1C5t7WKa9ggjDMsLcLvfcxVSepwTXqf8Aw71/bp/6LPbf+DzWP/kevrP9W6UaVOpWxCjzpNJpni/2tNzlCnSb5Xbc/dKivwhuv2R/+Cl/w7Qan4R+Js2vPb8rbWfiK8YNj1i1BYYG+hJrR+E//BR74zfCLxonwz/bA8PzbYmCTX5s/smpWytwsskCBYp4uODGqsVywMhwDnLhiU4uWFqxqW6J6/cUs4UWlWg4+b2+8/c2isnQtd0fxPotj4j8PXkeoaZqcMdxbXELBo5YZVDI6kdQQc18wft1axq+gfsofEHV9Cvp9Nv7a2tTFcW0rQzRk3kCkq6EMMgkcHoa8DDYZ1K0aOzbS+92PTrVVGDn2Vz61or+bH9mn4BftWftP+CdQ8c+D/i3daXaadqD6c8d/q2pCRpI4Ypiw8oSDbiUDk5yDxX0T/w7x/bX/wCi3R/+DfVv/jdfSYjhzD0punUxUU15M8mlmtWcVKNFtPzR+4tFfh1/w7x/bX/6LdH/AODfVv8A43X7G/DLw9rXhH4beE/CniW9/tPV9F0mwsry7DvJ9ouba3SOWXfJh23upbLfMc5PNeRmOAo0Yp0qynfsmrHdhcTUqNqdNxO4oooryTtCiivjz9un44t8Cf2edd1rS7k2/iDXh/ZOlFW2yJcXStvmUjkGGIO6ns4Ud66cJhZVqsaUN27GVesqcHOWyPsOiv53f+CfP7R3xC8GftA6f4E+K2t6neaT4/tIre3/ALUuJphHcyjzbGaPzmb5ZsmIbeGMik9K/oirvzrJ54Kr7KTumrp9zmy/HRxEOdK3kFFFcR8R/iL4S+E/gnVviD45vRYaLo0XmzyEbmOSFREUcs7sQqKOrECvJhByajFXbO2Ukldnb0V+APiD9rL9sP8AbN8bah4H/Zosbrwz4cjIDNaMkFxFAxIWW91A/wCpZsEhImU9VXzCMnpE/wCCZf7VOvxJqfiv4tWx1PG4B73ULsqx7GV1U59SAfxr6h8NQpJLF14wk+m7+djx1m0p/wACm5Lvsj92qK/ADWvhn/wUe/ZAjPinw94juvGHhuwJkmS1uZdXtEiHLGWyulEqLjO94k+XGd44NfoH8HfjT4z/AG2P2VvFs2g2DeDPFlxBc6Ol4JZIrI3xhVhPbSpunVF3qWGCyHgM+M1zYzIHTiq0KsZU20rrpfujWhmfPJwlBqXZ9fRn35RX4W/8O9f26f8Aos9t/wCDzWP/AJHrxD9oL9m79r/9nL4ev8SPGPxZk1DTkuobQxWGtao82+fdtOJY41wNvPzZ9q7KPDmGqTVOGKi29tGYVM1qwi5Souy80f0g0V/OL8BP2Zf2wf2h/hza/Ezwh8WnsNNu554Fivta1RJw1u+xiRFHIuCenzV7R/w71/bp/wCiz23/AIPNY/8AkelW4dw1ObhPFRTW+jCnmlWUVKNF2fmj90qK+bNT0PxZ8PP2RtS8PeINVa88SeHvBl1BcX8M0rtJd22nuGmSZwshJddwYgN34Nfnf/wSU8ceNfGGpfE5PF3iDUNbW1h0gwi+u5bkRl2u92zzWbbuwM464GeleXSyhzw9bERlpBpet3Y7Z47lqwpNay/A/aOivwX/AG6Nc+LX7Mf7VXh/4r+GfEOqyeF9elh1WLT2vZ/sTT2jKt7aGIuU2SDa5GMDzTjGK/cjwn4n0bxt4X0jxh4enFzpet2kN7bSD+KG4QSIT6HB5HY8VOPyl0aNKupXjNfc+qHhsaqlSdNqzj/VzoKKKK8k7Qor8Wv+CoX7QHi2z8V+EPgJ8LtVvLHViy6hfnTp5IZ5JrkmGztt0TK2SC7lM4O6M9hX6nfA3wFqfwx+EvhjwRrupT6xq2m2aC+u7mZ7iSa7kzJO3mSFmK+YzBMnhAo6CvWxWVOjhqeInLWd7Ly7nFRxqnWlSivh6+fY9Xor8Df+Ca3xD8f+KP2qPEukeJfE2p6tYxaLqTpb3d7PPErreWyqwSR2UEAkAgcAmv2j+N13dWHwX8fX1jM9vc2/h/VZIpY2KPG6WkhVlYYIYEZBHINXmmTywuIWHcr3tr6k4PHKtSdVK2/4Hp9Ffy9/sy/Db9qX9qi48Q23gT4o3mmN4bW1e4OpaxqMYcXZlCeX5IlzjyjnOOoxnmvrE/8ABPv9vG3/AH1p8Z7bzV5XGvayh/Ai34r18VwxQozdOrioqS6WZw0c3qVIqcKLa9T906K/AjW/Dv8AwVF/ZkgfxINe1Dxjotmd87pdf2/D5a8tvhula6SPA+ZkRQo53L1r7e/Y7/4KBeF/2iryLwB42s4vDXjtlZoYomY2WoKi7mNuXJZJFAJMTEnaMqzfMF4cXw5VhSdejNVILdxe3qjpoZrCU1TqRcZefU/RmiiivnT1AormvGXizRfAfhLWfGviOb7PpehWk17cv3EUCF2wO7EDAHc4Ffy8aJ+1x8c9O+NVp+0HqWratLoc2vyTy2H2qc6c0TMGmsUQt5Xy28gVRjIyrdea9/JeH6uNjOUHbl/F9jzMwzOGHcVJXv8Agu5/VZRWVoWt6X4l0TT/ABHodwt3p2q28V1bTJ92SGdA8bj2ZSCK1a8Fpp2Z6aYUV8lft1axq+gfsofEHV9Cvp9Nv7a2tTFcW0rQzRk3kCkq6EMMgkcHoa/Fv9m74Efta/tPeD9R8a+B/itPptnpl+2nyR6jrOppK0qRRyllEKSjbtkA5IOQePX6HLMijXw8sTUqqEU7ar0/zPLxeYunVVKMOZtXP6WaK/Cz/hgH9vix/wBJ074zwecvTZ4g1mNvwP2f/CuQ1zxR/wAFMv2RI18ReLb278WeF7Nt0813IuuWRQdTNMT9rgT/AGmaMds9q6I8N06j5aGJhKXba5k82nHWpSkl95/QFRXxX+yP+2p4G/ai0yXShB/YPjTTYvNvNLd96vGCFM9tIcb48kbgQGQkA5GGb7Ur57F4OpQqOlVjZo9ShXhUipwd0FFFFcxqFFFFABRRRQAUUUUAFFFFABRRRQAUUUUAFFFFABRRRQAUUUUAFFFFABRRRQAUUUUAFFFFABRRRQAUUUUAFFFFABRRRQAUUUUAFFFFABRRRQAUUUUAFFFFABRRRQAUUUUAFFFFAH8/9fuB8Jv+SV+Df+wLp3/pNHX4f1+4Hwm/5JX4N/7Aunf+k0dAHoFFFFAH/9L9/KKKKACiiigAooooA/nh/ao8N6L4x/4Kb6X4S8R2y3ulazqfhyzu4WJAkgngt0kXIwRlSeQcjqKTQ9Q8b/8ABMn9qKXRdXa41P4aeKSCXAz9q0/fhJlAwv2uzLYdeNwJAwsisN39oH/lK14Y/wCw54W/9F21frr+1F+zr4b/AGlvhZe+BtX2WuqQZuNJvyuWtLxQQrHHJjf7si91OR8wUj9LxGaQo08NRrq9KdNKS/VeaPk6WDdSVWpT0nGTt/ke86Jrek+JNGsfEOgXcd/pupQx3FtcQtujlhlUMjqR1DAgiuc+Jv8AyTfxX/2Cb/8A9J3r8b/2A/2ivEvwQ+IV7+x78dd+m+VeyW2lPcN/x53zNk2u48GG4J3wsDje3GRICP2Q+Jv/ACTfxX/2Cb//ANJ3r43McrlhMSqb1Ts0+67nu4XGKtSclo+q7M/G3/gjh/yEfiv/ANctF/8AQryv0k/bO+L118Ev2cvFvjLSbk2mszQrp+myKcOt3eMIldM/xRKWlH+5X5t/8EcP+Qj8V/8Arlov/oV5Xt//AAV2v5ofgD4W05AfLuvEsLuw6furO6wp+pbP4V9JmmGjWz32ctm4/wDpKZ5ODquGW8y3s/zZ5j/wSe+A2mS6TrX7RPiS3F1qc1zLpmkNL8xiRFBurhc5+eRm8sN1AVx0Y1+1FfF3/BPSwt7D9j34epbgfvor6ZyO7yX9wxz7jp+FfaNfO8R4uVbG1ZS6Npei0PVyqgqeHgl1V/vCvxL/AOCsHwK07ToNA/aL8LQfY9RN1HpmrPD8hkYqXtLg7cfOmxoy+ckGMfw1+2lfDv8AwUesbe9/Y58eSTgbrVtMmjJ/hcajbLx7lWI/Gnw3ipUsdScerSfo9BZtRU8PNPor/cem/shfFyf42/s8eD/HWpXH2nVntvseoucbmvbNjDK7AcAy7RLgdnFfnh/wWM/5AHwt/wCvrVv/AEC2r1z/AIJJX891+zfr1pKDss/E92iHtte0tHI/AsT+NeR/8FjP+QB8Lf8Ar61b/wBAtq93LMNGjnns47KUvyZ52LqueXcz3svzR8x/A/WtY/YU/aW8JXPiC4f/AIQT4j6Pps8078Rmy1KNHErdt1nc5DHr5YbAHmCv6P1YMAynIPII71+Xf7TP7PH/AAvX9iLwRq2h23neKvBfh7TtS0/aMyTQiyi+1Ww6k+ZGoZQOTIiDua7z/gnF+0J/wuf4HQeFddufN8T+BBFp9zuOXms9p+yTnucopjYnJLRlj94VhnqWLoLGR+KL5Z/o/wBP+GNMu/cVPq72esf1R+hNfgD+0Tq2p/tyfthp8KfDFy7eCPh5DdrcXERygjtMNqFyDyMyyqlvE3IOEboTX6aft0/tBD9n74Eapqek3Hk+J/EW7TNICnDpNMp8y4HceRHlgem/YD96vC/+Cf8A+z2fhJ+zfq/xB8Q23l+JvH9lJevvHzw6esTG1i55BcMZm9d6g8pWOSJYWhLHS+J+7D1e7+SNMw/fVVhlstZenRfM+bf+COX/ACGvip/176P/AOh3VfoV/wAFAP8Akz/4j/8AXraf+ltvX56/8Ecv+Q18VP8Ar30f/wBDuq/Qr/goB/yZ/wDEf/r1tP8A0tt67c7/AOR5H/FD9Dny/wD5Fz9JfqfOH/BIn/k3nxR/2NNz/wCkNnX6q1/Ml+yR+2J8Vv2efh9qng/wJ4AXxXY3+qSX8lyy3LbJXghiMf7lSvCxq3PPzfSvqV/+Cn/7Ruw7Pg1ErY4JivyB9RtH860z3hnF1sXUqwSs33X+ZGXZvQp0Iwk3dLsz9ofG39g/8IZr3/CVbf7F+wXX27fjb9l8pvO3buMbM5zxX4Q/8EgbXVH+MHji9h3f2bFoSRzddvnyXUZhz2ztSXHfrjvXhHxp/bo+O/7QSR/DTx1qNj8P/C2oSJFqMdnaXCgxbwS1wSZ7l1XHMce0NjBU1+3P7Enwk+Dfws+DFq/we12Lxbb64/2i+1uP5TeXCDbtMeSYVi5VYW+ZMndlixM1sFPLcvq062sqlkrapW7va/kOniI4vEwlT2hf1d/I9s+PP/JDfiJ/2Lmr/wDpHLX5Jf8ABG//AI+/i1/uaH/O+r9bfjz/AMkN+In/AGLmr/8ApHLX8+H7Af7Wvw3/AGWZ/HEvxC0/Vb8eJV00W39mQwTbfsZud/medPDjPnLtxuzg5xxnHI8NUrZZiadJXk3HT5mmY1Y08XRnN2Vn+R/TNRX5bf8AD3D9mz/oX/Ff/gHY/wDydXmvjr/grfoN/YvpPwU8BalqGu3Z8u1bVfLVFY9G8i1eZ5T6IHXP97jB8qnwvj5O3smvWyO2WcYZK/OfNt3p8Hh3/gq/HaeCAI428UQu4iAQD7Xaq98MD3klDevNf0S1+N37A37JfxNHxJu/2p/2gYJrfW73z7jTba8yt69ze7hNeXEWB5fyMyxxthvmLFVCpn9ka6eKsTCVWnShLm5IqLfdoyyalJQlOStzNtLyP55P+CWf/J2vi/8A7AGp/wDpwtK/obr+T79m746+M/2fPjR4h8beBvDQ8VahdWt7YPasJWCxS3MUjSfuQW4aJR6fN9K+/P8Ah5/+0X/0RmP/AL933/xFfQcUcP4nE4r2tJK1l1SPLyjNKNKjyTet30Z+4tFfh1/w8/8A2i/+iMx/9+77/wCIr9YP2fPiPr/xc+Dvhv4i+KNIGhaprUUzz2QDgQmOeSIDEgDcqgbn1r47MMixGFgp1krN23T/ACPewuZUq0uWD19D2WiiivHO4/nd/ar/AOUnug/9h3wl/wC2lf0RV/O7+1X/AMpPdB/7DvhL/wBtK/oir6/ib/d8J/gX6Hh5R/Fr/wCIK+M/23v2btC/aB+DWrGKyQ+LvDlvLe6PdKoExkiUu1sWxkxzgFdpOA+1v4a+zKK+ZwmKnQqxq03Zo9evRjUg4S2Z+MX/AASR+NWo6vo3if4FazO06aIo1bS97ZMdvK4juYlB6IsrI4A/ikevtf8A4KAf8mf/ABH/AOvW0/8AS23r8jv+CeSr4f8A259T0PThi1MWuWeE4URRPuX8Mxrj8K/XH/goB/yZ/wDEf/r1tP8A0tt6+yzrDxhnFKUF8Tg/vZ4OX1XLATUuikvwPnD/AIJE/wDJvPij/sabn/0hs6/VWv5kv2SP2xPit+zz8PtU8H+BPAC+K7G/1SS/kuWW5bZK8EMRj/cqV4WNW55+b6V9Uf8ADz/9ov8A6IzH/wB+77/4iqz3hnF1sXUqwSs33X+ZOXZvQp0IQk3dLsz9xaK/EbTv+Cm37Q95qFraS/ByONJ5URm8u++UMwBPK9q/bmvlcyyivhOX2yWu2qe3oe1hMdTrX9n0CiiivMOsK/Aj9tLXtU/ax/bO8Lfs2+Erhm0rw7cDTpXj+ZUuZcTalcY7/Z4kCEHo0TY61+x/7Q3xcsPgX8GvFHxOvSrS6RaN9kifpNeykR20eOpDSsu7HRcntX5c/wDBKP4S3+tan4x/aV8Xbrq9v5pdNsZ5uXkllYT31xk9SzFEDD/poPWvreHorD0auYS+yrR/xP8AyPEzR+1nDCrrq/RD/wDgqD8B4PCXhjwF8a/hzbHTf+EMW20Ob7P8pgtofm06QEdPJcNHu65dB2r9O/2b/jBZfHf4LeF/iZbFRc6nahL2NOkV9B+7uUx2HmKSueqlT3rrfi18OdH+Lnw08SfDXXgPsfiGyltS5G4xSMMxSgf3opArr7qK/Hb/AIJg/EnWPhj8VfGv7K/jom1upbi4ntYXPEepafmK7iX1MkSBwemIie9OLeMy1p6zpO/rF7/c/wAAl+4xaa+Gf5o/cyvwe/4KvfFbWPEvxC8Kfs+eG53lgsoo7+8tojxNf3jGO2jcd2jjG5e3736Y/eGv5zvjaV8Sf8FU7G21FP3K+K/DUOx+hSCKzAGPR9ufxpcG0o/WpVZK/JFy+e36hn037FQX2mkft3+zh8DfDv7Pfwm0X4eaHCn2qCJZdRuVA3Xd/IoM0rNjJG75UB+6gVe1e7UUV8vXrSqTdSbu3qz2KdNQiox2QVkaJ4f0Lw1ZNpvh3TrfS7RpZZzDbRLDGZZ3Mkr7UAG53Ysx6kkk1r0Vnd2sVYK/OH/gqf8A8mqz/wDYa0//ANqV+j1fnD/wVP8A+TVZ/wDsNaf/AO1K9jh7/fqP+JHDmn+71PRmp/wTA/5NK0b/ALCWpf8Ao81+hVfnr/wTA/5NK0b/ALCWpf8Ao81+hVTn/wDvtb/E/wAyst/3en6I8o+PP/JDfiJ/2Lmr/wDpHLX5F/8ABHH/AJCnxW/646N/6FeV+unx5/5Ib8RP+xc1f/0jlr8i/wDgjj/yFPit/wBcdG/9CvK9jK/+RTivWP5o4MZ/vtH5/kfef7f3wR/4XX+zprcOm2/na94VzrOnbRl2a2U+fEMcnzIS4Cjq4T0FfPn/AASl+Nn/AAmPwm1P4P6vcb9S8EzebaBj8z6deMWAGeT5U28H0V0Ffq0QCMHkGv517tG/YN/4KCpcLmy8Fa3cbv7sf9i6s+GHutpMDgd/JHrTyX/a8HVwL+Je9H1W6/ruxZh+5rwxK2ej/Q/oprE8S+IdI8I+HdU8Va/OLXTNHtZry6lbpHDAhkkb8FBNbSsGAZTkHkEd6/LL/gqp8bf+EH+Dlj8JtIuNmq+Opv8ASAp+ZNNtGV5M45Hmy+Wg7MokHrXz2V4CWJxEKEer/Dr+B6mMxKo0pVH0PkD9irw5q/7WH7ZviP8AaG8YQF9N8PXLauUf5lS6kJj023B/6YIm5T/0xGetf0G18V/sC/BH/hSf7Omh22o2/k694oA1nUdww6vcqvkxHPI8qEICvZ9/qa+1K9HiXHxr4pqn8EPdXojlynDOnRTl8UtX8z+d3/glz/ydz4o/7AWqf+ltrX7l/Hn/AJIb8RP+xc1f/wBI5a/DT/glz/ydz4o/7AWqf+ltrX7l/Hn/AJIb8RP+xc1f/wBI5a9fiz/kZQ9InFkv+6S+Z+Rf/BHH/kKfFb/rjo3/AKFeV+5dfhp/wRx/5CnxW/646N/6FeV+5dcHGX/IxqfL/wBJR05D/usPn+bCv5+f+ClvwHt/gl8SfDn7QHwtQ6FHr92TcfZMRC11e2xNHPEFwFMyguQP40Zjy1f0DV+bv/BVLT7a8/ZXkuZwpew1vT5oieodhLEce+2RvwzWXCuLlSxsEtpaNd7lZzQU8PJvdao+wP2fvijH8afgv4Q+J4RYpddsUkuET7iXUZMVwq+yzI4HtXsVfnV/wS4vp7v9lDT7eXOyy1bUYY89NpdZePbc5/HNfohPPDawSXNzIsUMSl3dyFVVUZJJPAAHJNeZmuGVLFVKUdk2l9514Kq50YTe7SPyY/4Kv/G1vDHw40b4IaJPjUvGMou75UPzLp9q4KKQOf304GD3ETg9aseJP2KBbf8ABPSL4ZxWOfG2lQ/8JSwC/vW1bZ5k8HHVvs5NsvYlUJ6V8pfCeOb9uP8A4KB3nxCv42uPB/hef7fGrg7Bp+msI7CIg8AzzbZHQ9QZPSv6Ea+mzHEyy+lh8NT+Je/L1ey+7T7jycLSWKnVrT2fur07n5ef8Esvjf8A8J98F7r4Waxcb9X8BSiOEMfmfTbos8J55PlOHj44VRGO4r9Q6/nwvGP7Cf8AwUM+1D/QfA/iuXcf4Yl0nVn+b6LaXK5A67Yh/er+g4EEZHINedxPhYxrrEUvgqLmXz3X3/mdWT1m6bpT+KGn+R8df8FAP+TP/iP/ANetp/6W29fNP/BIf/kgXiz/ALGab/0itK+lv+CgH/Jn/wAR/wDr1tP/AEtt6+af+CQ//JAvFn/YzTf+kVpXVhv+RLV/xr8kY1v+RhD/AA/5n6uVFPBDdQyW1zGssMqlHRwGVlYYIIPBBHBBqWivkD3D+bv9rr4eXf7E37Vvh/4n/CaP+z9I1KQaxp9ujbIo3STZe2XH/LFg2No4EcoQdK/ol8KeI9O8Y+FtH8XaQ26x1uzt763J7xXMayoeP9lhX5G/8FhtPtpPA/w41Vgv2i31G+hQ/wAWyaGNmx7ZjXP4V91/sS30+ofsofDK4uM700mOEbuu2F2iX8NqjHtX2edSdfLcPip/Erxb772/I8HL17PF1aMdtGZFl+3T+zZqHxJi+Etr4inbxNNqv9irbmwugpvfO+z7PMMezHmcbs7e+cV9e1+V2kf8EzI9K/aDtvjv/wALGMpt/Eo8Rf2f/ZG3OLz7X5Hn/azj+7v8v329q/VGvDzalg4uH1Sblprfv9yPRwU675vbxS109PvYUUUV5B2hRRRQAUUUUAFFFFABRRRQAUUUUAFFFFABRRRQAUUUUAFFFFABRRRQAUUUUAFFFFABRRRQAUUUUAFFFFABRRRQAUUUUAFFFFABRRRQAUUUUAFFFFABRRRQAUUUUAFFFFAH8/8AX7gfCb/klfg3/sC6d/6TR1+H9fuB8Jv+SV+Df+wLp3/pNHQB6BRRRQB//9P9/KKKKACiiigAooooA/n9/aB/5SteGP8AsOeFv/RdtX9AVfz+/tA/8pWvDH/Yc8Lf+i7av6Aq+s4l/g4T/Ajxcp+Ot/iZ+X//AAUY/ZFf4ueFv+Fy/Du0P/Cb+F4d1xFAMSajYxfMQAOTPBy0eOWXKcnYBU/ZI/a6T4//ALPnizwL41uw3j7wvoV4J2c/NqNmsDIl0PV1OFm/2iH/AI8D9S6/AT9vT9nPxJ+zj8RU/aW+Ce/TdC1qWSPUI7dfksLu7Vo5VKjj7NdqzDBG1XJTgNGK2yXEQxlJYCu/eWsH5/y+j/roZ5hSlQm8TTWj+Jfqdl/wRw/5CPxX/wCuWi/+hXlfWH/BUfwVf+LP2WrjVbCPzD4V1ay1SUAZbySslo5H0NwGPoAT2r5P/wCCOH/IR+K//XLRf/Qryv2o8W+FdD8ceF9W8G+JrYXek63azWd1ETjfDOhRwCOQcHgjkHkc1ef4v6vnLrfyuL/BE5ZQ9rgFT7p/mz4J/wCCXnjyy8Vfst6f4ZjlDXng+/vbGZP4gk8rXcTEehExUH/ZI7Gv0Xr+cHQNR+LH/BMf9oa+g1jTp9Z8Ca+xh3j5YtTsEfMU0TfcW7gDco3Qsy8I6vX7PfDz9s79mX4l6VDqWjeP9L06WVVLWmq3EenXUbHqhjuGTcR0JQsvoSMGuXiLKZ+2eKoLmpz1TWu+9+2ptlWOj7NUajtKOlmfUFfmv/wVP8eWXhn9mSTwi8qi88YanaWscX8TRWji7kceytFGCfVh619B/Eb9tP8AZk+GWlTalq/j3TdUmiUlLPSbiPUbqRh0QJbswUnsZGRfVgK/Gq9k+K//AAU5/aLtLi30+fRvAGgusLOPmi0zT2bdIzOfke8uMcKoOSFGPLjLB8OZTNVliq65acNW3pttbvqLNcbF03Rpu8paWR+mn/BMfwTfeD/2VNKvdQj8p/E+oXmrIpGG8pytvGT/ALywBh/skV8w/wDBYz/kAfC3/r61b/0C2r9ifDXh3RvCHh3TPCnh22Wz0vRraGztYVyRHBAgjjUE8nCgDJ5r8dv+Cxn/ACAPhb/19at/6BbVpkOL9vnEa38zk/wZOZUPZ4B0+yX5o/VD4FnPwR+Hp/6l3Sf/AEkir8aPHlpP/wAE/v25bHx3psbW/wANvHzSNNGgPlR2lzIv2uEAd7SYrMij+Aovc1+y3wJOfgh8PD/1Luk/+kcVecftYfs16N+1B8L28D3l2ularZ3Md3p2oNF5v2eVflcFAVLJJGWUruHO1uSoFcWV5hCjiqkK38Od1L07/I6MZhpVKMZU/ijZr/L5n5eeJZT/AMFA/wBui18OWUn234X/AA6DeZIh3QT21vIDO6kcE3s+2NSDkwqGH3TX7d+KY44fCGrxQqESOxuFVVGAAImAAA6AV80/se/spaT+yr4G1HQRqCa5rut3X2i+1BYfIDpGNsEKqWYhIwWPJ+87HpgD6Y8X8eE9bP8A043P/opqjOcfTq1YUqH8OGi8+7+bKwGGlCEp1Pilq/0XyPxR/wCCOX/Ia+Kn/Xvo/wD6HdV+hX/BQD/kz/4j/wDXraf+ltvX56/8Ecv+Q18VP+vfR/8A0O6r9Cv+CgH/ACZ/8R/+vW0/9LbevZzv/keR/wAUP0ODL/8AkXP0l+p84f8ABIn/AJN58Uf9jTc/+kNnX6q1+MH/AAS7+Mvwj+HXwL8R6N4/8aaN4bv5/EdxcR2+o39vaSvC1naIJFSV1JUsrDIGMgjtX6T/APDUn7NI5/4Wr4W/8HNn/wDHa8ziTB1pY6q4wbV+zOzKa8FhoJyWx1fxX+D3w6+NfhW68IfEXRbfVbSeN0jkkjUz2ruuPNt5SC0Ui9Qy/Q5GRX4m/wDBOrxL4i+Dn7XHi/8AZ1uLxp9KvZtUsZI3yFN7ozvsnVc4DNHHIrY6gjOdor9G/iz/AMFC/wBmj4beHbu/0bxRb+L9YEb/AGWw0pjP5soHyh51HlRpuxuYsTjJVWIxX55f8Ezfhx4x+Jv7QHiX9pvxJbNDp1q1+4uNpWO41XU2JlSLdncscckhfk7SyA9a9LKsPVpZfifrKag1on/N0t87HHjakJ4ql7F3lfW3bzP2a+PP/JDfiJ/2Lmr/APpHLX4q/wDBKf4WfDT4mXXxNX4ieFtM8TDTk0c2w1K0iuvJ803nmeX5qtt3bF3Y64GelftV8ef+SG/ET/sXNX/9I5a/JL/gjf8A8ffxa/3ND/nfVhlFSUcqxUouzvH80aY6KeNopro/yP08v/2R/wBmDUbZ7W4+Fvh1EcEEw6dBA/Po8Sqw+oNfkT+078JvF/8AwT5+Kei/G39nS9nsPCOvy/Z5rOVmuIIp0PmNZTb8mSCaMExliZF2vhgQrH9/q8e+Pfwf0T47/CbxD8MNb2xrq1ufs05GTbXcfz28w7/JIASB95cr0JrzsnzypRrJVpOVN6ST1VvTyOvHZdGcH7NWktmtNS38Evi54c+Ofwv0H4n+F8paazDueBmDPbXCEpNA5H8UbgjOBkYYcEV6tX4F/wDBNj4w638FvjP4g/Zd+JG6wj1i7mjgilOBba1aZjeMHpi4RNoP8TJGF+9X76Vhn2WfVMQ6a+F6p+T/AKsaZbjPbUlJ77P1P55P+CWf/J2vi/8A7AGp/wDpwtK/obr+bj/gnL488EfDz9qHxXrnj7X7Dw5p0ui6jbpc6jcx2sLTNfWrLGHlZVLFVYgZzgE9q/dD/hqT9mr/AKKr4W/8HNn/APHa93jLC1Z4y8Itqy6HnZDWhGhZtbs93orwj/hqT9mr/oqvhb/wc2f/AMdr0rwb498D/ETS5db8A+ILDxJp8MzW73GnXMV1CsyqrtGXiZlDhXUlc5wQe4r5CphasFecWl6HuRrQk7Jo62iiisDQ/nd/ar/5Se6D/wBh3wl/7aV/RFX8537X+p6don/BSrTNZ1e5js7Cw1fwtcXE8rBI4oYltXd3Y8BVUEknoBX7Wf8ADWv7MX/RU/Dn/gzt/wD4uvteIcNUnh8I4Rb9xbL0Pn8sqwjVr8zt7x9C1yPj/wAZ6R8OvBGveO9ekEWn6BZT3sxJxlYEL7R6sxG1R1JIA5r528Uft2fsneE7R7u9+Iun3pXOI9PEt9Ix9ALdHHPqSB6mvyW/aT/a7+I/7b2uWXwE+AHhy+j8P3s6u8BwLzUGiOVe52sY4baM4chmKggO7cAL5eV8O4ivUTqRcYLdvRW67nZjM1pU4+67y6Ja6l3/AIJSeF9T8XftCeLPiZfKWh0fS5vNkC/KbvUp12j2yiSnHtX6m/8ABQD/AJM/+I//AF62n/pbb10f7Iv7N+m/sy/CS18GCVLzXdQf7bq90g+WS7dQpSMkA+VEoCJnry2AWIrnP+CgH/Jn/wAR/wDr1tP/AEtt67sbmUcVm1OpD4VKKXomjnw+EdHBSjLezb+4+cP+CRP/ACbz4o/7Gm5/9IbOv1Vr8YP+CXfxl+Efw6+BfiPRvH/jTRvDd/P4juLiO31G/t7SV4Ws7RBIqSupKllYZAxkEdq/Sj/hqT9mr/oqvhb/AMHNn/8AHa5uJMHWljqrjBtX7M2ymvBYaCclse70V4R/w1J+zV/0VXwt/wCDmz/+O17RpeqabrmmWetaNdRX+n6hDHcW1xA6yRTQyqHjkjdSVZGUgqwOCDkV8/Vw9SGs4teqPThVjL4Xcv0UVy/jfxhonw+8Ha1448RzeRpeg2c17cN38uBC5Cg9WOMKO5IArOMXJqK3ZTaSuz8R/wDgrX8b/wC0/Efh74CaNcZt9GVdW1UKeDdTKVtYm9DHEWkI6ESqe1c18F/+Cn3h34KfC3w38LtB+E7TWugWiwtN/bQQzzMS88xX7EdpllZnIycZxk4p37Ang7WP2mP2rPFf7SHjyAXFrok0uoFXG+P+0L4slrCu7qlvEGK/3dkfqK/fT+ydL/584f8Av2v+FfoGZ4zCYOnTy+tS5+VXfvNe899tz5nB0K1ecsVCfLfRaX0R+LP/AA+Qt/8Aokj/APg9H/yDX53/ABU/agXxh+0rYftKeAfDZ8IarbT2V5Nam7+1pNdWmFZy6ww4SaJVSRdpz8xJO7A/q2/snS/+fOH/AL9r/hXzD+2F8BrH44fADxN4Q0uxjOt2sX9o6UUQB/ttoC6IuB1lXdF9HzXNlOfYClWShh+Xm0b5m9H5M1xuW4mdP3qt7apcqWqPf/APjXRPiP4J0Px74bl83TNfs4b2A9wkyBtrY6MpO1h2IIr8Av28re/+DX7emjfFyeIm0u5tC1+EqMhhpxigkT03ZtskejD1r6s/4JNfG5td8Ea78CNbnzfeF5G1DTVc/MbG5fE8aj0inO4/9dvavpH9vf8AZYm/aQ+F8V74VhD+NvChkuNMUsEF1HJt8+1ZmIUFwqshPAdQMhWY1ll6jluZyo1vgd438ns/yv8AMvFXxeEVSn8S1+a3PuLTtQstW0+21XTZlubS8iSaGVDlZI5FDIynuCCCKuV+E/7Gv7fcHwa0uP4A/tKW95pcPh5zZ2WoyQSNNYohI+y3sODKFiPyoyqSq4QrtAYfrNpn7Tn7OWr2C6lY/E/w0YCoY+Zq1rEyg/30kkVkPswBrxcyyHEYao4OLa6NK6aPQwmZUqsFJOz6rse5UV8DfGf/AIKO/s4fCzTbhPDmsp471wBhDZ6QwkgL44Ml5gwqmepQyN6Ia7n9ir4/eOv2ivhRdeOPH2gf2LdrqVxFbSRRPHa3VqSGjaAyEl/LyYmbJBKZzkkDCpk+JhQ+sVIWje2un4GkMdSlU9lGV35H2BX5w/8ABU//AJNVn/7DWn/+1K/R6vzh/wCCp/8AyarP/wBhrT//AGpW3D3+/Uf8SM80/wB3qejNT/gmB/yaVo3/AGEtS/8AR5r9Cq/PX/gmB/yaVo3/AGEtS/8AR5r9CqnP/wDfa3+J/mVlv+70/RHlHx5/5Ib8RP8AsXNX/wDSOWvyL/4I4/8AIU+K3/XHRv8A0K8r9dPjz/yQ34if9i5q/wD6Ry1+Rf8AwRx/5CnxW/646N/6FeV7GV/8inFesfzRwYz/AH2j8/yP3Lr8t/8Agqh8Ef8AhO/gzZ/FbR7ffq3gOYtOVHzPpt0VSXOOT5UgRxnhV8w9zX6kVkeINC0rxToOpeGddt1utN1a2mtLmFvuyQzoY5FPsVJFfP5XjpYbEQrx6P8ADr+B6eMwyrUpU31Pjr/gn98bR8Z/2cdEfUrjzdd8J/8AEm1Dccu32ZR5EpzyfMgKZY9XD+hr8wEU/t3/APBQksf9N8EeG5v96I6PpD8f8Bu7hvqBN7V8/wBv4++Iv7D3jr4z/BWxLu2t2cujpKTsK7mDWl+uP4vssrlQOhkB/hr9V/8Aglj8EP8AhAvgvd/FPV7fZq/j2YPCWGGTTbUskI55HmyGSTjhl8s9hX3mLwsMvjXx1N/HpD/t7Vv5dPQ+bo1pYl08PL7PxfLRH6iAY4FFFFfmh9afzu/8Euf+TufFH/YC1T/0tta/cv48/wDJDfiJ/wBi5q//AKRy1+Gn/BLn/k7nxR/2AtU/9LbWv3L+PP8AyQ34if8AYuav/wCkctfb8Wf8jKHpE+fyX/dJfM/Iv/gjj/yFPit/1x0b/wBCvK/cuv58/wDglb8V/hn8LtR+JMnxG8Uad4aXUYtJFsdQuY7cTGJrreE3kbtu5c46ZFfsHL+1z+zBChkf4peHSB/d1GFj+SsSaw4uwdaeYVJQg2tOj7IvJK8I4WClJLfr5s+ia/JD/grn8QrHSvhJ4V+GkUy/2jr+q/bnj6sLSxidSSO26WVME9drY6HHsnxW/wCCmP7NHw/024/4RXVJfHGsKCIrXTopEhL448y6mVYwnqY/MYf3TX5s/Cb4TfGH/gor8dH+MPxVhksfA1rKqXE8YaO3W3gOU06w3EliST5jjO3czsd7KrXw/lE6FRY3FrkhDXXRt9EkTmeOjUj9XoPmlLt0P1f/AOCfHgi78Dfsm+CbbUEaO61iOfVXVhjCXszSQn8YfLP41x//AAUi+N//AAqT9nm+8PaXceVrvjxm0m2CnDrasubyUewiPl5HIaVTX31a2ttY2sNlZRLBb26LHHGgCoiIMKqgcAADAFfz1ftEale/tr/t46V8ItBnaTw1oF1/ZHmRnKpb2jGXU7kHpuJV0Rs4YJH6isMlprF4+WKq/DG83+dv66GuYSdDDKjDd2ijyb9j79trw/8AsoeF9c0mL4fN4j1bX7tJri//ALTFp+5hTbDCI/ssvCFpGzu5LnjivsH/AIfIW/8A0SR//B6P/kGv2bsfDmgaZZW+m6fp1vBa2kaRRRrEoVI4wFVQMdAAAKt/2Tpf/PnD/wB+1/wrTF59gK9R1auFu3152TQy3E04KEK1kv7qP5hv2xf2yvD/AO1jpnh1f+EBbwxrHh6aYx3v9pC78y2nUeZCyC2hP31RlbcduGGPmyP2w/YC+N//AAuz9nXRJtSuPO1/wrjRtR3HLs1so8iU55PmQlCWPVw/pX1prnhDwz4j0XUPD2s6bBcWGqW8trcRGNcPDMhR1OB3UkV+C/7HGv6r+yN+2r4h/Z88W3DJpPiK5Okb5PlV5wTLpdzj1mR9gH/Tb2rtlWoY/AzoUKfI6fvJXvp13/rY51TqYbExqVJcyno3a3ofqN/wUA/5M/8AiP8A9etp/wCltvXzT/wSH/5IF4s/7Gab/wBIrSvpb/goB/yZ/wDEf/r1tP8A0tt6+F/+CYHxu+EHwz+CviXRviH4y0rw5f3PiCW4igv7uK3keE2lsgdVdgSu5WGfUGuXBUpTyarGCu+dbeiNsRNRx8HJ293/ADP2uor5zuP2vf2XraMyyfFHw8VH9y/ikP5IxNfKfxr/AOCo3wJ8D6Tc2vwrkl8c+ICrLD5cUtvp8UnZpppVRnUdcRK27puXrXz+GyXF1ZKMKT+79T0quYUIK8pr7z5a/wCCvvxBstR8UeAvhdYSiS60q3utSu0Xkqbxkit1OOjYikOOuGU9CK/Xn9njwTc/Dn4FeAvBF8pS80jRrKK5VhgrcGJWmGPaQsK/Gv8AY7/Zs+Jn7T3xl/4ao+Pccp0IXi6lAbhdv9qXUTAwJFG3Szh2qM42kKI1yNxX9+K9viKrCjQo5fCV3C7k13fT5ann5XCU6k8VJW5tvQKK/PbTf+Cj/wAHdU+M8HwQg8Pa8usz66PD63DRWv2UXJufsu8sLkv5e/nOzdj+HPFfoTXzmLwFahb20bX1R6tDE06l+R3sFFFFchuFFFFABRRRQAUUUUAFFFFABRRRQAUUUUAFFFFABRRRQAUUUUAFFFFABRRRQAUUUUAFFFFABRRRQAUUUUAFFFFABRRRQAUUUUAFFFFABRRRQAUUUUAFFFFABRRRQAUUUUAfz/1+4Hwm/wCSV+Df+wLp3/pNHX4f1+4Hwm/5JX4N/wCwLp3/AKTR0AegUUUUAf/U/fyiiigAooooAKKKKAPj7xj+xR8K/G37QVh+0jquq61F4m066sLyO3hntlsTJpwRYg0bWzS7WEY34lBPOCO32DRRXRXxdSqoqpK6irLyRlTowg24q19WFc74t8J+HvHXhnU/B3iyyj1HR9Yge2ureQZWSOQYI9QR1BGCCAQQQDXRUVhGTTutzRpNWZ8q/s1/sg/DT9lm48RXHw91LVr8+JVtVuBqc0EwQWhlKeX5MEJGfNbdu3dBjHOfqqiitsTiqlabqVXeT6kUaMaceSCsjj/HPw+8EfE3w/N4V+IGiWmv6TMQzW93EsqBwCA655Rxk4ZSGHY1+dvi7/gk3+znrl5PfeG9V13w35rEpbw3MVxbRD0UTxPMR/vSk1+oVFdOCzXE4fSjUa/L7jHEYKlV/iRTPzB8H/8ABJ79nHQL2C/8SalrniXySC1tPcxW9tJ7MLeJJsfSUV+iXgnwH4M+G/h+Dwr4C0W00HSbckpbWcSxR7jjc7BR8ztj5mbLHuTXWUUY3NcTiP402/y+4eHwdKl/DikFfMX7Sn7J/wAOv2prPQLL4g6jqunp4dkuJLc6XNBEWNyED+Z58E+QPLGMY75z2+naK5sNialGaqUnZrqa1aUZxcZq6Of8JeG7Hwb4V0bwhpkkktnodlb2MDzENK0VtGsSFyoUFiqjJCgZ6AdK6CiisZSbd2WlZWQVS1Kwh1TTrrTLgssV5E8LlcBgsilSRkEZweOKu0UJ2GfKP7NX7Hvwz/ZZutfu/h9qer6g/iNLZLgapNbyhBamQp5fkW8GM+Yc53dsY7+yfGD4WeH/AI1/DfW/hf4quLq10rXo4455bJ0S4URSpMNjSJIgO5ADlDxn616VRXVVx1adX285Xlpr6bGMMPCMPZxWnY/LL/h0X+zd/wBDJ4s/8DLD/wCQKP8Ah0X+zd/0Mniz/wADLD/5Ar9TaK9L/WXH/wDP5nJ/ZOG/kR+fHg//AIJjfsp+FL23v7zStR8RvbMHC6nel42I6b44FhRh/skbT0II4r710fRtH8PaZbaJoFjBpunWaCOC2tolhhiQdFSNAFUewFaVFedi8wr13etNy9WdVDC06f8ADikc94t8N2PjLwprXg/VJJIrPXLK5sJ3hIWVYrqNonKFgyhgrHBKkZ6g9K+dv2af2Qvhr+yxJ4il+H2pavqB8TC0Fz/ak1vLs+x+bs8vyLeDGfObdu3dBjHOfqqiop4urGnKlGXuy3XexUqEHJTa1WwUUUVzGp8RfF/9gf4N/GL4rD4zahquu+HPEoNtIZNGuLaBGuLTHlXBE1tMwlAVBkMB8qnGck/bUSNHEkbuZGUAF2xuYjudoAyfYAe1Porqr42rVjGFSV1HReRjTw8INyirN7n5d3n/AASW/Zyvrye9l8R+Kw9xI0jBbywwC5ycZsTxzVb/AIdF/s3f9DJ4s/8AAyw/+QK/U2ivSXEuP/5/M5P7Jw38iPyy/wCHRf7N3/QyeLP/AAMsP/kCvtH9nT9nTwT+zJ4IvfAXgO91G/0++1CXUnk1KSGWYTSxRQsqtDFCuzbCpAKk5J5xgD3yiufF5ziq8PZ1qjaNaOAo05c0IpMKKKK8s7D4O+OX/BPL4LfH/wCJGo/FDxlrXiCz1XU47eOSKwubSO3At4lhXastpK4JVQTlzz0x0ryP/h0X+zd/0Mniz/wMsP8A5Ar9TaK9mlxBjYRUIVWktEcE8sw8m5Sgrs/NjQf+CVP7LWj3Mc+oHXdcRDkxXl+iI/sxtYYG/JhX278NPg78L/g5pLaJ8MfDVn4etZMeZ9nj/eykdDLM26WQjsXZiK9KormxWa4murVqja7X0+42o4KlTd4RSCvNfjB8LPD/AMa/hvrfwv8AFVxdWula9HHHPLZOiXCiKVJhsaRJEB3IAcoeM/WvSqK4qdSUJKcXZrU3nFSTi9mfll/w6L/Zu/6GTxZ/4GWH/wAgUf8ADov9m7/oZPFn/gZYf/IFfqbRXtf6y4//AJ/M4P7Jw38iPyy/4dF/s3f9DJ4s/wDAyw/+QK/STwN4R03wB4K8P+A9Gklm0/w3p9pptu9wVaZ4bOFYUaQoqqXKoCxCgZ6ADiuporixma4jEJKtNyS7m9DBUqTbpxsFeQ/HL4NaD8fPh3e/DHxRquo6VpOoyQvctpckUU8qwOJFjZpopl2FwrEBckqOcZB9eorjpVZU5KcHZrY6JwUk4y2Z4Z+z7+z34C/Zr8DP4B+H7Xc9pPdy3s1xfPHJczTShVy7RRxLhVRVUBBgDuck+50UU69edSbqVHdsVOnGEVGKskFFFFZFnxh4G/YY+Evw3+Odx8fPBur65p2s3VzeXMlglxbf2aRfBvNh8r7N5nlZbcq+b8pCkHgV9n0UV04nGVazUqsrtK3yMqNCFNNQVj5v+Nf7JnwH+P8A5l38QvDUT6uyBF1S0Jtr9QowuZU/1gUcKsodR2FfE+of8EhfglLch9L8ZeIbaDPKSm0mbHoGWCMD8VNfrRRXbhM8xlCPJSqNLt/w5z1suoVHzTgrn59fDL/gmd+zB8O76DVdS0688Y3lu29P7ZnWW3De9vCkUTj/AGZFcV9+2dnaafaQ2FhAltbW6LHFFEoSONFGFVVXAAA4AHAFWKK5cXmFfEPmrTcvU2oYanSVqcbBXinx++A/hD9oz4fv8OPG95fWOmPdQ3Zk06SKKfzIM7RumimXadxz8ufcV7XRWFGtKnNTg7NbGlSmpRcZLRnjfwH+B/hT9nn4d2vwz8F3d7e6XaTzzpJqEkUlwWuH3sC0UcS4B6fJ+deyUUUq1aVSbnN3b3HCCilGOyOe8W+G7Hxl4U1rwfqkkkVnrllc2E7wkLKsV1G0TlCwZQwVjglSM9QelfOn7NX7H/w0/ZYuPEFx8PtT1fUG8SLapcDVJreUILQyFPL8i3gxnzW3Z3dsY5z9WUVrTxdWNOVKMvdluu9iJUIOSm1qtgooormNT4t/aG/YR+DH7SnjS28e+NbzV9L1W3tEs3bSp7eFJ442ZkaUTW8xLruKhgR8uAegr680HQ9L8MaHp3hvQ7dbTTdKt4rS2hT7scMCCONB7KoArWorqrY2rUhGnOTcY7LsYww8Iyc4rV7hRRRXKbHxl8Bf2GvhN+zv8Rb/AOJvgrVtbvdU1G0ns5I9QntpLcR3EsczFVhtom3BowBlyMZyD1H1Z4t8N2PjLwprXg/VJJIrPXLK5sJ3hIWVYrqNonKFgyhgrHBKkZ6g9K6GiurEY2rVmqlSV5dzGlh4QjyQVkfll/w6L/Zu/wChk8Wf+Blh/wDIFPj/AOCR37NiOGbxD4rkA/ha8scH8rEH9a/UqivS/wBZcf8A8/mcn9k4b+RHwl4D/wCCb/7KHga7j1CTwzN4kuYWDI2sXT3CAjsYE8uBx7PGwr7isNPsNKsoNN0u2js7S2QRxQwosccaLwFVFACgdgBirdFedisdWru9abl6s66OGp01anFIpanZvqOnXWnxXUtk9zE8S3EBUTQl1KiSMurKHXOV3KRkcgjivkj9nb9iH4Q/s0eK9T8a+Cr3V9W1fVLU2jTatPBOYomcSP5fk28OC7Ku4tu6DGOc/YlFTSxlWEJU4Sspb+Y50ISkpSWq2CiiiuY1CvjX48/sOfCP9oL4g6f8T/Eupa1oev6fBDAs2j3Fvb7/ALO7SRSP51vMfMQtgMCOAB2FfZVFdOFxdWhPnpSszKtQhUXLNXR5h8WvhToPxm+GOr/CrxbeXkWma3FFFcXFq0Ud1iGRJQys0bxhiyDP7vGCcAcY+Af+HRf7N3/QyeLP/Ayw/wDkCv1Norpweb4nDxcKM3FPXQyr4GlVfNUjdn5cQf8ABJD9muGQPJr3iqdR/C97ZAH/AL5slP617x8Nv+Cf/wCyx8MryDVbDwiut6jbNuS41eZ73BHQ+S5FvkdQfKyDzmvs+ita2fY2ouWVV29TOnluHi7xghqIkSLHGoREAAAGAAOgAp1FFeQdx8Aad/wTj+CGmfGOH43W+ueIm12DXBr6wtc2htDdC5+1bCgtBJ5W/jHmbtvG7PNff9FFdeKx1avb2sr20RjRw0Kd+RWuFFFFchsFFFFABRRRQAUUUUAFFFFABRRRQAUUUUAFFFFABRRRQAUUUUAFFFFABRRRQAUUUUAFFFFABRRRQAUUUUAFFFFABRRRQAUUUUAFFFFABRRRQAUUUUAFFFFABRRRQAUUUUAfz/1+4Hwm/wCSV+Df+wLp3/pNHX4f1+4Hwm/5JX4N/wCwLp3/AKTR0AegUUUUAf/V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5/wCv3A+E3/JK/Bv/AGBdO/8ASaOvw/r9wPhN/wAkr8G/9gXTv/SaOgD0CiiigD//1v38ooooAKKKKACiiigAoor4W+N3/BQ79nT4LX914eOoz+LPEFnI0M1lo6LKsEi5BWW4kZIRhhtZUd3U8FK6sJgq1eXJRi5PyMa+IhTXNUdkfdNFfiZP/wAFkLRZytt8JXkhzwz64EbHuosWH/j1e8/Cr/gqp8APG13Fpfjuyv8AwLdS8Ca5UXljuJAC+dAPMUnPVoVQDksK9atwrmFOPNKk7eVn+CbZxU85wsnZT/Nfmfp1RWfpWq6XrumWutaJdw3+n30azW9xA6yxSxOMq6OpKsrA5BBwa0K8Bq2jPTTCivzg/aJ/4KM+E/2evi5d/CnUvBt9rL6dHbSXN3DcxRAC5iWYeXGytvIVh95k546c19zfDX4i+FPiz4H0j4h+CbwXuj61CJoX4DKejxyKCdskbAo69mBFd2IyyvSpRrVIWjLZnNSxlOc3Ti9VudzRRWR4g1iHw9oOpa/co0sOmW0106JjcywoXIGeMkDjNcKTbsjobtqa9FfmZ8Af+ClfhX48fF7R/hPaeCL3R5Nca4W2u3u45lBghknPmRhEKgrGRwzc47c1+mddmPy6thpqnXjZtX/qxhhsVTrR5qbugor82f2k/wDgo34c/Z3+Kl/8K5vBN3r13psVvLNcLeR20ZNzEsyhFMchOFYAk457d68E/wCHxfh3/ol93/4NY/8A5Gr0qHDGPqwVSFO6eq1X+Zy1M4w0JOMp6r1/yP2hor8ddE/4LCfD24vlj8SfDvVLGzP3pLS8gu5R9I5Ftwf++xX1j8F/+Cgf7Nvxs1RfD+maxP4Z1iZwlvZ67HHZvcEkACKVJJYGZiQFTzA7HoprLE8O46jFyqUnb7/yuVSzXDzdozR9s0UUV4p6AUV4z8ZP2gvhD8A9Jh1b4p+IodHF3u+zW+15rq4KdfKgiDOwBIBbAVSRuYZr81PFP/BYbwRZ3zReC/hxqGrWg6S39/Fp7n/tnFFdj/x6vWwOR4vErmo02132X3uxxYnMaFF2qSsz9kaK/HHwp/wWF8C3t8sXjb4dajo9oesthfRag4+qSx2nH0b8K/S74P8Ax7+Evx50abW/hZ4ig1qO12i4hAeG5ty2cCWCULIgOCFYrtbB2k4pY7I8XhlzVqbS77r71dBhsxoVXanK7PYKKKK8o7Qoor4E/ap/b88E/sx+MbPwDL4euPE+sz2qXk6QXCW8dtHKzLGruVkJdgpbbt4Ug55FdeCwNXEVPZ0Y3ZjiMRClHnqOyPvuivAP2bP2hvCn7THw3j+Ifha2l0/y7iSzu7KdleW2uIgrFSy8MrIysrYGQeQDkD3+sa9CdKbp1FZrcunUjOKlF3TCiivkH9rb9rnRP2UNJ8Pahqnh248RTeI5biKGOGdLdYxbKhcu7K558wYAU98kVeFwtSvUVKkryfQmtWjTi5zdkj6+or8Xv+Hxfh3/AKJfd/8Ag1j/APkalX/gsV4aLDf8L7sDuRqsZP5fZxXuf6o5j/z6/Ff5nn/25hf5/wAH/kftBRX5geB/+CsH7OniK7trDxXputeFHmz5lxPbx3VnF6Ze3kec59oPrX6ReGfFHhzxnoVn4n8Janb6xpOoJ5lvdWsiywyL0yrKSODwR1BBB5FeVjcrxGH/AI8HH+u52YfGUqv8OVzdoor8cda/4K/eE9N1a80+z+Gt7cQ20rxLJJqMUTOEYjJQQuBnHTcfrVZflOIxTaw8b232/UWKxtKjb2rtc/Y6ivxeH/BYvw5nn4X3eP8AsKx//I1ejeHf+CunwGvlhj8S+F/EOkzSMAxijtbqFAf4i/nxuQPaMn2r0J8K5hFXdJ/en+TOWOdYV6Kf5n6t0V458JP2gvg38dLF774W+KbTW2hG6W3UtDdwjON0ltMEmRc8Bim09ia9jrwq1GdOThUTT7M9GFSMlzRd0FFc34y8S2vgvwhrnjG+iee20Kxub+WOPG90tYmlZVyQNxC4GTjNfnb8AP8AgpZ4W+O/xb0b4UW/ge80abXWnW3umvI51VoIXnPmII0IBWMjgtzjjHNdeFyyvWpzq0o3jHfbQxrYunTlGE3ZvY/Taiivy8+IH/BUT4ffDj4xaz8L9d8G6i1loGoy6ddalFPEzBoXKPIlvtyyggkfvAxHbPFLA5bXxLcaEbtajxGLp0knUdrn6h0Vl6HrekeJdGsfEOgXcd/pmpwx3NtcQsGjlhlUMjqR1DAgitSuJpp2Z0JhRXnHxe+JFh8IPhn4i+JmqWkt/a+HrVrqSCEqskgUgbVLcDJPU18ifsqft9eHv2ofH9/8PrLwhdeHruz0+XUVmkukuY3jikjiZThIyrZlUjgjAPI4z20ctr1KMq8I3jHdnPUxdOE1Tk9XsfoFRRTWZUUu5CqoySeAAK4ToHUV+e3xg/4KXfs3fC+7n0fQ7y58carAzo6aQitaxuvZ7uUpGwP96Hzcd6+Upf8AgsjbiUiD4SM8eeGbXQrY+gsT/Ovew3DGPqx5oUnbzsvzaPNq5xhoO0p/r+R+21Ffl58Mf+CrnwD8X3Frpvj3TNS8E3c5IeaVVvrCM/wgzQ4m59TbhR3IHNfpZoOv6H4p0e08Q+GtQt9V0u/QSW91ayrNBKh/iSRCVYfQ1wY7K8RhnavBx/rvsdOHxlKqr05XNeiiiuA6QoorzT4x/EzT/g38MfEPxO1Wzl1C18PWxuHt4SqySfMFCqW4HLDk9qulTlOShFavQmc1FOT2R6XRX54/su/8FBfDv7TPxGl+G9p4OuvD92tnNepO93HcxskBUMrARxlSdwxjNfoXLIIonlPIQE/lXTjcBWw0/Z1o2Zlh8TCrHnpu6H0V+Vnwr/4Kl+Dvih8VNA+G1r4Dv7CPxFfw2FvePeRSMjTuERpIQgwMkbgHbHbNfqnV4/LK+Fko142b9P0Jw2Lp1k3Td7BRRXyr+1f+1No37K3hHSfFGraDceIG1m7azhhgmSAKyoZCzuytgYHGFPNc+Fw1StUVKkryexrWrRpxc5uyR9VUV8n/ALJv7VmjftV+GNa8QaVoFx4efQ7qO2mhmmScMZE3qyOqrxjrlRX0Z4y8S2vgvwhrnjG+iee20Kxub+WOPG90tYmlZVyQNxC4GTjNViMHUpVXRqK0l0FSrwnD2kXodJRX5k/AD/gpZ4W+O/xb0b4UW/ge80abXWnW3umvI51VoIXnPmII0IBWMjgtzjjHNfptWmPy6thpqFeNm9f6sRhsVTrR5qbugoooriOgKK/Nr9pH/go34a/Z3+K198K7jwVd67c6bFbSTXKXkdun+kxLMAimOQnCsM528+3NfeHw38bWPxK+H/hz4habbyWlp4k0+21CKGbBkjS5jWRVfaSNwDYODiu/EZZXpUoVqkbRls9NTmpYynOcqcXqtztaKK8Z+Mn7QXwh+Aekw6t8U/EUOji73fZrfa811cFOvlQRBnYAkAtgKpI3MM1yUaM6klCmrt9EbTqRiuaTsj2aivxu8U/8FhvBFnfNF4L+HGoataDpLf38Wnuf+2cUV2P/AB6n+FP+CwvgW9vli8bfDrUdHtD1lsL6LUHH1SWO04+jfhXvf6p5jy83svxX5Xueb/beFvbn/M/Y6ivH/g/8e/hL8edGm1v4WeIoNajtdouIQHhubctnAlglCyIDghWK7WwdpOK9grwatGdOThNWa6M9OE4yXNF3QUUUVmUFFFFABRRRQAUUUUAFFFFABRRRQAUUUUAFFFFABRRRQAUUUUAFFFFABRRRQAUUUUAFFFFABRRRQAUUUUAFFFFABRRRQAUUUUAFFFFABRRRQAUUUUAFFFFABRRRQAUUUUAFFFFABRRRQAUUUUAFFFFABRRRQB/P/X7gfCb/AJJX4N/7Aunf+k0dfh/X7gfCb/klfg3/ALAunf8ApNHQB6BRRRQB/9f9/KKKKACiiigAooooA/I7/gpv+1jrPw20uz+Bnw51CXT9e12AXWq3kDFJLewcsiQxuOVecqSxBBVFx/y0yPlj9gr9gfSPjVpC/GD4yJN/wiTSPHpumxu0Lai0TbZJpZEIdYFYFFCFWdgTuVV+f4+/bH8Wal4+/ao+I+o3L+dJDrdxpkAHQRae/wBjiC/VYgfcknvX9Uvw58Gaf8OvAHh3wHpSLHa+H9PtrFAvQ+RGqFvcsQSSeSSSea/SMxrPLMupUqGk6mrfXZX/ADSR8phaaxeKnOprGOyPP7P9mD9m6xs47G3+FnhcxRKEHmaNZysQowNzvEzMfUsST3NfBX7Xv/BNv4f+J/Cup+PPgFpK+H/FOno9y+lW2fsWoogLNHFCciGbA/diPbGT8pUFt6/rTRXxmCzrE0KiqQm/m9H6nv4jL6NSHJKKP5xP+Ccf7V+tfCv4j2HwZ8ZX8s3gzxTOtraxysWXTtRmfETx5+5HM52SKMDcwkOMNn+juv5LP2xfCUfwv/as+IGi6F/oaWuqjULYRfL5P26OO9QJjps80AY6Y4r+pr4YeJ5vG/w18J+M7jb5uv6RYag+0YXddW6SnA9MtxX0vGmEpv2WNpq3tFr9yd/uf4HkZBWkufDzfws/m2/4KX/8ngeLP+vXS/8A0ihrpf8Agn1+1xL8APHZ+H3jq7MfgPxNOqzNIcLpt6cItzz0jbASb2Cv/Bhua/4KX/8AJ4Hiz/r10v8A9Ioa9y/a1/ZC+0/AD4fftKfDmy/exeGNF/4SO0hX7yCyhVb9VHdRhZ8dsSEcSMfrozw8sDh8LiNqkUk+zsrf8DzPElGqsTVrUt4tv5XP6DkdJEWSNgysAQQcgg9CDXFfE3/km/iv/sE3/wD6TvX5af8ABM79r7/hMNIg/Z3+It7nXNJhP9g3MrfNd2cS5NqSeskCjKf3ohjH7vLfqX8Tf+Sb+K/+wTf/APpO9fluNy2phMV7Gp0f3rufY4fFxr0faRP5j/8Agnl/yeN8Ov8ArrqH/puua/qnr+Vj/gnl/wAnjfDr/rrqH/puua/qnr6TxA/3yH+FfmzyeGP4EvX9Efy+/wDBS/8A5PA8Wf8AXrpf/pFDX7Vfs4fs9fALXP2fPhprWt/DTwzqGoX/AIb0me4ubjRrKWaaaS0jZ5JJHiLO7MSWYkkk5Nfir/wUv/5PA8Wf9eul/wDpFDX7X/s3/H/4EaJ+z38NNG1n4keG7C/sfDekwXFvcaxZxTQyx2kavHIjyhlZWBBUgEHg13577X+zML7K+y2v/L5HNlvJ9brc9t3v6nqWr/sofsya3p82mXnwr8NRwzqVZrbSra1lAP8AdmgSORD7qwNfgN/wUD/ZY8M/s1fETRrjwE0sfhfxZBPNa20ztK1pNasizRLIxLOmJEZSxLDJBJxk/wBA93+09+zdY28l1cfFTwtsiUuQms2UjkKMnaiSlmPoFBJ6AZr8Bv2/P2ltD/aj+Kfh/RPhdDcaloXhyOS0sJRFIJb+7vnTzGigZRIASkaIpXcxBOOQK5uDpY76173NyWd73ttpv1ua58sP7HS3N0tufsX/AME8vi3r3xe/Zn0fUfFNy97q3h66n0ae5kYtJOLYI8LuxySwhlRWY8sQWPJr6A+Pnxj0L4CfCfX/AIo6+hnj0mECC3Bw1xdSkRwQg843yEbjg7Vy2OK8k/Yc+COtfAX9nnRfCPiiPyNe1CWbVNQhyD5E91tAiJXILRxIityRuBwcYr4r/wCCwfjG+sPBHw88B28m211m/vr+dR1ZrCOKOPPt/pLHHqAe1eNTwVLFZq6VP4HJ7dlq7fdoehLETo4Lnl8SS+8/M/4d+Dvi/wDt4/tBm21vVnudS1LddajqMwLw6dYRtz5cecKilgkUSkAswBIBZh/Qb8Mv2H/2YvhhoUej2fgXTvEE4VfOvtbtotSuZnUY35nVkjz3WJUX2r41/wCCQngiysvhf41+IrRL9t1bVk01XPLCCxgSXA9Az3Bz67RnoK/X2u/i3Oav1h4Wi+WENLLT+uxy5JgIeyVaoryl3Pkj4n/sN/sx/FDQpNIuvA2n+Hbna3k32h28Wm3MLsPv/uFVJMf3ZUdfbPNfz7eNfDfxh/YK/aHNro+qNb6npRS4sr2MMlvqenStkeZHn5o5NpSWMk7XUgElVav6wK/HL/gsB4IsrjwF4D+I6xqt3p+pzaS7gfM8d5C06KT3Cm3Yj03H1NPhLOKjxCwtZ80J3Vnr/XYM7wEPZ+2pq0o9j9Nvgf8AFvQPjn8LPD/xR8NqYrXW4Nzwscvb3EbGOeFjxkxyKy5x8wAYcEV6vX5A/wDBIHxjfal8NPHfga4l32+g6na3kKnkoNQidWUf7O62yB6knvX6/V85nWBWGxVSitk9PR6r8D1cvxPtaMaj6mL4k8Q6R4S8Pan4q1+4Frpmj2015dTN0jhgQySMfooJr+S7Wj8Rv2w/2gte1XQLNr3X/FM17fQ25OfKtrWFpI4d3P8Aq4YliXPU7R1Nfsx/wVV+N/8AwhPwh0/4RaPcbNV8cy7roKfmTTbRlZ845Hmy7FHZlWQetea/8Ekfgn/Z+geI/j1rFvibVWOkaUWHIt4WD3Uq+oeUJGD1Bjcd6+t4fawGAqZhJe9LSP8AXr+R4mZ/7TiY4VbLV/1/W58w/wDBLf43H4efG64+GGsz+VpHj2IQxhzhY9Stgz2556eYpeLA5ZinpX9Hdfy5/tzfCvUv2df2pb3W/Cm7TrLWLiPxHo00Qx5Ery75FTsDDcq21R0TZ6iv6L/gN8V9M+N3wh8L/E/TNqjW7RHniU5EN1HmO4i9fklVlGeoAPeufjHDRqezzCl8M1r6/wDDafI1yKq4c+FnvF/h/X5nrtfi3/wWM/5AHwt/6+tW/wDQLav2kr8W/wDgsZ/yAPhb/wBfWrf+gW1eVwj/AMjGl8/yZ255/us/l+aLX/BLj4QfCb4g/ArxHq/j3wVoniW/g8SXEEdxqem215MkK2dowjV5o3YIGZiFBxkk9Sa/So/syfs3EY/4VR4T5/6gVh/8Zr4a/wCCRP8Aybz4o/7Gm5/9IbOv1Vp8SYurHHVVGbSv3YspoweGg3FbH48/t0/sFfCLTfhPrvxd+EWkJ4X1rw2hvbu1tmf7Hd2qkCYCEllidF+dTGFUgEMpJDL8+f8ABJv4xa7o3xT1b4L3ly8uheIbOa+toGJKw39rtLMgzhRJDuD46lE9K/SD/goF8cPB/wALv2e/FPha/wBRi/4SLxjYy6XYWCupuHS7BjlmMedwiSPflyMbsLnJFflv/wAEofh3q/iD4/X/AMQhasdJ8KaZOr3B+4Lu9xFFGPVmj81vYLz1GfpMBWqVcmrPFO6Xwt/h+P8AkeTiacYY+mqOj62/rsf0Y1/Hn8LNO0/V/wBozwhpOrW0V7Y3vivT4J4J0WSKWKS/RXR0YFWVlJDKQQQcGv7DK/j/APg5/wAnOeB/+xw0z/04R1jwK/3eJ9F/7cacR/FS9X+h/Uj/AMMy/s3f9Eo8J/8AgisP/jNeN/EP/gnz+yl8Qre53+DIvDt9Om1LvRZHsWhP95IEJtif9+FhX2nRXxVLM8TB80KjT9WfQTwlKStKK+4/la/aD+AnxW/YZ+Lml6t4c1udbaVmudC121BhdxGcSQyryokQMBIh3I6MOoYqP3w/Yz/aWtv2m/hHD4mvY0tfEujyCx1i3j4T7QqhlnjXqI5lO5QfusGTJ25Pnv8AwUo8BWPjT9lLxHqcsSvfeFZrTVLVz1UrMsM2D6GGV+OhIHoCPzO/4JK+M7rRvj7rvg3cfsfiPRZHZc8faLKVHjYjvhHlH/Aq+5xMlmWVPE1F+8p9e9v+A/vPnKK+qYxUov3JdD90fjz/AMkN+In/AGLmr/8ApHLX81v/AAT1/wCTxfh1/wBdr/8A9N9zX9KXx5/5Ib8RP+xc1f8A9I5a/mt/4J6/8ni/Dr/rtf8A/pvuay4U/wCRfi/R/wDpLNM5/wB6oeq/NH9VNfyIftaKz/tQfFFEBZm8R6kABySTO1f131/I/wDtP/8AJ2nxF/7Gq9/9KTU+Hz/f1f8AD+o+J/4cPU+7/wDgmb+17/wierW/7OvxFvdui6rKf7AuZW4tbuVsm0YnpHOxzH6SkjnzPl/fGv54f+CkP7Ir/CnxS/x1+HNoYvCuv3GdQhgGF03UJDneoX7sM7cr2STK8Bo1r9Cf+CfX7XSfH/wL/wAIJ42uw3j7wvComZz8+o2a4RLoZ6upISb/AGiH/jwMOI8vp4ikszwq91/Euz7/AOf39TTKsTKlN4Stutn3R7f+23/yah8Tf+wS/wD6Glfjb/wSW/5OY1j/ALFi9/8ASuzr9kv22/8Ak1D4m/8AYJf/ANDSvxt/4JLf8nMax/2LF7/6V2dbZF/yJ8T6v8kZ5l/v1H+urP6OK/Cv/gp3+1trL+IJv2cPh7qEtlZWManxDPCxRrmSZA6WYYc+UqMDKAcOzbDwjBv3Sd1jRnchVUEknoAK/j40g3vx+/aMsBrkhe4+IHieFbhskYGpXgDY7gKH4x0A4rm4JwFOpWniKquqav8AN9flZm3EGJlGnGlDeR+nn7D3/BOrwv4v8Iaf8Yfj7ay3tvrCLcaXogd4IzbNylxdMhV28wYaONWC7MF927av6vxfszfs4wwrbp8K/CvlqAMHRLFs49SYiSfc817NaWlrYWkNjZRLBb2yLHHGg2qiIMKqgdAAMAVYrwsyz3E4mq6kptLok9EejhMupUoKKivU/NH9oT/gmV8FviXpl5q3wqto/AfinDPF9n3f2XPJxhJrbkRKcYDQBdudxR8ba9K/YR/Zk8b/ALMvw91vQPH2sx6jqOr6h56W9pcSzWNtDGgVTEsipiSRixkIUZAQHO2vuSipq55ip4d4apO8fPV/eOGXUY1faxjZhRRRXkHcFfKH7c3/ACaX8S/+wYP/AEdHX1fXyh+3N/yaX8S/+wYP/R0dd+Vf71S/xL80c2M/gz9H+R+Lv/BKn/k6U/8AYC1D/wBDhr+km8/49J/9xv5V/Nt/wSp/5OlP/YC1D/0OGv6Sbz/j0n/3G/lX0vHP+/r0X6nk8Of7t82fyLfsk/8AJz3ws/7GPTf/AEetf141/Id+yT/yc98LP+xj03/0etf1412+IX8en6fqc/C/8KfqFfkN/wAFgP8AklHgT/sNy/8ApM1frzX5Df8ABYD/AJJR4E/7Dcv/AKTNXz/Cv/Iwpev6M9TOf91n/XUo/wDBHv8A5J18Qv8AsK2n/og1+mHx5/5Ib8RP+xc1f/0jlr8z/wDgj3/yTr4hf9hW0/8ARBr9MPjz/wAkN+In/Yuav/6Ry10cQ/8AI1n/AIl+SMsr/wByj6P9T+a3/gnr/wAni/Dr/rtf/wDpvua/qpr+Vb/gnr/yeL8Ov+u1/wD+m+5r+qmvS8QP97h/hX5s5OGP4EvX9EFFFFfCH0Z/L7/wUv8A+TwPFn/Xrpf/AKRQ1/QJ+yn/AMmzfCv/ALFnSf8A0ljr+fv/AIKX/wDJ4Hiz/r10v/0ihr+gT9lP/k2b4V/9izpP/pLHX6FxL/yK8J6L/wBJPmMp/wB8rfP8zd+Pnxj0L4CfCfX/AIo6+hnj0mECC3Bw1xdSkRwQg843yEbjg7Vy2OK/mg+Hfg74v/t4/tBm21vVnudS1LddajqMwLw6dYRtz5cecKilgkUSkAswBIBZh+mH/BYPxjfWHgj4eeA7eTba6zf31/Oo6s1hHFHHn2/0ljj1APatP/gkJ4IsrL4X+NfiK0S/bdW1ZNNVzywgsYElwPQM9wc+u0Z6Cqya2ByueOivflovLW3+b89CcffE4yOGfwrV/mfZXwy/Yf8A2YvhhoUej2fgXTvEE4VfOvtbtotSuZnUY35nVkjz3WJUX2qP4n/sN/sx/FDQpNIuvA2n+Hbna3k32h28Wm3MLsPv/uFVJMf3ZUdfbPNfW9FfFf2rief2ntHfvdn0H1Kjy8nIreh/J/418N/GH9gr9oc2uj6o1vqelFLiyvYwyW+p6dK2R5kefmjk2lJYyTtdSASVVq/pp+B/xb0D45/Czw/8UfDamK11uDc8LHL29xGxjnhY8ZMcisucfMAGHBFfmT/wWA8EWVx4C8B/EdY1W70/U5tJdwPmeO8hadFJ7hTbsR6bj6mr/wDwSB8Y32pfDTx34GuJd9voOp2t5Cp5KDUInVlH+zutsgepJ719pnVsdlcMfJe/HR+etvzs/LU8DL74fGSwy+F6r8z9fqKKK/PD6gKKKKACiiigAooooAKKKKACiiigAooooAKKKKACiiigAooooAKKKKACiiigAooooAKKKKACiiigAooooAKKKKACiiigAooooAKKKKACiiigAooooAKKKKACiiigAooooAKKKKACiiigAooooAKKKKACiiigD+f+v3A+E3/JK/Bv/YF07/0mjr8P6/cD4Tf8kr8G/wDYF07/ANJo6APQKKKKAP/Q/fyiiigAooooAKKKKAP4+/jpA/hn9pTx9FdZf+zvFepsS3JZY76RgT67hz+Nf1/wTw3UEdzbuJIpVDoynIZWGQR7EV/Nv/wVB+C9/wCAPj7L8RrKzZNB8dxJcrMo/drfwII7mM+jMFWXn72846HH62fsDftC6P8AHH4F6Ppk94reKvCFvDpup27MPNKwLsgucdSk0ajLYx5gde3P6JxVF4nA4fF09UlZ+V7fqrHy2TP2WJq0Zbvb+vmfcNFFeefFX4n+Evg34B1f4i+NrtbXS9IhaQjIDzSY/dwxAkbpJGwqDuTzxk1+fU6cpyUYq7Z9PKSim3sfzQ/8FE9St9T/AGxfiDLasHSF9OgJH9+HT7ZHB9wwI/Cv6Of2cNNl0f8AZ7+GWlzkmW28M6Oj57MLOLI+gPAr+Yj4eeFfFv7Xf7TcVrPA8t14y1mTUNTaPO21s5JfNuX3fwrFGSqZxk7VHJAr+ti1tbaxtYbKzjWGC3RY40UYVEQYVQOwAGBX33GclSw+Hwl9YrX5JL/M+ayBOdWrX6N/8E/mE/4KX/8AJ4Hiz/r10v8A9Ioa/od+A9ra337Pfw7sb2FLi3uPC2kRyxyKHR0exiDKynggg4IPBFfzxf8ABS//AJPA8Wf9eul/+kUNf0Sfs+/8kE+Gv/Ys6N/6RRVPE3/ItwnovyQ8p/3uv6/qz+er9tH9mnxF+yR8X7Hx38OZJ7Pwtqd2L3RLyEnfp15E3mG1L9Q0ZG6In70fdmVzX7B/AT9qHR/2nP2Z/E2szNHbeLNF0i7ttas042zG2k2zxr18mcAsv90hkyduT9Q/GP4S+Efjh8O9X+GvjWDzdP1WPCyKB5tvOvMU8RPSSNsEdjypypIP8wt2nxa/Yd+OmteGrslLlIJ7C5UAi21XSr1SodPVXXDoeTHIuDyrLXRgqkc2wypVH++p6p91/W/nZmWIg8DVc4/w5b+TOi/4J5f8njfDr/rrqH/puua/qnr+Vj/gnl/yeN8Ov+uuof8Apuua/qnri8QP98h/hX5s6OGP4EvX9Efy+/8ABS//AJPA8Wf9eul/+kUNfR3ws/4JSRfEr4aeFPiIfigdOPifSrLU/s39i+d5H2uFZvL8z7am/buxu2rnGcDpXzj/AMFL/wDk8DxZ/wBeul/+kUNf0F/st/8AJtXwq/7FbRv/AEjir2M1zXEYTLcLLDys2l0T6eZw4PBUq2LrKqr2b79z8vH/AOCNy4/d/F0599B/+76+J/GHgD9oL/gnV8W9M8Q28mnzTXkchsNSW2S7tLuBWHmxfv4xJDJjaJAhVwG+VyDk/wBSVfkd/wAFfNU0KP4O+CtFndP7ZuNdNxbruG/7NDazJOQvUrvkiBPrivMyHiXFYnExw2JanGWjVl28kdeZZTRpUnVpe615s+5v2XP2htD/AGmPhRZfELS7caffRyPaalZb9/2a8iALKG4JR1ZXQkZ2sAeQa/MP/gsbpsq33wr1cEmOSPWICOyshtGH4sGP5V2f/BHiHU18F/Em4lB/s59Q09ITjgzJFKZgD67Wiz+FfSn/AAUj+C9/8W/2dbvUvD9m15rfgy4XVoUjGZXtlVkukUd/3beZgckxgDJwDzYaFLA50oL4U7enMv0ubVZTxGX8z3a/J/8AAPPf+CS+pW91+zZrFhGw86x8SXauo64ktrV1Y/XJA+lfqFX86P8AwS6/aF0f4YfEzVPhd4vvFstI8ciEWk0rBY4tSg3CNGJwFE6MUz3cRr3zX9F1efxdg5UsdNtaS1X9ep05HXjPDRS6aBX5V/8ABXPUreD9nrwzpbMPtF34mt5EU9dkNnd72H0LqPxr9VK/nB/4KfftCaP8V/itp3w68I3a3uieBEmimniYNFNqNwV88KwyGWFUWPP9/wAwDjkvhDByq46DS0jq/wCvUWeV4ww0k93ofRP/AARx02Vbb4q6uxIjkfRoFHYsgu2bP0DLj61+2bMqKXchVUZJPAAFfCv/AATs+C9/8HP2cdMPiCzay13xZO+sXccgxJGkyqltG3cEQorlTyrOwPOak/4KGfG//hTX7Our22mXHk694xzo1jtOHRJ1P2mUY5GyHcAw+67JRnC+u5pKFL7TS+5JX/C48C/q+DUp9Ff9T8MP2mPiLrf7WX7VF6/hPN9DqV/BoOgRg/KbZJPJhYdcLK7NMfTeewr+nb4UfDvRvhL8N/Dnw20Af6F4esorVXxtMroMySsP70shZ292NfzI/spfsY+Nf2q4vEGoaHq1voGm6A0MTXN1E8qzTzBm8tAmOUVdzHPG5fWvsL/hz38Qf+iiaX/4Bz//ABVfWcRUcHNQwcsQoKn05W+ny6fmeJlVTERcq6pczl1vY+y/+CnXwT/4WZ8An8daXb+brXw+ka/UqMs1hKAl4n0UBJiewjPrXyh/wSS+N/2TVfEfwC1q4xFfA6xpIY9JowEu4lz3ZAkgA4Gxz3rD/wCHPfxB/wCiiaX/AOAc/wD8VXwbq2j+PP2Lf2mYILmRZta8C6jBcJJHuSK9tnUPxnkJPA5Rh1G5lzkVWXYPDV8DUy+lWVR6taNW+/z/ADFiq9WniI4qdPlWz1vf+l+R/W/X4t/8FjP+QB8Lf+vrVv8A0C2r9gvCPinRfHHhbSPGXhycXOl65aQ3ttJ/ehnQOhI7HB5HY8V+Pv8AwWM/5AHwt/6+tW/9Atq+P4Ti1mVJPz/Jnu5008JNry/NHxD+yv8AA79sH4m+A9S1z9nvxnd+HPD9vqUlvcwQa5daYr3iwwu0higIViY3jG88nGOgFen/ABL/AGfv+CmHgnw5qGr614q8Sa/o9rC0l39g8TXN2REPvZt2nWWQAdQsbcZJ4Br7e/4JE/8AJvPij/sabn/0hs6/VWvdzjierQxs6apxaT6rX7zzcDlEKmHjLmabXc/kt/Ze+FHww+PnxNtvB3xU8e3fhe/1SdEtALQXH9oSN1hF3JLiCZuib4nVj8oO4qp/qE+Efwd+HnwO8HW/gb4baUml6ZCfMkIO+a4mIAaaeQ/NJIwAyT0ACqAoAH86n/BQj9n2T4BfHV/EfhWA2Phrxgz6nprQ/IttdKwNzAhXG3y5CJEAwFR1A+6a/cD9if8AaDj/AGiPgZpXiHUZxJ4l0bGm6yufmN1Co2z49J02yZAxuLKPumtOL5VK+Gp4ulNuk+nZ/L7tdn6k5Go0qs6E4++uvc+ua/j/APg5/wAnOeB/+xw0z/04R1/YBX8f/wAHP+TnPA//AGOGmf8ApwjrPgb+HifRf+3F8RfFS9X+h/YBRRRX56fTnyT+3bqdtpP7JPxJubplVJNPS3Xd3e4uIoUA99zjFfit/wAEtdOnvv2rbO5iDFNP0jUZ5MdArKsPPtukH44r6f8A+CqH7Tegarp1p+zr4Kv0vp4bpLzXpYWDxxNBnybMsCQXDnzJB1Qqg6lgO1/4JL/A/UvD3hjxF8c9et2t28SBdN0sOu0vZwPvnmGeqSShVX3iY8gg1+jYGDwmS1ZVdHPb52X+b9D5XESVbMIKH2d/lqfpp8ef+SG/ET/sXNX/APSOWv5rf+Cev/J4vw6/67X/AP6b7mv6Uvjz/wAkN+In/Yuav/6Ry1/Nb/wT1/5PF+HX/Xa//wDTfc1nwp/yL8X6P/0ll5z/AL1Q9V+aP6qa/kf/AGn/APk7T4i/9jVe/wDpSa/rgr+R/wDaf/5O0+Iv/Y1Xv/pSajw//j1f8P6j4m/hw9T+r7xb4U8PeOvDOp+DvFdlHqOj6xA9tdW8gyskcgwR6gjqCMEHBBBANfy/fGL4afE39gn9oyy1TwvdyLFZzG/0HUXX93eWZO14ZguAzBSYp04yDkAK6mv6o6+cf2o/2dPDf7S/wsvfA2r7LXVYM3Ok35XLWl4owpOOTG/3JF7qcj5gpHicN539VquFXWnLRr9f8/I9DNsv9tDmh8S2Pnf4rfHbwn+0T+wD46+I3hVhGZ9IeG+sywaSyvEaPzYH6ZxkFGwNyFWwM4H5u/8ABJb/AJOY1j/sWL3/ANK7Ovj6x8W/FD9ne7+IvwY1yCSyTXrWbR9a06U/L5sZ3QTp23I2GRxkPGxxwwI+wf8Agkt/ycxrH/YsXv8A6V2dfc1spjhMvxMYO8Zar0aR87DGuviqLkrSWj9T+inVLM6jpl3p4cxm6hki3Dqu9SufwzX8h37NF5HoH7SnwzudRxElr4n0pZS/RB9rjVif93Ofwr+wCv5UP22fhBrPwE/aV1/7BbvY6Xq92db0WdBhPLnfzSsZ6AwTFo9vUBVPRgT4PAtWMnWwzeslp8rp/melxHBpU6q6P/L/ACP6r6+D/wBsj4C/tKfGXUvDN18A/iAPBdvpkNyl9EdUv9OFw8rIY2xZRyB9oVh8+CM8d69u/Zl+Pfhz9on4S6P480e4j/tHykg1W0UjfaX6KBKjL1CsfnjJ+8hB65A+gq+QpVauDxF7e9G6s1fyPdnCFenvo+x/Ph8Yf2bf29vgn8N9a+KPir42T3WlaCkUk8Vl4k1mS4YSypCNiyQxoTucE5ccZ78V6F/wSu+KvxQ8e/FnxfpvjrxhrPiK0ttEEsUOpahcXkccn2mJd6pM7ANgkZAzg4r9Bf8AgoH/AMmffEf/AK9rP/0ut6/L3/gkF/yWbxr/ANgAf+lcNfdUcY8VlNerVirp20SXb/M+cnQVHHU4Qbs/P1P6CqKKK/NT6wK+UP25v+TS/iX/ANgwf+jo6+r6+Of2/tbsND/ZG+IUt9IqG8tre0iUkAvLPcxIqqD1IyWIHYE9BXoZSm8VSS/mX5o5ca7UZ+j/ACPx0/4JU/8AJ0p/7AWof+hw1/SVdAtazKoySjAD8K/nH/4JO6Xc3v7TOoX0Q/dad4dvZJD2+ee3jUfUls/QGv6P6+j46l/t/wAl+p5fDi/2b5s/kN/ZKZV/ad+FhY4H/CR6YOfU3CAV/XlX8gfiTTdS/Z2/aWuLa9gkWfwF4mS4jXo8kVldCaF1zxiSNVZT6MDX9bPhDxZoPjvwtpPjPwvdLe6TrVtFd2sy/wAcUqhlyOxGcEHkHIPIr0OPouUqNePwtf8ABOXhp8qqU3umdHX5Cf8ABYBl/wCFVeA1zydamIHfAtmr9e6/Az/grn8VdE1/xv4P+E+kXHnXfhWG5vNSCnKxy34h8iI/7axxlyP7si++PC4QoynmFO3S7f3M9HPKijhZX6ntv/BHxT/wrj4hNjg6tajP0gNfpf8AHn/khvxE/wCxc1f/ANI5a+Jv+CVXgK/8Kfs3XHiXUomifxbq9xewbhjNrCiWyHHXl45CD3BBHHJ+2fjz/wAkN+In/Yuav/6Ry0s9qKeaTa/mX4WQ8ug44OKfY/mt/wCCev8AyeL8Ov8Artf/APpvua/qpr+Vb/gnr/yeL8Ov+u1//wCm+5r+qmvW8QP97h/hX5s4uGP4EvX9EFFFFfCH0Z/L7/wUv/5PA8Wf9eul/wDpFDX9An7Kf/Js3wr/AOxZ0n/0ljr+fv8A4KX/APJ4Hiz/AK9dL/8ASKGv6BP2U/8Ak2b4V/8AYs6T/wCksdfoXEv/ACK8J6L/ANJPmMp/3yt8/wAz8tv+CxumyrffCvVwSY5I9YgI7KyG0YfiwY/lX0L/AMEl9St7r9mzWLCNh51j4ku1dR1xJbWrqx+uSB9K9C/4KR/Be/8Ai3+zrd6l4fs2vNb8GXC6tCkYzK9sqsl0ijv+7bzMDkmMAZOAfzR/4JdftC6P8MPiZqnwu8X3i2WkeORCLSaVgscWpQbhGjE4CidGKZ7uI175qqEXisidOnrKD2+d/wAn+BNR+xzHmltJfpb80f0XUUUV+dn1J+Vf/BXPUreD9nrwzpbMPtF34mt5EU9dkNnd72H0LqPxrx7/AII46bKtt8VdXYkRyPo0CjsWQXbNn6Blx9a+dv8Agp9+0Jo/xX+K2nfDrwjdre6J4ESaKaeJg0U2o3BXzwrDIZYVRY8/3/MA45P6pf8ABOz4L3/wc/Zx0w+ILNrLXfFk76xdxyDEkaTKqW0bdwRCiuVPKs7A85r9ExUXhcijSqaSm9vnf8l+J8tRftsxc47RX6WPuyiiivzs+pCiiigAooooAKKKKACiiigAooooAKKKKACiiigAooooAKKKKACiiigAooooAKKKKACiiigAooooAKKKKACiiigAooooAKKKKACiiigAooooAKKKKACiiigAooooAKKKKACiiigAooooAKKKKACiiigAooooA/n/AK/cD4Tf8kr8G/8AYF07/wBJo6/D+v3A+E3/ACSvwb/2BdO/9Jo6APQKKKKAP//R/fyiiigAooooAKKKKAPJvjX8FfAnx98AXvw7+INq0+n3JEsUsTbJ7W4QERzwuQdrrk9QQQSrAqSD+BvjH9ir9sL9lTxt/wAJx8Fze69b2j7bXU/DwaS7aJm4juLAbpGDbQZE2Sw+rGv6S6K93KeIK+EThG0oPeL2POxuWU67UnpJdUfz1x/8FJP22PCPk+EPE/gzTptbjHls2o6LfQX0jnoWhingTd7LEo9q851r4Xf8FAv20fEdsPHukatFY2xV4m1i3Oi6TaLJnEkcLJGJCAcFo45ZSuMkiv6WqK9SHFVOk+fD4aMZd9/u2sccsmnP3atVtdj46/ZG/Y88F/ss+HJpLeb+2fF+rxIupaoy7QVU7hBbofuQq3Jz8zkBm4Cqn2LRRXy+LxdSvUdWq7yZ7FGhCnFQgrJH85v/AAUJ+CHxp8a/tUeJ/EPg3wB4g17Sri301Y7uw0q7urdylnErBZYo2QlWBBweCMGv3g+Bun3+kfBT4f6VqttLZXtl4e0mCeCdGjliljtIldHRgGVlYEMpAIIwa9Sor08xzueIw9LDyjZQ699LHJhcvjSqzqp/EFfD/wC3J+yhZftLfDc3OgxJF458NpJNpUxwv2heslnIx42y4+Qn7kmDkKXz9wUV5uDxlTD1Y1qTs0dWIoRqwcJ7M/mu/YV+BHxv8H/tXeA/EPi34e+ItF0qylvjPeXuk3dvbRB7C4RS8skSouWYKMnkkAckV/SjRRXfnmcyx1VVZxtZW/Fv9Tmy7ALDwcIu+tz+c3/goT8EPjT41/ao8T+IfBvgDxBr2lXFvpqx3dhpV3dW7lLOJWCyxRshKsCDg8EYNdd4H/aS/wCCjvw/8GaF4F0H4RaidN8PWNtp9sZvCupvIYbWNYk3sMAttUZOBk9q/oEor1VxUnQhQq0IyUUkr+Sscbya1SVSFRpvsfgfq/7WH/BT7U7X7PZfDXVdJk/5623hG9Z/yuI5k/8AHa8c039k39t79rrxwPFXxcgvdKBAik1LxGpslgiU58u3sVVXA5ZlWOJIy2dzKSTX9KdFOnxZ7JP6tQhCXe2op5Lzv97UlJdjxP8AZ9+BfhT9nb4Yab8NPCbNPHbFp7u7kULLeXcuPNncDgZwFVcnaiquTjJ9rIBGDyDS0V8rWrSqTdSbu3qz2adNRioxWiPxE/ay/wCCX+q6lrl54+/ZrjgMd6zTXPh6aVYNkrHJNlLJiMI2SfKkZQnOxipVF8E8L/tV/wDBQT9mrSBovjTw5qGpaTZg28B8UaRdyxx7D/yzvYzBJKOylppF2428Yr+jaivpqHFc3SVHFU1US2vv9/8ATPIqZLFTc6MnBvtt9x/OP4q/ah/4KC/tN6T/AGH4P8Oajp2jagBbTf8ACM6TdQQybz/y0vZDM8QPRsTohXIbjNfRf7I//BMTUNB1yy+In7SCQNJYOk9n4fglWdfOQ5Vr2VMxsqkZEUbMrcb225Rv2tooxHFU/ZOjhaapxe9t/v8A6YUsmjzqpWk5td9vuCv59P8Agoxov7QPxv8Ajo2m+Ffhz4o1Lwr4OgFjYz2+jXstvcTSYkuriN1iKsGfbGGUkMsakda/oLoryslzX6nW9soKTtpfoduPwXt6fs27I+Yf2O/govwF/Z/8NeCbqAQ6zcRf2jqvGGN/dgPIrepiXbCD3CCvp6iiuDE4iVWpKrPdu500aShFQjsgr8f/APgqR+zP4o+IkXhb4tfDXw/ea/rdmTpOo2unW0l1cyWzbpbeby4VZisT71Y4P+sXsK/YCiunK8ynhK8a9PdfiY4zCRr03Tl1Pzb/AOCaOp/FbSvhFf8Awq+K3hPWvDkvhW536ZLqun3Nmk1ldlnMUbTooZoZQ5IB4V1AGBXmn/BVr4bfEX4i6J8OIvh94W1XxO9jcam1wul2M96YRIluEMggR9obacZxnBx0r9b6K7KeduGO+uxgk7t26aqz/wAzCWXqWH+ruXzPzU/4JceBPHHw++BXiPSPHvh7UfDV/P4kuJ47fU7SazmeFrO0USKkyoxQsrAMBjII6g1+ldFFcGY414ivKvJWcjpwuHVKmqaex8rftk/ACD9on4G6x4RtIlbxBp4/tDRpDgEXsCnEeeyzIWiOeBuDfwivyD/YCsP2jfgB8b7WPxB8NPFdr4R8WhNO1VpNEv1igJb/AEe6YmEACFyQzHgRu59K/olor0sBn86OGnhJRUoy79PT8/U5cTlsalaNdOzQV/JRafAz9qDwr8QYfGXh/wCFvin7do+qLf2kh0G+kTzbefzYmI8nDLuUHHQiv616KMjz+WB5+WClzW38r/5izHLViOW8rWPwAP7Uv/BUYggeAtbGe48IXH/xiuL1n4gf8FT/AIur/wAIdc6Z4s0+C/IUiHRhoSfRr3yLcop6ENMFI4Nf0Z0V3x4opRd4YWCfoc8snm9JVpW9T8J/2cv+CVHiO71S08VftJXkVnYRMJDoVlP5txOQfuXNzGdkanHIhZ2YHh0NfuTpWl6boemWmi6Nax2VhYRJBbwQqEjiiiUKiIo4CqoAAHQVforxs1znEYyfNWe2yWyO7B4ClQjamv8AM8z+NVhfar8HPHml6XbSXl5eaDqkMEEKGSWWWS1kVERFBZmZiAAASTwK/n3/AGFvgT8b/CP7VngLxF4r+HniLRdKs5b0z3l7pN5bW8QexuEUvLLEqLlmCjJ5JA6mv6VKK6Msz2eGoVaEYpqat6aWM8Xl0atSFRv4Qr+Xv9ov9n/48a5+09491/Rfhv4l1DS7zxJeTwXdvo95LbywtcFlkSRIirIRyGBII71/UJRSyPO54Gcpwje6sPMcujiIqMnawUUUV4Z6B+X/APwUW/Y8l+NHhgfFr4cae0/jjw9DtuLW3QtLqlinOxUXl54eTGB8zrlPmPlgfJ3/AATD+Dvxd8AftC6rrXjvwPrnhzTpPDt5AtzqWmXVnC0rXNqyxiSaNFLEKxC5yQCexr98aK+jocS1oYOWCkrp6J9UjyqmU05V1iE7MK+eP2kv2afh/wDtN+CB4S8aK9rd2TNNpuowY+0WU7DBZQeHjfAEkZ4YAcqwVl+h6K8LD4idKaqU3ZrZnpVaUZxcZK6Z/Nfffssftz/sf+L5fE/wkhv9ThZxEt94bU36XUfJVbnT9ryMAOSJYWjVvusTg13lx/wU3/bH8HGPw94r8F6NHqduoSQ6jpGoW907DqzxrdQqGPcLGo9BX9ClFfVS4rhWs8Xh4zffZ/qeKsmlDShVcV23P5tfiB8b/wDgoF+1Z4eufC0fhHUm8Ja/5UMtrpOgyJYSGORZFzeTpLIgDqpJNwF454r7j/4JzfsgfGT4A+JvEPj34qWtrpA1jTxYQ2CXKXN0rCZJTJIYd8IUheAJGbnkCv1norDGcTynQlhqNKMIPe2/9fI1oZOo1FWqTcpLuFFFFfLHsHxb+29+0B8U/wBnX4eaN4w+F2hWeuT3moi0uxe29xcRwxNE7q+23liK5ZduWbHIHU1+LfxK179uv9tO50221jwlrF9ognMllaWWmS2WjxTEbd5nlAQsASA80zFQSAQGOf6dqK+kynP4YSC5aKc19p/1+p5ONyyVeWtRqPY+D/2F/wBj9v2X/CGo6h4rnt7/AMaeJDGbyW3y0VrbxjMdtG7AFvmJaRgAGbAwQgY/eFFFeLjcbUxFWVaq7tnoYfDxpQVOC0R+a37cv7B8X7RMifEj4czwaZ47tIVhmjn+S31OGPhFkcA7JkHyo5BDDCPgBWX8sPB3iz9vL9i/7To9routaToUE3721vbBr/RzJksfKmAeFd2fmMEqlu5OBj+niivey/iipSo/V60FUh2f9foebisnjOp7WnJxl5H84ur/APBQv9tz4tRDwx4F0iHTbydWjI8O6RcT3bhhg7fOe6ZWx0MYVh1BBqT9n7/gnJ8bvjJ4pj8ZfHhLzwtoFzN9pvH1By2sX7M2XUROTJGznO6SfDDOQr1/RtRXTLi32cHDB0Y079Vq/wBP1MlknNJSr1HK33GR4f0DRvCuhaf4Z8O2cen6XpUEdta28Q2xxQxKFRFHoAAK4r41WF9qvwc8eaXpdtJeXl5oOqQwQQoZJZZZLWRUREUFmZmIAABJPAr0yivkoVWpqfW9z25QTjyn8mnwv+F/7Xfwf8d6V8R/BPwu8UQa3ozStbvL4evpUBlieFso0OD8jt1+tfZv/DU3/BUX/oQda/8ACQuf/jFfv9RX2OK4wjWlzVsNGT89TwqORumrQqtI/AH/AIam/wCCov8A0IOtf+Ehc/8Axiv0x/Yp+JX7QfxL8Ba1f/tE+H7jQNasdQEFqtzpk2lyTWxiVt/lyhd2HJG5QBxjrX2bRXk5hnNKvTdOOHjF91uduGwE6c+Z1W/Jn85v/BQn4IfGnxr+1R4n8Q+DfAHiDXtKuLfTVju7DSru6t3KWcSsFlijZCVYEHB4Iwa/cP8AZo0nVdB/Z5+Guia5ZzadqNh4e0yC4trmNoZoZY7ZFdJI3AZWUjBUgEHg17fRU5hns8RhqWGcUlDr30sPC5dGlVnVT+IQgEYPINfiL+1l/wAEv9V1LXLzx9+zXHAY71mmufD00qwbJWOSbKWTEYRsk+VIyhOdjFSqL+3dFcuV5vXwdT2lF+q6P1NsZgadePLUR/OT4X/ar/4KCfs1aQNF8aeHNQ1LSbMG3gPijSLuWOPYf+Wd7GYJJR2UtNIu3G3jFN8VftQ/8FBf2m9J/sPwf4c1HTtG1AC2m/4RnSbqCGTef+Wl7IZniB6NidEK5DcZr+jiive/1ooc3tPqsefv0+6x5v8AY9S3J7Z8v9dT8Uv2R/8AgmJqGg65ZfET9pBIGksHSez8PwSrOvnIcq17KmY2VSMiKNmVuN7bco37W0UV4GaZtXxlT2lZ+i6L0PSweCp0I8tNBRRRXmnWFFFFABRRRQAUUUUAFFFFABRRRQAUUUUAFFFFABRRRQAUUUUAFFFFABRRRQAUUUUAFFFFABRRRQAUUUUAFFFFABRRRQAUUUUAFFFFABRRRQAUUUUAFFFFABRRRQAUUUUAFFFFABRRRQAUUUUAFFFFABRRRQB/P/X7gfCb/klfg3/sC6d/6TR1+H9fuB8Jv+SV+Df+wLp3/pNHQB6BRRRQB//S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5/wCv3A+E3/JK/Bv/AGBdO/8ASaOvyz1r9nf4r2Hiqbw9Z+Hrq7jMzJFdRxk2zR5+VzL91RjruINfrV4Q0Z/DnhPRPD0rB30uxtrViOhMESoSPyoA6KiiigD/0/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P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f38ooooAKKKKACiiigArz3xv8Wvhb8NfLHxC8XaT4bedS0aahew20kijqUSRlZv+Ag18D/8FAP2yNe+DCWHwd+EDiTx54hjDTTxp50thbzHZEIkGQbiZs7AQdqjdtyyGvI/gt/wS2tPEVhH45/ag8RalqfiXVQJ59PtrkZiZx926u3Ekk0mPvbCoB4DOOa+iwuTUo0VicZU5Yy2SV2/8l/XY8utj5uo6VCN2t30R+i2hftWfs1+JbpbHR/ib4fkuHfYkcmoQwu7E4AQSspYk9Nuc9q9+R0kRZI2DKwBBByCD0Ir81vFX/BKv9mPWtMktvDx1fw7ebf3dxDefaAGxwXjuFcMM9QCp9CK+LPC/j/45/8ABNf4xaf8NPiVqMniX4W626tDJ87xfZdwV7izVixhmhyPNgyVbjruSStoZNhsSmsDUbmteWSs36NafIzlj61Fp4iC5e66ep+33jT4s/C74bz2tt8QvF+keGZr1WeBNSvoLRpVQgMUErqWAJAJHTNcT/w1H+zV/wBFW8Lf+Dmz/wDjtcJ8cv2Vfgv+1l/wjfizxleX1xBY2jGwm0y6SOKW3u9sofJjcMGABUg9DXgf/DqT9l3/AJ7+IP8AwPi/+MVyYWhl7pr285KXVJKxvWqYnmfs4pr1Prf/AIaj/Zq/6Kt4W/8ABzZ//HaP+Go/2av+ireFv/BzZ/8Ax2v5/wD9nj9mf4cfFD9sLxl8DPEr3y+G9Cn1uO3ME6pc7dPuvJh3yFGB+X73yjJ9K/Un/h1J+y7/AM9/EH/gfF/8Yr1swyfLsNNQq1ZXaT2XU4sNjsVVi5Qgt7bs/Qbwl428HePtJ/t/wNrlj4h0zzGi+1afcR3UPmJjcnmRMy7hkZGcjNdPXjnwM+Bngn9nrwP/AMK+8AtdPpf2qW7zeSrNL5kwUN8yqgx8owMV5z+2f8bh8Bf2ffEfi6zn8nW79P7M0nBw3227BVXX3hQPN/wDHevmY4VVcQqOH1Tdlf8AU9Z1nClz1dLLU9p8LfFj4XeONYvPD3gvxfpGvapp6s9zaWN9BczwqjhGMkcbsygOQpJHBIHWvQK/lw+CH/Cefse/EP4PfH/xSjQeGfH0EzzABsnTpJjDOsg/iYRNFdRgHnKehr+ouGaG5hjuLd1lilUMjqQysrDIII4II6GvSz/Jo4ScfZy5ou+vmnZr5HJlmPdeL5lZrp67ElFFFeAemFFFFABXmfjj4z/CT4ZuIviB4y0nw/MwBWG9vYYZmB5ysTNvP4CvI/2wdJ/aE1v4QvpX7N159j8R3d7bwXDRssNz9imJjkME7sBCyMyszj5ggYqQQM/G/wAL/wDglF4Fjg/t749+KNQ8V+IbsmW5is5jBaiR+W3TOrXEzZ/j3R57rXtYHA4V0vbYmrbpypXl/kjz8RiKynyUoX83oj9BfB37SPwC+IF/DpPg74g6JqeoXLbIbWO+hW5lb0SF2EjH6Ka9rr8kfjt/wS1+EkvgfU9b+Cct9oXiXTIJLm2t5rlrm2umiUt5TeZmRGfGFcPgE8gjp1H/AAS//aI8WfFz4e698PvHV4+p6n4Ia2+zXs8jSXE9ld+ZsSRmyWMLRldxOdrIP4cnoxWU0JYeWKwc21Fq6as1fZmVHG1FVVGvGzezWzP1GrgvHXxT+GvwxtY7z4h+KNN8ORTf6v7fdRW7Sf7iuwZ/+Ag1wP7TPxusf2e/gx4g+JtzGtxeWcYhsLd87Z76c7IEbBB2hjvfBB2K2OcV+R37LP7HGs/tiLe/tIftLeINRvbPWriVbKCKQJNeCJyruZGDCK2Rw0ccUYX7pwVUANlluU050ZYnEz5aadtFdt9kaYvGyjNUaUbyevkl5n6/+DP2k/gF8QtSj0XwZ4/0bVNRlOI7WO8jWeQ5xhI3Idv+Ag17bX5NfGb/AIJU/CbUvCd3e/BK6vtA8UWcbSWkVxcm4tLmRBkRyGQeZGWIwJFfCk5KkVrf8E2P2nfFfxK0rWvgd8U7ma68V+DU8y3nuSTcz2SOIZI5y3LSW8hVSx5KsoOSpJ1xOU0J0JYnBzclH4k1Zq/XTdGdHG1I1FSrxSb2a2Z+p9cN41+J3w4+G9st38QPFGmeHInGUOoXcVsX7fIJGBb8Aa5D9oZPi0/wa8Uf8KNmSHxqtrusC6K7MVYGRYvMIQStHuEZYEB8ZHcfmx8Lf+CW83iqT/hOv2qPGOo654j1HEs9nZ3O8qx/huL2YSPK3YiMKAR8rsOa5cvwWGlB1cTV5UnayV5P/geZvisRVjJQpQu+70R+iPh/9qn9m3xRerpuifEvQJrp3EaRPfwwvI5OAqCVlLknptzmvfuvIr8xPiD/AMEqv2eNe8OXNr4Ck1Hwxraxn7Ncm6e7gMoHHnRS7iVJ67GUjqPQ+Q/8EyvjZ8QbPxt4s/ZZ+I9096/hmO5msXnlaWS1ksZ0tbm0RmzmPLB0HATa2OGwOytlOHqUJ18HNvk3UlZ27q2hzwxtWFSNOvFLm2a2P2ZrhPG3xQ+G/wANrdbr4geKdM8ORyDKfb7uK2L9vkWRgW/AGuS/aHj+LUnwa8Uf8KNmSHxqtrusC6K7MQwMixeYQglaPcIy2QHxkdx+a/wr/wCCW0vih/8AhOf2p/GGoa34j1HE09nZ3O8qx/huL2YSPK3Y+WFAI4dhzXHl+Cw0oOriavKk7WSvJ/5LzOjFYiqpKFKF33eiP0R0D9qv9mzxNerp2jfEzQJbp3EaRvfwwtI5OAqCVl3knptzmvfgQRkcg1+ZHj7/AIJVfs6674dubXwM+o+GNZEZ+z3P2p7uHzAOPOim3FlPfYyH0PY+Mf8ABM34zfELSfiB4u/ZU+I1217/AMI0l1LZGaVpXtJrCdLa5tI2bkxHdvReAu1sD5uO2rlOGq0J18HNvk3UlZ27q2hzwxtWFSNOvFLm2aP2frlPF/jvwV8PtLOt+OtesfD+ng48+/uY7aMn+6GkZQT7DJ9qpfEvx/ofws+H+v8AxF8SMRp3h6zlu5Qv3n8tcrGuf4nbCL7kV+FfwF+CHjz/AIKM/ELX/jb8dNdu7PwlptybWC3s2x85Af7HZ+YHSGKJGQyPtLOWHV2Z15cryqNaE69efLTju9232RtjMa4SjTpxvJ/1dn7G+Hv2q/2bvFOppo2hfEnQri9kbZHEb2ONpG9E8wrvJ7Bc5r34EEZHINfmH48/4JT/ALPGueHJ7PwNPqXhrWljP2e6a5N3CZMcedFKDuUnrsZD6HsfI/8Agnz8dviH4F+Ketfsa/Gi5knvdIe5i0h5nMrwzWQLS2qSNy0DRKZYT0CqQPlZQvVVyjD1aM62Cm3yatSVnburGMMbVhUjDERS5tmtr9j9ma5Pxh488E/D7S/7b8d6/YeHrDO0T39zHbRlv7oaRlBPsOaw/i/8StI+D3ww8S/E3XF8y08PWUlz5W7aZpB8sUIbBwZZCqA44LV+HX7PH7Pfjv8A4KE+Mtc+Ovx+8Q3kPhq0ujawQ2xCtKw/eG1tN+5YLeAMu4hWLE4zv3uObK8pjVpzxFefLTj13bfZG2MxsoSjSpxvJ/1dn7GaD+1b+zZ4m1FdJ0X4l6DPdyNsSNr6KIu3onmFQxPbGc9q9/VldQ6EMrDII5BBr8yvGn/BKf8AZx1vw/LZeEJ9U8N6sIyIbv7SbuPzOzTQyj5x6hGj9iK+bf2NPjf8Tf2cP2gLn9jf423j3elyXX2HTJJXaQWl04DWvkOxz9lu0K7Ex8rMhAXLg9csnw1elOpgajbiruMlZ27qxgsdVpzjHERST0TW1/M/bXW9c0Xw1pN3r/iK/g0vTLCMy3F1dSLDBDGvVnkchVUdyTivHf8AhqP9mr/oq3hb/wAHNn/8dr0P4ieBNC+J3gfWvh94m83+ytetntLnyH8uXy5Ou1iDg++DXwX/AMOqf2WfXXf/AAPT/wCM15uAp4OUX9ZnJPySZ14mddNeyimvNn1j/wANR/s1f9FW8Lf+Dmz/APjtPj/af/ZumkWGL4p+F3dyFVV1mzJJPAAHm9TXyX/w6p/ZZ9dd/wDA9P8A4zX5X+Hf2evh78VP210+DfwP+1nwVoF4DfX08wnka305gbyZXCgBXk/cwkAgko3RjXu4LJ8uxCm6dSVoq7bSsebiMfiqXKpQWrstWf071ka74g0Dwtpc2ueJtSttI022AMtzeTJbwRgnALSSFVHPqauahfWul2Fzqd8/l21pE80rddqRqWY/gBX87/w98PfEn/gpt8edf1Lxt4hutG8CeHSLj7JC29bO3mZktre3ib9358ioxkmZTnaxIPyrXjZTlKxCnVqT5YQ3e++yS7s78bjXScYQjeUtkftC37XX7L6agNMPxS8Pecf4hqEJi/7+hvL/APHq9t8OeKPDPjHSo9d8I6vZ63psxIS6sbiO5gYr1CyRMynHfBr4Pj/4Je/smJp32JtI1N5v+fk6lN535DEf/jlfnH8afh18Rv8Agmp8X/Dnjb4S+JLrUfCHiB3cW1y+0Ti2ZfOs7xExHJlJFMcoRSCSVCsmT6WHyjBYqXssLVfP0UkrP5rY5auOxFFc9aC5fJ7H9FNBIAyawfC3iGw8XeGNI8WaUSbLWrO3vYC3B8q5jWVM++1hX4u/ti/HD4n/ALSPx6h/Y3+A94bfTYrj7JqlxDI0YubmNS1yJ5F5FtaqGDoB8zq2QxCCvJyzKp4mq6d+VLVt9EjtxmNjSgpWu3su5+oWv/tVfs2+F79tL1v4l6BBdxuY3iW/hlaNxwVkEbNsIPUNjFel+DPiL4A+ItidS8A+JNO8RWqY3SafdRXITPZvLZtp9jg1+f8A4H/4JVfs36DoENl4yfU/E+rFB592101pH5mOTFDDjauegdnPqxrxD4rf8E1PF/wsuv8AhZ/7IHi7UbPXNMBlXTbi4WO5cA5KW90gjVgcY8qZcOOC56H0o4DLaj9nTrtPvJe6/wBV8zkeJxcVzSpprsnr/wAE/aKsjXfEGgeFtLm1zxNqVtpGm2wBlubyZLeCME4BaSQqo59TXLeB7vxZo/wx0bUPitcwP4hs9Mim1ia3j2RC4SIPOVVSRhSD93AOMgAEAfgp8PfD3xJ/4KbfHnX9S8beIbrRvAnh0i4+yQtvWzt5mZLa3t4m/d+fIqMZJmU52sSD8q1yZZk6re0nUnywhu9/S3qbYvHOnyxhG8pbL/M/aFv2uv2X01AaYfil4e84/wAQ1CExf9/Q3l/+PV7b4c8UeGfGOlR674R1ez1vTZiQl1Y3EdzAxXqFkiZlOO+DXwfH/wAEvf2TE077E2kam83/AD8nUpvO/IYj/wDHK/OP40/Dr4jf8E1Pi/4c8bfCXxJdaj4Q8QO7i2uX2icWzL51neImI5MpIpjlCKQSSoVkye/D5RgsVL2WFqvn6KSVn81sc9XHYiiuetBcvk9j+imisHwt4hsPF3hjSPFmlEmy1qzt72AtwfKuY1lTPvtYVvV8rKLTsz2E76oKKKKQwooooAKKKKACiiigAooooAKKKKACiiigAooooAKKKKACiiigAooooAKKKKACiiigAooooAKKKKACiiigAooooAKKKKACiiigAooooAKKKKACiiigAooooAKKKKACiiigAooooAKKKKACiiigAooooAKKKKACiiigAooooAKKKKACiiigAooooAKKKKACiiigAooooAKKKKACiiigAooooAKKKKAP/9b9/KKKKACiiigAooooA/AX9nW2H7Qn/BTDxZ448QoLqDw1danqUKMcqI9NkTT7Hr3j3ROMfxKDX79V+Bf/AATkKeG/23PiZ4a1B8XJsdatVLfeaW31OAsv12oxP0r99K+r4w0xMILZRil6Hi5HrSlJ7tu4V+ef/BTn4fWHjH9lrVvEUkQa/wDB93aahbv0YLJKtrMuf7pSXcR3KjuBX6GV8c/t/wCp2ulfshfEWa6YATWttboD3ee7hjUD3yc/hmvIySpKOMouO/MvzO7MIp0Jp9mcz/wTf8c33jf9lDwympP5k/h2a60jfnJMVs+6Ee2yJ0QeyivuyvzR/wCCUmmzWP7Ls91KSV1HxBfzpnptWK3h49t0Z/Gv0uq8/hGONrKO3Mycsk3h4N9kfgd+xl/ykm+Jf/X34p/9L6/fGvwO/Yy/5STfEv8A6+/FP/pfX7416nGH+8w/wROTI/4Uv8TCvwy/bQ1bUP2q/wBsfwV+y14YuGOjeHZlTUZIjkJPMonvpc9CYLZAq56Sb171+vPxv+KWlfBX4T+J/ifrG1otBs3mjjY4E1w3yW8Of+mkrIntnNfk9/wTB0LRZtU8c/tJfEzXbJPEHiC5lsrVru5ijmbzXFxe3G12B/eyFFU4H3XHQ0uHqbo0quPa1irR/wAT/wAkGZy9pOGG76v0X+Z9n/t0fs/6f8Tv2X9R8PeGLBY7/wADQx6jo8MS/dSwjKyW6AckNb7lVR1cJ6Csb/gnB8b/APhbv7PFhoOqXHm694EZdIuQxy72yrmzlPfBiHl5PJaNjX2YfiJ8PSCD4n0sg/8AT7B/8XX4gfCLX9H/AGQ/+CguqeB9L1CCXwD8QJVt4HglSS3ji1B/MsjlSQDb3GbcknhCzd6vLqcsTgquFkvej78f/bl/XUWKkqOIhWWz91/oz98q/GrW/wBu744af+2nH8A4I9K/4RhvFlropJtXNz9lmuI4m/eebjftY4O3r2r9layzoeiNd/b20+3NzuD+aYk8zcOQ27Gc++a8XLcZRouftafPdWXk+534uhOfLyT5bP7/ACNSiiivMOsKKKytc1zR/DOjXviHxBeRafpmmwvcXNxOwSKKKMbmd2PAAAzTSbdkDZ5v8ePitovwT+Enib4k63MsaaRaSNboxwZ7txtt4V9TJIVX2GSeATX5c/8ABID4e6nZ6H49+KN7EY7PU5bXS7NiCPMNsHluGBPVQZIxkcZDDqDXjPxL8cfEb/gpf8ebP4Y/DYTaX8MvDU3mvcyKQiRZKPf3C8ZmkGVt4ScgEjjMjD90vhv8PPC3wo8DaN8PPBdr9k0fQ4FggQnLNjl5HPG55HJd2xyxJr67FQWAwLw0v4lSza/lS2T8zw6MvrOIVaPwQvbzb3+R+Uv/AAWG8TXFp4I+HHg5GIg1TUL++dQeC1jFHEuR7famxX6afADwzbeDfgd4A8MWqBF07QtOjbHeT7Ohkb6s5LH3NflB/wAFj7SX/i018ATGP7bjJ7Bj9iI/EjP5V+xHw3u4r/4eeF763IMVxpVjIhHQq8CEY/A1lmOmVYVLq5N+ty8LrjazfRL8jtK/BLwhj4W/8FbdT0mwHlWut6ndidFOAw1fTzec+3nSK2Pav3tr8D/FY/tr/gr7brZfN5Wq6dnb/wBOujRGTP02HP0p8La/WYvb2cv0DOdPZNb8yP3woopkkkcMbzTOEjQFmZjgADkkk9AK+UPZMLxX4p0LwR4Z1Txh4nu1sdJ0a2lu7qd+iRRKWY+pOBwByTwOTX4f/wDBNbStX+K37UvxM/aEuLVrfTmF/McjIF5rV356xhuh2RrJux0yvqKi/ar/AGgPGn7avxRsv2Wv2cg154ajuc3t6hKw3zwMN88rjO2ytz8yn/lo+GAY+WK/Xj9nv4F+FP2dvhfpnw28K5mFtma8u2ULJeXkgHmzuBnGcBVXJ2oqrk4yfsHT/s/BSjU/iVVt2j5+v9dTw1L6ziIuPwQ693/wD22oLi6tbRBJdzJCpOAXYKCfTJqevmT9qf8AZm0b9qTwRpfgnW9buNCh0zUU1FZreJJWdkhlh2EOQAMSk59q+Ww0ISqKNWXLHq7Xt8j2KspKLcFd9jpfiz+0p8Fvgx4dvNf8a+KbGN7ZHMdlDOk17cSKCRHFAhLlmPGSAq5yzKOa/Lr/AIJreBvFfxJ+OvxB/au1+xex0rVZNQS1LjKzXupXInm8piBuWBQUYgAEuAOQwFfxp/wR+vLXTZr34cfERLvUYRuhtdUsRHDIw5w08Uj7f+/LD14r279hT9rPxdr3i+9/ZZ+NekW2ieLfDaTQ2LW1vFZpJ9i4mtWt4QsSyIoaRWiUIyA8DALfZxw9Glga31CfO38TejUfJfm7ngOrUniIfWY8qW3W79Ts/wDgqj4muNB/ZYfS4GKr4i1uwsJMHGURZbvB9t1uK9W/4J+eGbbwv+yP4BhhQLJqMFxfzMOrvdXEkgJ+iFV+gFfP3/BXG0lm/Zy8O3MYJW38UWpfHQK1leDJ/HA/Gvqr9ii7ivf2UvhlNCQVXR4ozj+9EzRt+qmuCvpk1NLrN3+46qeuPlfpH9T6jr8Ev2u8fDD/AIKV+APGunjyX1eXw9f3BQ4Lo1wbCUf8CihKmv3tr8D/APgoiP7Y/br+F2k2fzTfYdBtyF+95kmq3JA+uHGPrRwfripRezjK4Z7/AAU+zR+jP/BRHSdS1j9j7x/BpatI8CWFzIiDJaG3voJJSfZFUufZa83/AOCWniPQ9W/ZbtdE06SP7foeqX0V7Gp/eB5pPOjdl6gNG4UHodp7g1+hmtaNpXiPRr/w9rlsl7pupwS2tzBIMpLBMpSRGHoykg1+HOufskftb/sffEfUPHX7J9zJ4k8NX7fNaKY5JjDuJSC8tJGUT+XuISWLLclh5eSKMqqUsRgp4Gc1GXNzJvRPS1rixsZ0sRHERjdWs7b97n7s1/Mj/wAFDfH2nyftmanr/g6dGu/C402J54WyPt9kqyNkj+KJsRtjoUI6g19l/wDC3P8AgqX8Y7U+DdJ8BW3gT7Uphm1U2cmnPEvRnEt7PLtOO8UZfunOCPin9tj9nrR/2c9J+G3gZdQOveL9VTVNU1vUCCXubi6e3jRV3ZcxoY3CbjlmLOcFiB7vCuWxw2KtVmnKSaSTvpu2/ut8zzs5xbrUbwi0k07vT7j+mvTL+PVNNtNThGI7uGOZR6CRQw/nV6sTw1p76T4c0rSpRh7O0ghYdeY4wp/lW3X5zK13Y+qW2p8Vft5/tBf8KC+A+o3OkXPk+KPFG7S9K2nEkbyL++uB3HkRkkHtIUB615D/AMExP2fv+FYfBx/ihr9t5fiDx+EuI94+eHS0ybZRnp52TMcdVaPPK18W+O7q5/4KB/t1WfgvTJWn+Hvg5niaSMnyzp1nIDdzgjobubEcbDnaYyR8pr9/rW1trK2hsrOJYLe3RY440AVERBhVUDgAAYAFfV5j/sWChhF8c/el6dF+p4uF/f4iVf7MdF+rKms6Xba5o99ot5/x76hBLbyY/uSqUb9DX4N/sU+O7H9ib4++Pvgf8epP+Eeh102yQalcApaF7J5vImLnpBcRzMVkJ2qQA2Odv7yazrGmeHtHvtf1q4Sz07TIJbm5nkOEihhUvI7H0VQSa/BPxDqfxm/4KifEK+0XwfYad4W+HnhSVWjv721SS5jVyQga4CNK00oDP5EbpEABvJIVmOG489KvTraUWlzO9rNbW7vyDNnyzpzh8avZd+//AA5+58fxB8Ay6d/a8XiXTHsev2gXkJh55++H2/rX4lft9/FbSf2sPiZ4D/Z8+AEi+LLywuZ3nurQ+ZatczhUCpKBgxwRo7yyglAG6/Ka9AX/AII6eHxZeW/xRujef89BpKCP/v39pJ/8frxy20r42f8ABLbx5Z6tqFppnjP4f+KZ/JmvYLRIrqQIMmLz2Uy28wUb0iMkkLYYjJDFfSyXB4OnVdTCVfaVUnyppxV7ee/pocmPr15w5a8OWD3adz9ura3tPg38G4rWE/abbwPoCopI2+ZHplrgcdtwj/Cvxu/4JWWmk/2/8Wfj/wCPb2G1OmwQQy3906xxRi9klubyR3bAXmKPJz0Jr9YPir4j0zx/+y7408U+ELn7VY6/4Q1O6spl/iS4sJGjOOx5GR1B4PNfzsfse+APFP7RHie3/Zvj1KTS/BlzdHxFr7W7bZpoLJUhRckFSQ8gVMghWk3kNsUVlkOG9pgsV7SXLdrmfVJav/IvMqvLiKPKr72Xnsj9kPE//BUX9lbw7q0ml2V3q2vpE+w3On2IMHHUhriSFmAPcKc9Rkc19GfBH9qr4HftCCS3+G3iJLjU4E8yXTrlGtr2NAcFvKkA3qOMtGWUZAJBqLw7+yF+zH4Z0FPDth8M9BuLZI1jaS8sYby4kC93nnV5Wbvnd19K/Iz9u/8AZpsP2T/FXhT9oj4AyyeHLWbUhE1vG5ZbLUQrTRNBuyfJlRJA8bEqMbQNjbV48Jg8uxc/q9HmjN7N2ab87bHRXxGKoR9rUs49UunofvfrOl22uaPfaLef8e+oQS28mP7kqlG/Q1+Df7FPjux/Ym+Pvj74H/HqT/hHoddNskGpXAKWheyebyJi56QXEczFZCdqkANjnb+zPwz+LWjeNvgjoPxn1WRNN0+/0aPVbxnOI7YLF5lxk8/LGVfn0Ffi94h1P4zf8FRPiFfaL4PsNO8LfDzwpKrR397apJcxq5IQNcBGlaaUBn8iN0iAA3kkKzVw/RfJiKGI0paczvazT0t3d+hOZ1FzUqlLWfRd09z9z4/iD4Bl07+14vEumPY9ftAvITDzz98Pt/WvxK/b7+K2k/tYfEzwH+z58AJF8WXlhczvPdWh8y1a5nCoFSUDBjgjR3llBKAN1+U16Av/AAR08Piy8t/ijdG8/wCeg0lBH/37+0k/+P145baV8bP+CW3jyz1bULTTPGfw/wDFM/kzXsFokV1IEGTF57KZbeYKN6RGSSFsMRkhivfkuDwdOq6mEq+0qpPlTTir289/TQ5sfXrzhy14csHu07n7veBfC8HgjwT4f8F2snmw6Bp1pp6PjbuW1hWIHHOMhc4rqa57wn4p0Txv4Y0nxj4auBd6VrVrDeWso/jhnQOhI7HB5HUHg10NfB1ebmfNv1PpIWsrbBRRRUFBRRRQAUUUUAFFFFABRRRQAUUUUAFFFFABRRRQAUUUUAFFFFABRRRQAUUUUAFFFFABRRRQAUUUUAFFFFABRRRQAUUUUAFFFFABRRRQAUUUUAFFFFABRRRQAUUUUAFFFFABRRRQAUUUUAFFFFABRRRQAUUUUAFFFFABRRRQAUUUUAFFFFABRRRQAUUUUAFFFFABRRRQAUUUUAFFFFABRRRQAUUUUAf/1/38ooooAKKKKACiiigD8Df2q9H8Sfsc/ts6P+0vodi0/hfxNdm8kWLgPJLH5WpWzHoJJAzTIW4y4IyUbH7e/D34ieDfip4SsPHHgLVItX0bUkDxTRHof4kdeqSKeGRgGU8EVX+Jfwx8DfF/whe+BfiHpUWr6PfD5o5Bho3AO2SJxho5Fz8rqQR9Ca/JrUP+Cbnx8+Eevz6x+yt8WpNKtLk7nt764uLCUhfupI1qksVxjsXjQD0719Y8RhsdRhCvPkqQVrvZrpfs1/Xl4nsquGqSlTjzQlrbqmftFX4gf8FJP2gYPizrWg/spfB6T+39Sm1KFtSNmwdXvcmO3slYfKxVnLy84RggJyrgat7+yZ/wUi+I1s2h+Pvi/b2GkSny50TUrkGSLof3drboJAR/C7gHvX2b+y3+wp8Lf2Z5T4jilfxR4vkTZ/at3EqC3UjDLawgsIg3RmLM5GRu2kirwdPCYCX1idVVJr4VG9r92/IVeVfEr2UYOMXu3vbyR7x+z38KYPgj8F/CXwviZJJtDskS5kj+5Jdyky3LrkA7WmdyM84xXstFFfKVqsqk3OW7d2ezTgoxUVsj8Dv2Mv8AlJN8S/8Ar78U/wDpfX741+ZH7P8A+xf8UfhT+1x4v+PfiHVNGuPD/iCfWpIILWe4e8Uajc+dF5iPbpGCF4fEhwemRzX6b17/ABPi6davGVKV1ypfM83KKM6dNqatqz8V/wDgqP8AEzV/GvizwP8AsqeBSbrUtUure8vIYz9+5uX8iwgYjp955GB9Y27V3Vn/AMEhPg0LSAX/AIz197oIvmmI2qxmTHzFQ0BIXPQEk47mu0+D37F3xTs/2tta/ac+OeqaNqbTSXV1p1rp09zcNDcSgQ26v59vCuy3tsomCTuCntmv06rsxmdywtKlhsFU0SvJrrJ7/cYUMvVac6uIju9E+yPyZ/4dC/A//ocfEX/fVn/8j18yftbf8E4/DfwH+D918Vfhlr2ratc6HcwPew3hhOy0kbyzLGYY423JIyE9QF3HjFf0A1heKPDej+MvDWq+EfEEAudM1q1ms7qI/wAcNwhjcfipPNc+E4sxsKsZVKjcU9VpqvuNa2SYeUGoxszwb9kT41x/Hz4B+GfHc8wk1dIvsOqgdVv7UBJSQOnmjbKB2VxXt7+NvBkeq/2G+v6eupGQQ/ZTdRCfzScBPL3btxPAGM18HfsO/sq/Gr9lnXvF2j+Kdb0fV/Beu7ZrVLSe5a7juoX2xyNFJbxxr5kJIlxI2GVAMgZrxnWf+Cf/AMZNR/bHj/aGg1nQF8OJ4qtdcNu1xdC9+zQXCSsmwWpj8wqpAHmbc/xd6mtgMHPE1UqyULXj5+Q6eJrxpQbheWz/AMz9fqKKK+aPWIbm5t7O3lu7uVIIIEZ5JHYKiIoyzMx4AA5JPSvwe/aL+OPxB/by+LVt+zT+zwX/AOEKtZt97ffMkN2IWG+7uGHK2kJx5SdZH2tguY1X9Uf2t/hN8QPjf8D9Y+Gnw21a20fVdWlt1klu5poIHtkkDTRO8Ecr4dRgrtww4PGa/LLwD/wTs/bi+Fa3i/Df4maF4b/tAobk2Gp6jAZvLzs3lbEFtu44B6ZPrX2HDUcLTjLEVKkVUXwp7Lz/AMjws2daTVKMW49bdfI/XP8AZ9+AXgb9nP4eWngLwVDuIxLfXrqBPfXRGGmkI/JFzhFwB3J9wr8Yf+GSP+CmX/RdrP8A8Heqf/IVexfAH9nT9urwP8XfD/in4u/Fq28SeEbFrg32nx6rqFw04e3kjjAimtY422ysjfMwxjI5AFceMy2nLnrSxUZS1fW7Oihi5Llpqi0tumhr/wDBUb4WX3j79nRfFWkQNPeeB75NRkVRlvsUitDcEDrhNySMeyoSa9M/YA+Muj/Fv9m7wzZxXSvrXg+2i0bUYN2ZIzar5dvIR1KywqrBuhbcMkqa+z76xs9TsrjTdRgS6tLuN4poZVDxyRyAqyOpyGVgSCDwRX4+ePP+Cb3xP+Hvju5+IX7H3j0+FTdFidPubie2aFHbcYUuIVkE0OcbY5k4AGWY81eAxNDEYT6lXnytO8W9vNMnE0qlOv8AWKcbpqzXX1P1y8S+JNC8H+H9Q8U+Jr2PTtJ0qCS5uriU7UiijG5mJ9h2HJ6Dmvw4/YL07VPj/wDto+O/2lbq2ki0rTJL+6gZx9yfUy0FtBnoSlqZMkdNoz94V12pfsQftz/HOW30X9oD4q28fhuKRXkhS5lutxU8MLWKKCB2H8LO+R+dfqt8D/gh4E/Z+8AWfw88AWzRWVuTLPPKQ1xd3Dgb5p3AAZ2wBwAFUBVAAArb2lDA4apTp1FOpNW02S669bmfLUxFWEpQ5Yx113b/AOAevV+Kf7av7VPiz41+M1/ZE/Zm8zVJ9TmNlq97aN/x8uM+ZaRSA4W3jAJuJcgEArkIG3/q38bPCvi7xz8JfFng7wHqKaR4g1nT5rWzu5JZIUhklXbuMkSu6jBPKqSO1fi54E/4JqftnfDHU5tb+HvxC8PeHtQuIjBJcWWo6hDK0RIYpvWwztJAJGcHA9KnhmnhYuVevNKS+FPa/d+g83lWaVOnF2e7X5H6hfskfspeE/2XvAY0u18vUfFWqqj6vqYXmWQciGLPKwRkkKOrHLNycD6yr8Yf+GSP+CmX/RdrP/wd6p/8hV13w/8A2Xf+CiGh+PPDet+L/jRaaloOn6lZ3GoWq6xqUhuLSKZHniCPZqrF4wy7WYA5wSBzU43LoVZyrVMVFyevX/IrD4qUIqnGi0vkfpd8Uvil4J+DXgu8+IHxBv8A+ztFsHhSWUI0jbp5FiQKiAsxy2SFBOATjiuh8K+LPDHjjQrTxP4P1S21nSb5A8NzayLLE4Poyk8juDyDwQDXL/Fj4SeAvjb4Ku/APxG01dT0m7IcDJSWGZQQk0Mg5SRMnBHYkEFSQfynv/8Agm58e/hLrNzq37LXxdl0u1nfd9lvJ7iwkKjgLK9qskU5Hq0SD2FefgMJhK1O1SryTv1XutfLZnTia9aErxhzR8tz9oCQASTgCvwB+GesWXxX/wCCrdz4x+Hbrc6PbX95M9zb8xNBaaa1pLKG7pNLwGHDbwRwQa9S1P8AY7/4KI/FGxk8PfE74v2sGh3GIriFdQuXEsXfdDBbxpIO+13Ge9ffv7Ln7IHw3/Za0e7Xw1JLrHiHVURL7VbpVWWRE5EUSLxFFu+bZliTjczbVx69CWGwFGraqpznFxSV7JPdtnDUVXEzheDjGLvrvoQ/tyfCy++L37MvjDw3o0DXGrWMUep2caDLPLYuJWRR3Z4g6KBySwr5t/4JW/GXR/FvwPk+ElzdKuu+CridkgZvnk0+7lMySqDyQsrujYzt+TONwr9SK/Jz46f8E4NYufiFL8YP2WvFY8CeIJpXuHszJLawJNJ99rW4tgXhV+d0RRkySAVT5RyZXi6NTDTwOIlypvmi+ie2vqb4yjUhWjiKSvpZryP1ennhtYZLm5kWKGJS7u5CqqqMkkngADkk1+Bfge8T9rz/AIKXHx34e3XfhPwhdR3sdyozGLXRkVLaRSe092FdQedrk4+U16Lq/wCyF/wUU+LNofB/xU+K1rD4bl+S5UX0riaP0aG3gj84f7MrAHv0FfpD+zL+y/4A/Zf8GSeGvCRe/wBS1Bll1LVJ1VZ7uRBhRheEiTJ8uME7ckksxLHqoyw+X0qko1VOpJcqtsk93fuYzVTEzinBxind33fke0+OPGnh34c+D9Y8deLboWej6HbSXVzKRkiOMZIVRyzMeFUcsxAHJqv4C+IXgr4oeGLTxl4A1i31vR71cxz27bgD3R1OGR1/iRwGU8EA0/x74D8JfE7wjqfgTxzp0eq6Hq8flXNvJkBgGDKQykMrKwDKykFWAIIIr8k9c/4Js/Gf4UeIrnxJ+yb8VJtFiuCCbS+uJrOXaCcI81srx3AGeBJEo9cnmvIy/CYWtBxq1eSfS691r5apndiq1aEk4Q5o/ifsnd3drYWs19fTJb21ujSSyyMESNEGWZmOAAAMkngCv5+NW1Mft2/8FB9Lk8NK154J8KSW48/kI2laVJ5sshz0FzcOVTgHEiZ6HHrOsfsa/wDBQX4zQr4Z+MfxWtYPDjkCeIXk0yyKvQm2t4Yo5vUCRx65zX6Tfs1fsv8Aw6/Zh8ISeHfBiPeajflZNR1O4C/abuRRgA7eEiTJ2RjIXJJLMSx9jDzw+XQnOFVTqyVlbZX3d+5wVY1cVKMZQcYJ3d935H0hXwZ/wUN/aD/4Ud8CbzStFufJ8UeNfM0yw2nEkULL/pdwO48uNtikch5EPY1951+W3x4/Ym+Ln7Rn7TulfEP4g6zoy/DTR5LeCHTYbi6a+NhAfMkQxm2WISXEud5EvyoQAW2DPkZFGh9YU8TK0Y6+ttkd2Yup7JxpLV6enmdX/wAE0v2ff+FSfBJPHuu23leI/H4jvX3jDw6eoP2SLnpvDGY+u9QeVr9HqjiiigiSCBFjjjUKqqAFVQMAADgADoKkrjzDGzxNaVee7f8AS+R0YXDxpU1Tj0PBP2ptI1nX/wBm/wCJekeH1aS/udA1BY0QZaTELFkUdy6gqB3Jr88/+CQnjXwu/wAOvGfw7E8UfiKDVf7UMROJZbOWCGFWUH7yxyRkNj7pcZxuGf2Hr8pfjZ/wTL07VvF8vxM/Zx8VS/D7xDJObn7NukjtI5XOWa2mt8TW3OTtAdecKEXAr2MoxdCWGqYOvLl5mmnvqu5wY2hUVaGIpq9tGv8AI/Vqvyk/4K1+NfC9h8DtC8B3U8Umv6trMF5bW+cyx29rFMstxgdFy6xjPXecZwccL/wzj/wVGjP9iJ8YrFrQ/wDLydRnyP8AgZsvP/Kuq+FP/BMY3Pi9fiL+1D4zm8fawsyzNaRySyW87Icj7TcXH76ZP+mYWMdiSpIrry/CYXB1o4mriFLl1Sjdt/lYwxVatXg6UKTV+rPrf9jPwzf2/wCyF8PvDniyFi17o7GSNxgm1vHkkiUj3hkUV+Rv7GF3bfsmftv6/wDC34lTf2el/FdeH4rqcBI2eSeGeymLHG1LhI12npmRc46j+iOOOOGNYYVCIgCqqjAAHAAA6AV8YftZfsT/AA//AGorODVp7hvD3jDT4jFbarDGJBJHyRDcx5XzIwSSpDKyEnBwSp58szin7SvDEaQq3vbo7tp/K5rjMBLlpypayht5n2lX4+/8Fcfih4etvhz4Y+D9tcpNr2oanHqs0K4ZobO2iliUv3UySSjZ6hH/AB46x/ZR/wCClXgezXwh4O+LNvNocSiGB/7UuP3UK/dCia3aSIAcbYycdBxXr/7PH/BN5vC3jyL4w/tF+Jh468VxTrdx26tLNbC7U5Waee4xLcspAKgoigjncMAdWAwuEwVVYqddT5dUo3u30v2McTWr4iDoxpuN929l/metL8MfFnhj/gnLdfDaKB01+HwVcebbjJkE00DzzQY/vfM0ePXgV85f8EhPGvhd/h14z+HYnij8RQar/ahiJxLLZywQwqyg/eWOSMhsfdLjONwz+w9flL8bP+CZenat4vl+Jn7OPiqX4feIZJzc/Zt0kdpHK5yzW01via25ydoDrzhQi4Fc+AzGjWo1sNiZcvO+ZO11fz8jXE4SpTnTq0lflVreR+rVflJ/wVr8a+F7D4HaF4Dup4pNf1bWYLy2t85ljt7WKZZbjA6Ll1jGeu84zg44X/hnH/gqNGf7ET4xWLWh/wCXk6jPkf8AAzZef+VdV8Kf+CYxufF6/EX9qHxnN4+1hZlma0jklkt52Q5H2m4uP30yf9MwsY7ElSRW2X4TC4OtHE1cQpcuqUbtv8rGeKrVq8HShSav1Z9h/sR6RrOh/so/DWw15WS7OlicK4wwhuJXmgBH/XJ0r6opkcccMawwqERAFVVGAAOAAB0Ap9fLYqv7WrKq1u2/vPZo0+SCh2VgooorA0CiiigAooooAKKKKACiiigAooooAKKKKACiiigAooooAKKKKACiiigAooooAKKKKACiiigAooooAKKKKACiiigAooooAKKKKACiiigAooooAKKKKACiiigAooooAKKKKACiiigAooooAKKKKACiiigAooooAKKKKACiiigAooooAKKKKACiiigAooooAKKKKACiiigAooooAKKKKACiiigAooooA//Q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R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S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T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U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V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W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X/fy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Q/fyiiigAooooAKKKKAIGurVGKvMikdQWANSRyxyjdE4ceoOa/Ki0+FOgfGL9qnx54W8SXN1a2sLXd0HtGRZN8csSAEyI4xhznjPTmvadT/YX8P2UbXfgbxbqWmajGMxST7HG4di0KxMM+ozj0NW4oVz7xor4d/Zi+K3jv/hMNb+CHxRne91fRRI8F1K/mSYhZVkiaTrICGDo5ycZycbcfcVS1YYUVQm1XS7e4W0uLyGKd/uxtIqufopOav0gCims6IMuwUH1OKiubm2s4WubuVIIkGWd2CqB7k8CgCeiqtnfWWoQC5sLiO5hPAeJw6kj3UkU66u7SyiM97MlvEOrSMEUficCgCxRUFtdWt5EJ7SZJ4z0ZGDKfxHFT0AFV7u7tbC1mvr6ZLe2t0aSSSRgiIijLMzHAAA5JNWK+P8A9tvX73R/g1HY2cpjGsalb2s2DgtCEkmI+haNc+1NIDqLz9r34DWd+1idekmCHaZorSd4sj0YJkj3AI9K9ytPGfhO9OlJDq1ssuuQLc2MMkginuIXXcHSJ9shGDn7uR3ryX4UfCH4ZaV8NdB0yfQNOvprqxt5bqS4t4ppJppYw7lmdST8xOB0A4FTeK/gJ4V8T/FDw38Sp76ezufDkcCRWkJVYXFs7SQ+6gFiCBwQMcc5egHvVFNZlQbnIUeppsk0UUZmldUjUZLEgAD1zUgSUVRstT03UlL6ddxXSrwTFIrgH32k1eoAKKOnJqhBqul3U7WtteQzTJ95EkVmH1AORQBfrzfWfiz4G0Dx1p3w31S+aLX9VRHt4BDIysshZVzIFKDJRupr0ivz5+Lf/J6fgD/r2s//AEZcVUVcD741PVNM0Wxm1TWLuGxs7cbpZ55FiiQZxlnYgAZOOTUtneWeo2sV9p88dzbTqHjliYOjqeQysuQQexFcH8Vfh5pfxS8EX/gvV7uSxgvDGwmiI3I8Th1OG4YZGCD+GDgjU+H/AIO074feDNK8HaVPJc2mlxeWkspBd8sWZjjjkk4A4A4pAdjRUP2i3/56r+Yo+0W//PVfzFICaiiq91d2llEZ72ZLeIdWkYIo/E4FAFiioLa6tbyIT2kyTxnoyMGU/iOKnoAKKaro4yjBh6g5qhFq+kz3j6dBewSXSfehWRTIMeqg5H5UAaNFFcD8UfGKeAPh7r/i4uqy6daSvAHxhrgrthXnrlyooA76ivH/AIF+NNV8c/Cjw/4q8S3EcupX8crTMqrGCUmkQYUYA+VRXrxdFXezAL6k8UMB1FICGAZTkHuKGZUG5iAB3NAC0UisrDcpBB7iloAKKazogy7BQfU4qK5urazha4u5kgiXq7sFUfUnigCeioLa6tryFbmzmSeJ+VeNgyn6EcVPQAUU1XRyQrAkdcHpVB9X0mO9XTZL2BbtukJkUSHPomc/pQBo0UVly63o0F0LKe/t47g9I2lQP/3yTmgDUooooAKKqXl/Y6dF5+oXMdtH/elcIv5sQKW0vrLUIvOsLiO5j/vROHX81JFAFqiis251nR7O4W0vL6CCd+kckqq5+ikg0AaVFHXkUUAFFZT69ocdz9jk1G2W4/55mZA//fOc1qggjIoAKKKy49b0aW6+wxX9u9z/AM8hKhf/AL5zmgDUooooAKKKRmVVLMcAcknoBQAteb+F/iz4G8Y+K9Z8FeH75rjV9AaVLyIwyII2hk8p8OyhWw/HBOevSu7s9S07UQx0+6iuQhwxidXwR2O0nFfA/wCzd/yc78W/+vnUf/TgaaQH6C0UVn3uraVprIuo3kNqZPuiWRUJ+m4jNIDQopqOkqLJGwdGGQQcgg9wadQAUUUUAFFZX9u6Gbr7ENRt/tA48rzk3/8AfOc1q0AFFV7q7tLKIz3syW8Q6tIwRR+JwKW2urW8iE9pMk8Z6MjBlP4jigCeiimq6OMowYeoOaAHUVRg1TTLq4e0truGaeL78aSKzr9VByKvUAFFFUJtV0u3uFtLi8hinf7sbSKrn6KTmgC/RRRQAUVQvtV0vTFVtSvIbQN0M0ixg/TcRVm3ube7iE9rKs0bdGRgyn8RxQBnJ4g0GXWZPDsepWz6rCgle0EyG4WM9GaLO8Kc9SMVr14Tp3wL8Naf8ar34yxalcPqN3GV+yFl8pXaIRM2fvEFRwp4BOemAO4+KPjFPAHw91/xcXVZdOtJXgD4w1wV2wrz1y5UUwO+orx/4F+NNV8c/Cjw/wCKvEtxHLqV/HK0zKqxglJpEGFGAPlUV6+CCMjkGkwFoqneahYaegkv7mK2Q8AyuqAn6sRViKWKeMSwusiNyGUgg/QigCSiioLi5trSIz3cqQxL1Z2CqPqTxQBPWRqfiDQdEmtLfWdStrCW/fyrdLiZImmk/uxhyCzcjgZNWLHVNM1NS+m3cN2o6mKRZAP++Sa8Y+L3wL8NfFzWPDur65qVxYyaDIzKkLKBMjsjFTu5U5QYZecE+xDXmB7tRRXMeM5dbj8L6j/wjd3a2GqPEUtp71isETtxvbAOdoyQMYJAB4zSA4Nvjr4Ab4j/APCqrOW4vdfWQROlvA0kUbbdzbpBwAg++f4cEHkYr2Ovnv4CfB3wx8NdKudTt9Ri8Q+I9VJfUNTVxIXZjuKIckhN3JJOXPzN2C/QlNgFFN3pu2bhuPbPNUr3VNM03b/aN3Da7zhfNkVMn23EZpAX6KajpKgkjYOrcgg5BHsadQAUUUUAFFeH/tD/ABKu/hZ8L9Q8SaRKkerSPFb2XmAMDLI43HaeDtjDN+FeheB9cl1vwX4f1nUZka7v9PtLiYjCgySxK7EAdOSeKdgOuooqle6lp2mxiXUbqK1Q9GldUH5sRSAu0VDBcQXUSz20izRv0ZCGU/QjipqACiiigAooooAKKKKACiiigAooooAKKKKACiiigAooooAKKKKACiiigAooooAKKKKACiiigAooooA//9H9/KKKKACiiigAooooA/PT4N/8nn/EH/rhff8Ao+3r7w17xJ4f8LWEmqeI9Rt9MtIgS0lxIsa8em4jJ9AOTX5eQfCzT/i9+1P478L6lqFxpsUL3d0JbbbvLJJEgU7gRg78/hX0Rpn7DHwvt7pbrWNW1XUwpyY2lijVvZise/H0YVpJIR558BJj8Uv2ovFvxX0iB10K1SVYpipUMzqkEQI4+Z41ZyDyO/NfZXxZ+H+p/ErwunhzS/EV14aY3CSS3FoW3SQgEPEwV0yrZzycZAyCMg9Z4U8IeGvA+jQ+HvCenRaZp8OSsUQ6serMxyzMe7MST3NfPXxv+P8ArXgvxTpnww+G+kprfi/VgpCy58mESZCZAK7mOCxyyqqjLHFTe70A55P2HfhALB7eW71WW6cf8fDXEe8Me4URBevOCD9a5D9mDXPFPgn4reK/gF4g1J9TsNHjklsnlZiYxC6ALGCTtWSOQMU6KV46knubb4e/taa5Ck2vfEmx0ZnGTBZ2UcuwnsW8uMnH+8R7nrXifwO0vW9F/a88Q6V4j1g6/qVtZTpPelBGZm2Qc7ASBtGF69qroB6V+3iSPhjoRHBGsR/+k81Y+gfB3xH+07DF8Tfi5q93pmjXvz6TpFmyr5Vv0EjNIrLmTGchMsDnIG1Rsft5f8kw0L/sMJ/6TzV9a+AraGz8DeHbS3XbFBptoiD0VYVAH5Ur6AZHwz+Gnh/4VeFF8H+HJbiWyWWWbfcOrSlpTk5ZFQcdBx0FfO8P7GfhfWL+bWPiN4p1fxPfSOxDyTCMCMnKqS3mOSBxkMo9FFfRnxO+ImjfCzwXf+M9bVpYrQBY4k+/NM52pGD2yep7DJ7Yr5b8Ka5+1f8AGfTo/FmiajpngbQb0ZtVaATzSx5wHAlSQkH+8SmeCowc0lfcDyP4teALr9k7xL4e+IXww1S7Gl31x5N1ZTy7lcxgP5blQodHXd94ZUjIOcY/TqGaO4hjuIW3RyqGU+oYZBr8rP2pvBHxS8LeEtIu/iB48PimG4vtsVt9lWBY5BExMgKnnA+XGO9fqB4e/wCQBpn/AF6w/wDoApy2BGxX5k/tifBzw94Q8P2/j611HUr/AFTVNVEEn2258+NI5Y5pSsYKgqAUAUZwBxX6bV8R/t4/8kp0X/sNQ/8ApNcUovUGb3wr/ZV+GWgP4Z+INjNqJ1SCK2vVDzoYvNaMMcqIwduT0z+NecfG3/k8n4bf9eth/wCldzX254G/5Enw/wD9g+0/9ErXxH8bf+Tyfht/162H/pXc009QPa/2wP8AkgPiH/rpZf8ApVFXz98IvhP4i/aI8DaRrPxP1y8tPC+lW8Wn6XptiwiWVbJREbiUuHViWUrnbuyDgqAAfoH9sD/kgPiH/rpZf+lUVdV+zZBHb/AzwfHEMA2e/wDF5GY/qTRfQD5H+Nn7N1n8FfDZ+K/wk1rUNOu9FkjM6PMC3lyuse6N1VTwzDcrbgyk9MYP3J8JfGU3xB+G/h/xjdIqXGpWqvME+75yEpJt9BvU4HbpXF/tOf8AJB/F/wD17R/+jo6zf2Tv+TfvCf8Au3n/AKWTUm7oCX4u/AT/AIXBr1jc6v4p1HTtCt4PLn021bEc0gYsJfmJRWwcHMbZwMY5z4144/Yt8A6f4VvdT8DXuoWOuabC9xbSSTh1kkiBcKwCKVJxgMpGDg4PSr2tfHn4o/Ezx/qXw5+ANhaxw6QxS61a+BKKUbYzKCCqqWyFyrswBIAGcaup/C/9pe40y7vdf+LUVuscMjultp8YTaqkkZCxdu+KauB037JHxH1v4ifCwyeJLhrzUdGu3smnkYtLNGESSN5CerYcrnqduTySa8a+Lf8Ayen4A/69rP8A9GXFbH7BP/Ig+JP+wmv/AKJSsf4t/wDJ6fgD/r2s/wD0ZcU1uwPbP2wP+SA+If8ArpZf+lUVdL8ALOLUPgD4WsJ8iK503ym2nB2uWU498Gua/bA/5ID4h/66WX/pVFXX/s5f8kO8Hf8AXiv/AKE1LoM8k/4Yc+DP/Pxq3/gTH/8AGa+Rrn4GeDPG3xwX4YfCeS7k0fSP+QvqM8qzKmxsS+XtRR8p/drnO58/wjNfa37TvxivfA+h23gTwYWn8YeKcQWyQ8ywxSHYZABzvc/JH75Yfdwe3+AHwdsvg74Hi0uQLLreobZ9SnXndNjiNT3SMHC+py3G40Xdrise4FQUKcgEY4OD+dfG0P7GfhfWL+bWPiN4p1fxPfSOxDyTCMCMnKqS3mOSBxkMo9FFfRnxO+ImjfCzwXf+M9bVpYrQBY4k+/NM52pGD2yep7DJ7Yr5b8Ka5+1f8Z9Oj8WaJqOmeBtBvRm1VoBPNLHnAcCVJCQf7xKZ4KjBzSVwPI/i14Auv2TvEvh74hfDDVLsaXfXHk3VlPLuVzGA/luVCh0dd33hlSMg5xj9L7maO40uW4hbdHLCzKfUMuQa/Lf9qbwR8UvC3hLSLv4gePD4phuL7bFbfZVgWOQRMTICp5wPlxjvX6a6b/yKNr/14p/6KFU+gI/KX9na3+InxI8OXnwX8J37aFor3kmpavqMeTJ5EsccK26Yxy5jJxuG4Zz8oYN91fC39lzwB8J/EsHi3Qr3ULvUIYZIf9KkiaM+aAGYKkSkHHA+boec9a8Q/YEtoV8N+LrtV/eyXdsjH1VI3Kj8Cx/Ov0CpSeoJBXxf+2D8LdB1jwJrHxLvby+bUdGgt0t7cT/6Gu+4SNm8oqfmIc5IIzgelfaFfPP7Vv8AyQDxZ/1ztf8A0rhqY7gz5q+CX7J/ww+IXwu0Hxjr0+orf6lHK0ohnRIwUmeMbVMbEcKO9es/tY6PaeHf2b18P2BY2umPp1rEXOX8uEhF3EAZOBycCvQf2WP+SB+Ev+uNx/6Uy1yf7Z//ACQu/wD+vyz/APRlVfUD1L4C/wDJF/Bf/YKtf/QBXH/tZ/8AJvviz/ds/wD0sgrsPgL/AMkX8F/9gq1/9AFcX+1tKkf7P3ikOcF/sSj3P2yGl1Bmn+y9/wAkF8I/9e83/o+SvfK8D/Ze/wCSC+Ef+veb/wBHyV75Se4z4e/byJHwx0IjgjWI/wD0nmqLwn8Cb34+aPZfE743azezS6tGJ7HTbSQQ21pauB5eAwc7nXDEjB5+Yk9Jf28v+SYaF/2GE/8ASeavrP4ftA3gPw21rjyTptmUx02+SmP0qr6CPz3+KPwo8Q/srXVj8UPhHrV2+lGdLe9tblg/38kCTaqq8T428qGVsEEkgj9EvB/ifT/GnhbSvFml5FrqtvHcIrfeXeMlT7qcg+4rxX9rWW1j+AHigXX8f2NUHcv9riIx9MZPtmrn7K73D/ALwkbr7/lXAH+4LqUJ/wCO4pPa4Hwv4H1T4iX/AMW/iR8MPhvP/Z174s1idrjUckGytbO4uDK67eQzeYFDAg54GCQy/XHgL9kD4f8AgbxFpfi9dV1PUdX0yb7RvmeIQySYIyUEe7GTkfPnPc15J+y5bQt+0R8Vbtl/exz3qKfRXviWH4lR+VfobVTYJHwv+0T8RvG3ij4j6T+z18MrxtOvNRCHULqNirqsi+Zs3L8yIkQ8x9vLAgdMg6ln+wx8LF03ydT1TVbvUHXMlyJY0/eY5ZU8tgATzhix9zXn/guRY/26/ES6kMTyRziDPr9ljK/+Qga/RSk3bYD8+Phx4l8Z/s+/Gi1+B/jLVZNZ8Na4E/su4mJLRGYlYSu4kqC6mNo84DYZcc7vqf46fE9PhJ8OdQ8WRos18SttZRv91rmXO3PqFAZyO4UjjOa+TP2u40n+NHwxg07/AJCbyRKPo12gh/8AHt1dN+3qZ/8AhX/hwL/qf7UO7/e8h9v6bqdr2A5v4bfszX/xl0e2+J3xv8QaheXmtp9otraKRUKQScozFlYKHX5lSNVCqRz2Hu3w2/Za8GfCvxxF4z8M6rqDrHDLH9luJEZC0g2hiyKmQqk4VgeTnPFe8+EPs3/CJ6L9ix9n+xW3l46bPKXbjHtXRVLkwsfIP7UnxX8UeHDofwt+HcjReJvFsixiZDtkhhkfylCN/C0jkgP/AAhWIwcEZOkfsQ/DptLz4u1XUtV1q4XdcXaTLGPNbqUVlY/i5Ynr7V41+0PY+JdU/aw8Oad4f1FNJ1Oe1s0sbqRd6xOWl2kghv48gcHmvaP+FT/ta/8ARU7X/vwP/jNV0A4f4ReIfFvwN+OLfALxRqb6r4e1MZ0yWVsmHepaErnJUPtMbIPlD8rxnPR/tbeM/EQ8TeDPhVperv4f03xJMv268QlD5ckywgFgQdiAszLkBuMnFVbH9mf4xah8TvDnxG8deMbLWLjQ7m1dmEbpI1vby+YYxtjVcnLYJ9euK+mPi58G/CHxk0JNI8SxtFcWpZrS7hwJrdmxu254KtgblPBwOhAILq4HiSfsP/Bn7Cts8+qNNjm4Fygcn1x5ez/x2vZfg38Irf4PaLfaHaa1d6xBc3HmxfamOIIgoCxooJUc5JZQu7IyOBXy1J4X/am/Z9tzP4W1NPHnhayXP2WVWeaOFfSJj5qgDosUjgdSuK+l/gf8cNA+NegT3+nwNYappxRL2zc7jEz52sj4G5G2nBwCCCCOhKdwPmT4oeKPG/x6+NE/wK8Eao+jeH9H3jU7iInMhhwJi+0glVZhEseQC/LcY29tN+wx8Kf7NNvZanqsN8BlLppomIfsSgjUEA9hg+/evPv2S5FX46fE6G+GNQaS4JB64W8YS+/3itfopQ3bRAj4X/Z9+Ifjbwf8TNU/Z3+Jl82p3NkGbTbuRizsqJ5uzc3zMjxHemSSmCvTAX7or87PHkaTftzeGE0r/j4WO2a4+qwSs3/kECv0TpSBBX5og+JP2wfivq+jHV59O+Hvhx8hIPlMi5KIwBGDLNtZgXBCLkAZ4P6OayboaRfGx/4+fIl8r/f2nb+tfC/7Awt/+EQ8VFf9f9uh3/7nlfL+u6iO1wZ1Go/sc6B4ctjrnwl1/U9C8T2SbrWZ51aKR152yhUU4fGDg7fVWHFeS/sb6xqfiD4z+Otc1uJYNRv7aSe5RVKhZ5LlWkAU5I+YnjtX6WV+eP7MIt1/aR+Kq2pzCJr8J/u/b+P0pp6MLHvf7T3xhvvhL4FiPh8ga/rkptrNiA3lBRmSXafvFQQFHTcwJBAIPlvg/wDY00DWNJi174varqOr+JdRQS3OLjCxO4B2biHZ2XoWLYPYY68L+3Al9L44+HsMM62yv5wilcZWOUzRAsRg5C/KTxXp3/Cp/wBrX/oqdr/34H/xmmtgPLbKTxD+yb8aNH8Ipq02o+AfFDoscdy+4wB3EbP0AV4nYMxUAOh5Gcbf0jr89fF/7Lnx5+IFzp1z408eWOqPpbM1uXiZTHvKlsbI167F6+lfoVUyBBX58fFHxX46+PHxnn+BPgTVH0bQNI3f2pcxE5cxYEzPtIYqjMIljyAX5bjG39B6/PH9kkqfjZ8UTe4+3GabPrj7XJ5nv97bRHuDO5b9hT4TnTxbjVNXF0F/1/nQ8tjrs8nGM9s59+9fUvgPwfb+BfBml+Dre6lvY9Nh8rz5SfMkJJZmPJxkk4GeBgDpXYVwHxO+ImjfCzwXf+M9bVpYrQBY4k+/NM52pGD2yep7DJ7YpXbA+c4f2M/C+sX82sfEbxTq/ie+kdiHkmEYEZOVUlvMckDjIZR6KK8L+LXgC6/ZO8S+HviF8MNUuxpd9ceTdWU8u5XMYD+W5UKHR13feGVIyDnGPXPCmuftX/GfTo/FmiajpngbQb0ZtVaATzSx5wHAlSQkH+8SmeCowc14V+1N4I+KXhbwlpF38QPHh8Uw3F9titvsqwLHIImJkBU84Hy4x3q15iP1IuZo7jS5biFt0csLMp9Qy5Br8m/2ZfDvjX4q6NqfwttNYm0Pwha3B1DVJbQ7bmd7hFhjtwx4CsImYggjg5B4Ffqjpv8AyKNr/wBeKf8AooV8O/sBtB/wj3i9Vx5wurUt67Sj7f13Ulsxs6DxT+w94JGkSXPgDVb/AE3XbZd9s88yvE0i8gPtRWXPQMpG3rg9K6n9kz4veIPHmiar4O8cSyTeIvDMgR5JRiSSAkoPMPeSN1KsTycqTk5NfXlfnd+zfOsv7U/xRaw/48pDqTH0Li/TaR7HLY9qL3QH2F8Wfh/qfxK8Lp4c0vxFdeGmNwkktxaFt0kIBDxMFdMq2c8nGQMgjIPgqfsO/CAWD28t3qst04/4+GuI94Y9woiC9ecEH610Pxv+P+teC/FOmfDD4b6Smt+L9WCkLLnyYRJkJkAruY4LHLKqqMscVkW3w9/a01yFJte+JNjozOMmCzso5dhPYt5cZOP94j3PWhXA4b9mDXPFPgn4reK/gF4g1J9TsNHjklsnlZiYxC6ALGCTtWSOQMU6KV46kn2P9qD4yX3wj8DQnw+VXXtcka3tGYBvJVBmWbachioKgA8bmBOQMH5p+B2l63ov7XniHSvEesHX9StrKdJ70oIzM2yDnYCQNowvXtW7+2QV/wCFn/DAX+PsPnNuz0x9oh8zOePu4p21DobXg39jWx8S6ZF4m+MuualqPiLUUEs0ccwHklxnY7yLIzuueSCFByACOT7l8IP2d/DPwY13VNX8Oape3cOowpCsF0ysI8NuZsoqKxOFAJXIAPJya+gqKjmYWPz68Lf8n3+I/wDr1b/0jgrtf2wfhboOseBNY+Jd7eXzajo0Fulvbif/AENd9wkbN5RU/MQ5yQRnA9K4rwt/yff4j/69W/8ASOCvf/2rf+SAeLP+udr/AOlcNW90B81fBL9k/wCGHxC+F2g+Mden1Fb/AFKOVpRDOiRgpM8Y2qY2I4Ud6+8P+EWjtfBA8FaNeT2KQaeLC2uUb9/CEi8qOQMMfOuAcjHIryn9lj/kgfhL/rjcf+lMtbfxx+Mel/Bfwh/b93bm+vruTyLO2B2iSXG4l2wdqKBknGegHXNS22xnjGm/sUeAp83/AI413VfEeqzczXDzCJXb1AId/wDvqRq8fk0HU/2WPj14W0bwvq1zc+E/Fs0UUttcvkDzZRC5cKApaLcro4AOPlPGc+taFYftffEawj8QXXiLTfBFlfqskVolqss6xuMruEiSMpIwcGTd6gdK+efjV4T8f+FPij8OIPH3jA+LJ7i9jeEmBYPs6i4hDABSc7zj06VS8xH6UfEHxlYfD3wVrHjPUl8yHSoGl2A7TI/3Y4wexdyFz718E/DT4P8Ain9qCGX4pfGLX7tNKuZpEsLK1YIu2MlWMYYMkcasCgwpZiCSe7fQX7ZJnHwH1byfuG5s/M/3fOXH/j2K7z9nT7N/wpDwb9kxs+wJnH9/J3/+PZzUrRXA818MfsffD/wZ400jxl4b1XU4X0uYTNbyyo6S7R8q7kRGA3YJBLAgYxzXlv7Z3/I+/Cz/AK+p/wD0dbV+gtfn1+2d/wAj78LP+vqf/wBHW1OL1A+0/iF4zsPh74K1jxnqS+ZDpUDS7AcGRzhY0B7b3Krn3r4L+GPwd8R/tPQTfFT4ya7eDTbqaRLCytWEahY22sUDh0SIEFAFXcxBJbPLfQP7ZP2j/hQ+reSMp9ps/N/3POXH/j22u2/ZtktJfgZ4Oaz/ANWLLaf+uiuwk/8AHwaForgfM/xJ/Zhk+E2iXXxM+COu6hp2paHGbmaCSUOJYIvmk2kKudqgko4ZWAIx6/UfwH+KK/F34c2PimZFi1CNmtb1E+6tzEBuKjsHUq4HYNjnGa9C8XmzHhLWzqP/AB6CxufO/wCuflNu/TNfGH7BEV0PAniWZ/8Aj3bUkVP99YVL/oVo3QHAftKeIvFPhb9qHw3qvglFl1xtKhtrRXXcplu3ubdfl6HHmZGeM4zxXsdp+xj4R1iI6p8SPEOreIPEN0ubm689UTef+eYdHbA6Dcx+g6DgvjBBHcfto+AI5RkC3sn/ABSa4YfqBX6FUN7Afm34MtPEX7NP7RWlfC+11abUvCfikIYYpm4X7QzIj7R8olSVNpKgb1PIGQB+klfn7+0b/wAnQfCX/rvYf+l9foFSkCCiiipGfnP+2v8AC3QdN0QfFBby+n1a/wBRgtTHNPvtoomhkJWKPblOYwfvY6+tdf4G/Y3+EuteE/D/AIjvJ9UF1f2NpdyBLiMJ5ksSyNgeUSBk8DPStz9uj/kjth/2Gbb/ANET19KfC/8A5Jp4S/7BFh/6TpV30FY5v45fE1PhL8OdR8Woiy3vy29nG33WuZchN3TKqAXI7hSK+Wfhp+zH/wALX0S2+Jvxv1nUNT1TXkFzDbpKEWKCX5o9xwxG5SGVE2qgOMemv+3r9o/4V94cC/6j+1Dv/wB/yH2/pup3h34X/tSXXh/TLnSPihaRWM1rC9uggGFiZAUH+p7LgULYDzjx54b1z9j3xjovi7wHqVzeeD9Xm8q70+4kDZZfmdDgBclOY3xuUgg5H3v0osry21Gzg1CzcS29zGssbjoyOAykfUGvgjxn+zX+0N8Q9Mi0fxn8QbHVLOCYTpHJCyhZVVlDApEp6MR1xzX254N0a58OeEND8PXsqz3Gl2NtaySLna7wRKjMM84JGRmiQI6SiiioGFFFFABRRRQAUUUUAFFFFABRRRQAUUUUAFFFFABRRRQAUUUUAFFFFABRRRQAUUUUAFFFFAH/0v38ooooAKKKKACiiigD89Pg3/yef8Qf+uF9/wCj7ev0Loopt3AK/Oz46WPiT4R/tE6X8fjpcureHnWNJjFz5TfZ2tZEPXadnzoThSeM9a/ROjrwaE7Az43n/bO8FatGmnfD/QNW8Q69dDFvZrAqAv6Oys5AHUlVb6jrXj/wM8O+MvDn7V2pJ4+aN9b1LS5r+4MXKBrvy5Cq9vkJKcZHy8Ejmv0dtrCxst32O3jg3nLeWgXJPc4AzVunzCPh79vL/kmGhf8AYYT/ANJ5q+vPBn/In6F/14Wv/opa6WilfSwz5y/am+Huv/Ej4T3GleGIjc6hYXMV6kCnDTCIMrIucAttcsB3IwOSK8M+GH7YHgPwl4D0nwl4203ULDVtAtYrJ44oFZZBbqI1I3MhViACysBg5wTX6AVUlsLC4nS6nto5Jo+FdkBZfoSMimmI/Kz9pPxB4++L/hO2+JUmiy6D4M0i4S3sYrsbbq6a6BLXJUDAT5EUckZPys3OP1G8Pf8AIA0z/r1h/wDQBWxRQ2Fgr4j/AG8f+SU6L/2Gof8A0muK+3KKSYzlvA3/ACJPh/8A7B9p/wCiVr4j+Nv/ACeT8Nv+vWw/9K7mv0FooTA+Zf2wP+SA+If+ull/6VRV1/7OX/JDvB3/AF4r/wChNXtdFF9LAeD/ALTn/JB/F/8A17R/+jo6zf2Tv+TfvCf+7ef+lk9fRVFF9LAfl38OPFV1+yT8SPFOgfEfSbqTSdedGt76BBJvWB5DFIu4gMrrId43blI5HWvatc/aAv8A44WV18Ofgbot7LcaqjW13qt5GIrWxt5Rh3O0uSxTcBnac/dDHivtSe3t7qJre6jWaJ+GR1DKR7g8UsEEFtGIbaNYo16KgCgfQCnzCsfEH7C9ncad4O8WafdLsntdXMUg9HSJVI/MVzvxb/5PT8Af9e1n/wCjLiv0Goo5tbjPmX9sD/kgPiH/AK6WX/pVFVr4SeJbbwb+zHoviy8iaeHSNGe6aNMBnEW5toJ4BOMV9IUUr6WA/IP4VfHLwNafEzWPjD8XkvdR1+4YiwitYUkhtUYbSQXkQgqmI0GOBkkknI+sf+G5vg5/z56x/wCA0P8A8fr7LopuSEfNX7TfgbW/ip8HGtvCcTXF7bzQajFbjAeZFVgyDnBba5YDuRgc4rxT4YftgeA/CXgPSfCXjbTdQsNW0C1isnjigVlkFuojUjcyFWIALKwGDnBNfoBVSWwsLidLqe2jkmj4V2QFl+hIyKEwPys/aT8QePvi/wCE7b4lSaLLoPgzSLhLexiuxturproEtclQMBPkRRyRk/Kzc4/TvTf+RRtf+vFP/RQro6KHILHwJ+wL/wAil4r/AOv6D/0Ua++6KKTdxhXlfxv8IX/jz4UeJfCulKHvb21zAhON8sLrKiZOANzIFyeOea9UopAfm38Cv2oPC3ws8BwfDj4j6dqFjqWgyTRrsg3FkklaTa6sysjqWK4IxgDnOa+qPiz4ef45fAe4i8Nxuk+t2VrqVjHNhH3fJcJG/JVWZfkPOAT1xzXuFzp2n3kiTXdtFPJF9xnRWK/QkHFXKpsR+cPwZ/an0f4XeErb4a/FTR9QsNR0HdBG6QgkxhiVWSN2RlZc7RgEEAHiqPxw+Jnij9oHwDqL+A9CutP8F6Av2+9v75fLN28R2rFCFLKQu4ufmPQE7cAN+j91punX7K99axXDJ90yIrkfTIOKuKqooVQABwAOgo5luFjwT9l7/kgvhH/r3m/9HyV75RRSYz4e/by/5JhoX/YYT/0nmrJ8B/H+8+BvhzTfh98Z9GvUSxhRNN1S0jEtvd2m0GLBYpyiEL8uSAAGAIOdb9vL/kmGhf8AYYT/ANJ5q+t/CcEF14K0SG5jWaN7C1yrgMp/dL1Bqr6CPz1+KHxR8R/tWXlh8MfhLo11Hoy3CTXt5cqEGVBCmQoWVI0yWwWLO2MAEAH9EfCHhmx8GeFtJ8KaYSbbSbaK2RiMFxGoUscd2PJ9zW5b2ttZxCC0iSCNeiooVR+A4qepbA/Pn9lr/kv/AMWf+vm6/wDS16/Qaiihu4z4o/aE+GfjPRPH2j/tA/CuyN/q2kgf2haJlnmjjXYHVB8z7oiY3C/Nt2lR1IfbftzfC3+zfO1PStVtdRQYktRFG+JB1USGRQRnuQp9q+1Kz5NJ0qW6F7LZwvcDpI0alxj/AGiM079xHwl8NfCfjT48/GS2+O3jvSX0fw7pCr/ZFrKSHcwsWhIBwxVWYys+AGbAXK5x9NfHf4Xj4t/Di/8ACsLrFfoy3Nk7/dW5iztDHsHUshPYNnnGK9jopNjsfnX8Nf2m7/4N6LbfDL43eHtRtLzRU+z21xFGrF4I/lRWV2QMEHyq8bMGXHHc+7fDf9qLw58VvG9t4S8I6DqP2d45XnvblUjSHy0LL8sbSZ3kYG5l69+lfSt1ZWd9H5N9BHcR/wB2RQ4/Ig063tba0jENpEkMY/hRQo/IU20I+R/2pvg54m8ZLo/xH+HYY+KPDDArHHgSywo/moYyerxPllX+IMQOcA8x4f8A23/C9paDT/iT4f1LSNdthtuI4IVaPePRZHSRCeu1lOOm49a+5qo3emabfsrX1pDcFOhkjVyPpkGi/cLHzV8OP2nbD4r+NrPw14P8L6l/ZcglNzqVyoRIDHGzqCsXmL87AKN0i9ehNbXxg+P6fBrxDYWuueG73UNDvbcSPf2vIim3svlYcKjHAB/1ikZ6HNfQ0cUcKCOFAiL0CjAH4CnMqupVwGB6g8g0roZ8aXn7cXwlSxMul2OqXt6wxHbeQiEuegZvMIHPcbvoarfsi+APFeky+K/iT4r09tHfxXOHtrN1MbLHvkkZihwVUlwEBAOAT0IJ+xINH0i1nN1bWMEUx/jSJVb8wM1o079hHwT8UfB/jP4IfGGX4+fD7Sm1fQ9SRhrNpESXXzSDMcDLBXKrIHAIVwdw24B6Kf8Abn+Fn9m+dYaXqtxqDDCWpijTMh6KZBIwAz3AJ9u1falZ6aTpUV0b2OzhS4PJlEahz/wLGaL9wsfGP7P3w38a+JfiPqv7QvxSsTp1/qKkabaPlXjSRPL3lD8yhYgI0DckEsR0J+3qKKTYwr80k/4Sf9j74p6zqp0efUvh74if5Xg+YxqCXjGScCSLcygOQHXkH0/S2kIBBBGQaEwPjC6/bE0XxRD/AGF8JPDeqa74lvExbwyQIkUbNxvlKyOdqZyeNvqyjmvL/wBkbw7rfhP44+O/D3iSUT6pZ2ZFzIpLB5GmRiwJAJ3ZznHNfota2VlZKyWVvHbqxyRGoQEnucAVap8wj5v/AGm/g1d/F7wPFHoW0a/osjXFkGIUShhiSHceF3gAgnjcoBwCSPFPBn7Yg8H6fB4S+Nnh/U7DXtORYZJ44gTMEG0SSJK0bKzY5K7gx5GAcD77qpd6fYaggjv7aO5UdBIiuPyYGhPuB8neG/2udD8e+LNK8LeAvCuq6gL26ihubmZFjjtYXcBpiIjMSqjJ+YoPU19eVDBb29rGIraJYUH8KKFH5CpqTGFfnn8T/Cvjr4CfGm4+OfgXS31nw/rG86nbxAkoZsGdX2glVZ1EqyYID8N23foZRQmB8UH9uz4U/YllTSdYa6Yf6kQwYDem/wA7pnvjPtWx8ZdI8TftAfs7WmraBpM1jqbzJqMenSN++ZIWkjKZITLFG3qMc8AZODX1eukaUlybxLKBZz/y0Eah/wDvrGa0Kd+wj8//AIYftgeA/CXgPSfCXjbTdQsNW0C1isnjigVlkFuojUjcyFWIALKwGDnBNeQ/tJ+IPH3xf8J23xKk0WXQfBmkXCW9jFdjbdXTXQJa5KgYCfIijkjJ+Vm5x+qcthYXE6XU9tHJNHwrsgLL9CRkVbo5gsc5pv8AyKNr/wBeKf8AooV+T37M3ivxn8LrfVfiPpukS694XeRbLVoLXLXEGxfNiuAvTC7mGSdvJDFcqa/Xm/8A+PG5/wCub/8AoJr4P/YG/wCRS8Vf9f0H/oo009GDNbxP+294On0d7T4d6TqGo+ILtTHaxzwKsaSNwpYI7s5B52qPm6ZHWur/AGTPhBr/AIA0HVPF/jWN4vEHid0keKX/AFsMKksPM7iSRnLOvbCg4ORX1dFp2nw3DXkNrFHO/wB6RUUOfqwGTVylfsM/Oz46WPiT4R/tE6X8fjpcureHnWNJjFz5TfZ2tZEPXadnzoThSeM9a9Ln/bO8FatGmnfD/QNW8Q69dDFvZrAqAv6Oys5AHUlVb6jrX2R14NVLawsbLd9jt44N5y3loFyT3OAM0XFY/OL4GeHfGXhz9q7Uk8fNG+t6lpc1/cGLlA135chVe3yElOMj5eCRzX0f+1H8G7/4t+B4G8PKH17QpGntEJC+cjgCWIMcBS2FZSTjKgHGcj6ZooctbhY+CPB37Ztj4a0qHw38Y9B1Ow8RacixTPHCp84oMb3SV42R2xyMEE5IIHA9y+EP7QukfGfX9Q07w3oV9aadYW/mm8uwqhpN6r5QWMuoOCT9/PHTvXvF3p2n6gFF/axXIXp5qK+PpuBqzFFFBGIoUWNF6KoAA/AUXQH5/eFv+T7/ABH/ANerf+kcFfWPxv8ACF/48+FHiXwrpSh729tcwITjfLC6yomTgDcyBcnjnmvVKKGxn5t/Ar9qDwt8LPAcHw4+I+nahY6loMk0a7INxZJJWk2urMrI6liuCMYA5zmu7/au8J638XvhZ4U+IfgqznuobOL7e1qVHni1vYY5N5jBYFo9o3Ku7GSRkA19u3OnafeSJNd20U8kX3GdFYr9CQcVco5uorHxPo/7cXw0fRbd9a0zUrfVwirLaQQJIPNxgiNjIuVz0zg+1fPfxal+I3jH4heAvir4x0ltB0vU9Ut7LTbCXP2iGGGaNw8wKrhpSzEZAOB0xgn9UfsFh9q+3fZo/tJGPN2Dfgdt2M1boUkgOL+Ingux+IngnWPBeoP5cWqwNGJMbvLkBDRvjvscK2Pavgn4Z/GPxR+zDBL8LvjF4fvH0u1mkaxvLVQ42yEsyxlyiSRsxLghgykkEZ4H6VVDPb291GYbmNZo26q6hgfwNJMD5O8NftfeD/HHi/SfCHg3QNUvZtRuEikmmRIo4I2OGlIRpWIUcnIUe4rzH9s7/kffhZ/19T/+jravvq0sLGwTy7G3jtkPaNAg/IAVbpqQzlfHHhDS/HvhLVfB+sg/ZNVgaJiPvI3VHX3RgGHuK+Dvh18VvEv7LMMnwu+MWiXUujwyySabqFmokQpIxZlXcVVkLEtjIdSxDLyMfo3UM9vb3UTQXUSzRt1V1DKfqDxSTA+APiH+0tdfGPSLn4YfA3Qb+/1DXIzb3FzNGsaxW8nyyYwzBdy5BdyoUE9Tgj6n+Bvwwh+Enw60/wAKblkvmJub6RTlXupQN+3/AGVAVFOBkKCRkmvVLSxsrCPybG3jto+u2NAg/IAVaobA/Pr4s/8AJ6ngH/r1tP8A0Zc1+gtFFDYH5+/tG/8AJz/wl/672H/pfX0r+0J8StS+FHwyvfFeiLC2pCa3gtxOpeMtJIN2VBUn92Gxz15r22vmH9pX4ZeMPi3B4S8J6FCP7GXUftOqXBlRDDGgEasqsQXO2SQgAHkDPWmmI9Q+DfiPxR4v+GmheKfGMcMWp6rCbhlgRo4xFIxMOAzMeY9pPPevTqrWdpbafaQWFlGIre2RYo0XoqINqgewAxVmpYz5r/av8Caz49+D95ZeH7dry+0y4hvkgjG6SVYgyOqAdWCOWAHJxgAkgV4r8Mv2yPAPh3wDpHhzxhYajDrGi2sVk8cEKyCX7OgjVlLOuGYKNwbGDnHFff1U307T5Lpb6S2ia5ThZSilx9GxmqTA8v8Ajh8MYfi58OtQ8JCRYLzK3FnK/wB1LmLOzd6KwJRiOQGJHpXyJ8Ov2ktd+CGlW/wy+OHhzUIZdIXyLW6hRXZ4UOFUh2RXVBgK8bkFQBjIyf0Xqvc2lreRGG8hSeM9VkUMv5GhMVj4zm/bV8LaxcppPw+8Kav4g1OVgqRGNI1IJxu/dmZzj02D619qVVtbKysU8uyt47dP7saBB+QAq1SYwooopAFFFFABRRRQAUUUUAFFFFABRRRQAUUUUAFFFFABRRRQAUUUUAFFFFABRRRQAUUUUAFFFFAH/9P9/KKKKACiiigAooooAKKKKACiiigAooooAKKKKACiiigAooooAKKKKACiiigAooooAKKKKACiiigAooooAKKKKACiiigAooooAKKKKACiiigAooooAKKKKACiiigAooooA8x+Knwm8L/GDRLXQPFb3KW1pcC6Q20ixv5gRk5LK3GHPavQdNsINL0610y2yYbSJIU3HLbY1CjJ9cCrtFFwCiiigAooooAKKKKACiiigAooooAKKKKACiiigAooooAKKKKACiiigAooooAKKKKACiiigAooooAKKKKACiiigAooooAjljWaJ4X+66lTj0IxXlnwp+DfhL4Oaff6b4SkupItRlWWX7VIsh3Iu0bSqrgYr1eii4BRRRQAUUUUAFFFFABRRRQAUUUUAFFFFABRRRQAUUUUAFFFFABRRRQAUUUUAFFFFABRRRQAUUUUAFFFFABRRRQAUUUUAFFFFABRRRQAUUUUAFFFFABRRRQAUUUUAFFFFABRRRQAUUUUAFFFFABRRRQAUUUUAFFFFABRRRQB/9T9/KKKKACiiigAooooAKKyLDxBoOq3t5pmmalbXl5pzbLmGGZJJIGP8MiKSUPswFa9ABRRRQAUUUUAFFFUdT1TTNFsZtU1i7hsbO3G6WeeRYokGcZZ2IAGTjk0AXqKrWd5Z6jaxX2nzx3NtOoeOWJg6Op5DKy5BB7EVZoAKKKKACiiigAooooAKKKKACiiigAooooAKKKKACiiigAooooAKKKKACiiigAooooAKKKKACiiigAooooAKKKKACiiigAooooAKKKKACiiigAooooAKK83+HXxZ8DfFW3vbrwRfNex6c6JMWhkh2tICV/1irnIB6V6RQAUUUUAFFFFABRRRQAUV5vrPxZ8DaB46074b6pfNFr+qoj28AhkZWWQsq5kClBko3U16RQAUUUUAFFFFABRRRQAUUUUAFFFUdT1TTNFsZtU1i7hsbO3G6WeeRYokGcZZ2IAGTjk0AXqKrWd5Z6jaxX2nzx3NtOoeOWJg6Op5DKy5BB7EVZoAKKKKACiiigAoorK1nXtD8O2gv8AxBqNvplqzrGJbqVIYy7fdXc5Ayew6mgDVopqsrqHQhlYZBHIIPcU6gAooooAKKKKACiiigAooooAKKKKACiiigAooooAKKKKACiiigAooooAKKKKACiiigAooooAKKKKACiiigAooooAKKKKACiiigAooooAKKKKACiiigAooooAKKKKACiiigAooooAKKKKACiiigAooooAKKKKACiiigD/1f38ooooAKKKKACiiigDwn4bfAvw18OPHXibxvpOpXF3deIXkLQyspSFZZfNcDHLHd0LcgccnJPuhdFIVmALdAT1r8/P2Wv+S+/Fn/r6uf8A0tkqt+21rt74X8Y/DTxLpwVrrSprm7iDZ2l4JbZ1Bxg4JGD7VbjqI/QO81Cw06Lz9QuYrWP+9K6ov5sQKlguILqJZ7aRZY26MhDKfoRxXxfpH7KcXxBtofGPxw17UtU8RainnSW8UqxW9oJRuECKVYjy84+UqueAvc+MeKfC+q/sifFTwxqng/V7m58K+Iptlxa3D9RGyJKsgUBGIWQNG+0EHIxwcpRC5+nRkjVgjMAx6Ank0+vhb9tnwleQ6R4d+LWh5i1HwzdJHJIo5WN3DwuT6RzKAPd6+v8AwN4qs/HHg/R/F1hgQ6taxT7Qc7GdfnQ+6NlT7ilbS4zqGdUG5yFHqeK87+Knw+0r4qeBr7wbqt5JZW96YnE8JG5HicOpweGGRgg/hg4I+S/2ydav/FWveDPghoDZvNYuUuZlHbexgg3Y/hBMjNnoADXo/wC09oVh4Y/Zj1Dw5pabLPTI9Ntoh32RXEKjPuQOT600hH0F8P8Awdp3w/8ABuleDtKnkubXS4vLSWUgu+WLMTjjkk4A4A4FeK+B/jFqni39oTxh4CjuYm8PaDZDyQFXcblGiSUl+pwzOuM44p3wr8G2Hj/9mnwv4W1S7u7O1vLGLzHspfJmIVy23dg/K2MMMcjivib4UfATwR41+OPjf4daxLeLpXh03YtmilVZj5FysK72KEH5TzgDmmluB+t6SRyZ2MGx6HNKzKil3IVRySeAK8h+E3wS8HfBmLU4vCMl3IurGFpvtUqyYMO8Lt2omPvnPWuB+I37NFl8VPGtx4g8W+KtUbRXWPyNKgcLFDIihWZWk3qAxGSAgOSfm6YkZ9IWmp6bfllsLuG5KHDCORXwffBOKvV+eHxi/ZW8M/DnwXefET4X6nqGl6v4dQXPNxnfGpAcq6hXRwMsCDg4xjnI+rPgD46v/iN8JdA8U6uwfUJo5Iblhxult5GiLkdi4UOQOMnim12A9hDoWKBgWHUZ5rPuNZ0i0uVs7q+ghuH+7G8qq5+ik5r8yPFV346b9r3xV4Y+H14NO1LxPHFpz3WCWt7dra3mmmTBGHRIiQevpg4I921H9h34b3+mTBtZ1Z9ZlDMb6WaOTfMR950KcqW5I3Bv9rvRyrqK59p1nDWNIN4dOF9AbodYfNXzB/wHOf0r8qfhVq/xp8V6nefsy2+vSWNrZXdwL2/Uu9xa2toTFNDGxIby3k2hRwcnGQpIr6H179hn4dS6DcReHdT1GHWVRmhuLiaORGl6gSKsa/KT3Ugjrz0o5QufcFFfHP7GnxF8ReMPBmr+G/FNxJeXvhm4SJZpnLymGYNtR2OSdjIwBJ6YHanftU/F3xR4WOifDD4eSNF4k8UsF82M/vYoZH8pBGf4XlfID9VCnHJBBy62C59ZXes6PYSrBfX0FvK/3UklVGP0BINaKsrqHQhlYZBHIINfEmg/sP8AgR9PW48c6zqWr63cLuuZ4pljj808koGRnPpl2OeuB0HnLTeKv2P/AIl6Lo0usT6v8O/ETFQlwcm3CsFkYD7qvFvViVAWRTgjI+Ut2C5+kVZ17rGk6ayrqN7BalugllVCc+m4ivEP2m/Huu/Dz4RalrnhqQwahcSQ2sc6jJhEzYZx6EKCFPZiDXhHww/ZQ+G/jrwPpPjfxfq+oa9quv20d3POLnCq8qglBlWYsh+Vi7Ekg8DoBLqB95QzQ3EYmt5FlRujKQwP4ipa+a/hd+zR4e+EvjKTxL4Z13UpLF4Hj+wTyAxmV8YkYx7A4VQQFZDgkHORX0pSYwqOaaG3jM07rHGvVmIAH1JqSvkrxF+yZonjrxdqfiXx94q1bVbe5uHltLNZQiWsTnPlBpPMJVeg2hOMdetCA+qrO/sNQj82wuY7lP70Tq4/NSat1+aPxy+A9r8AdItPiv8ACHV77TLiwuYop43m3fJKcKVYAEruwrI+VYH2wf0C8BeJT4x8E6D4rZFjfV7G3unRfuo8sYZlGeysSPwptAdZTWdEGXYKD6nFOr4e/bxJHwx0IjgjWI//AEnmpJXA+2rm5trOFrm7lSCJBlndgqge5PAplnfWWoQC5sLiO5hPAeJw6kj3UkV8IaB8HfEf7TsMXxN+Lmr3emaNe/PpOkWbKvlW/QSM0isuZMZyEywOcgbVH0RYaN4R/Zo+EeqSaa1xc6Zoyz3mLh0M0sspAWPcqovzMVQHbxxnNNoD2i6vLSxhNxezpbxDq8jBFH4niktL6y1CEXFhcR3MR/jicOv5qSK/O/4YfBrWv2lraT4tfGjWbySyvpZF06wtnEcaxxtsJXcGCR7gVCqAzY3MxzzS+Lnwi1L9mVbL4sfBrVrq3s4J0iv7O4k8xGDnCZACh42PysGyQSCp9Dl6CufpPVa6vbOxiM99PHbxj+KRgi/mcVxWhePLTxF8Nbf4i6dCWiudON8IQdzBljLtFnjJVgVPuK+CPgh8MdO/aeTWviH8WtfvNSvYL1oI7GGXy0gQorggEMVQ7iqKm0DacknoJAfpTZajp+ox+bp91FdJ/eidXH5qTVpmVBuchR6mvj+3/Yy8B6Lr+neIPCOuato8tncRyyIs4YSRKwZow6iORNwGN2449DXUftgf8kB8Q/8AXSy/9KoqLAfS0ksUUZmldUjUZLEgAD1zUFnf2Ooxefp9zHcxg43ROHXI7ZUkV+enwg+Eut/tCeA9F1z4oa1d2/hnSoItP0rTLJxEkiWS+S1xKWDAsWUrnG7g8hcCq3xa/ZxufgfpLfFn4K63f2dxopElzBK6yHyWYKWQqq7lXPzpIGBXJzxgnL0C5+j9FeXfBn4iRfFL4caR4wCiO5uIzHdIBgJcxHZIB/skjcvsR3r5H+KHijxv8evjRP8AArwRqj6N4f0feNTuIicyGHAmL7SCVVmESx5AL8txjakh3PvWPW9GluvsMV/bvc/88hKhf/vnOa1K+LJv2GPhT/Zpt7LU9VhvgMpdNNExD9iUEaggHsMH371lfs+/EPxt4P8AiZqn7O/xMvm1O5sgzabdyMWdlRPN2bm+ZkeI70ySUwV6YCu3YVz7mZ0QZdgufU4qK5urazhNxdzJBEvV3YKo+pOBXxN+3iSvwx0FlOCNZjII/wCveaqfhL4Fan+0BpFn8Tfjfrd87aqiz2Ol2biG2tbZh8nDh+ZFw3y7Tg5Ykng5dLjPuK0vrLUIhcWFxHcxHo8Th1/NSRVqvzA+MXwlvf2XLvR/ij8J9Zu47R7tLa5triQNliDIquUCiSJwjBlYZBwQSSMfoxB4r0w+DI/HF23kaedPGoyH72yHyvOY8dcLQ0I6OWaK3jaad1jjQZZmIAA9STUNnfWWoQi4sLiO5iPR4nDr+a5Ffml4D8HeJf2wvE2reNviDq11Y+E9MnaCzs7ZguGb5xGmVZAUQqZHKlmJAHH3fVfE37NR+EWm3XxG+B2tahYaxo0ZuZbO4kE1vewQgu8LKqqxLAHAJYE8AKSGByhc5z9gT/kBeMf+vq0/9Akr9Ba/Pz9giTzdF8ZyhQu+7tTgdBlJOK9F/ak+K/ijw4dD+Fvw7kaLxN4tkWMTIdskMMj+UoRv4WkckB/4QrEYOCHJXYH1Zc6zo9ncLaXl9BBO/SOSVVc/RSQa0uvIr4r0j9iH4dNpefF2q6lqutXC7ri7SZYx5rdSisrH8XLE9fauK+EXiHxb8Dfji3wC8Uam+q+HtTGdMllbJh3qWhK5yVD7TGyD5Q/K8ZyrdgufoOzogy7BQfU4qK5ubazha5u5UgiQZZ3YKoHuTwK+Jf28SR8MdCI4I1iP/wBJ5qx9A+DviP8Aadhi+Jvxc1e70zRr359J0izZV8q36CRmkVlzJjOQmWBzkDaoOXS4XPu+zvrLUIBc2FxHcwngPE4dSR7qSKtV578MfhroHwo8LJ4R8NyTzWaTSzb7lleUtKcnJRUHHQcdBXoVSM/Pn4t/8np+AP8Ar2s//RlxX6DV+fPxb/5PT8Af9e1n/wCjLivvDXtOn1fRNQ0q1u5NPnvLeWGO5hJWSF3UqsiEY+ZScj3FXLoBavNQsNPQSX9zFbIeAZXVAT9WIqxFLFPGJYXWRG5DKQQfoRXxtpv7FHgKfN/4413VfEeqzczXDzCJXb1AId/++pGrx+TQdT/ZY+PXhbRvC+rXNz4T8WzRRS21y+QPNlELlwoClotyujgA4+U8ZyuVdBH6W1nXusaTprKuo3sFqW6CWVUJz6biK8Q/ab8ea78O/hFqet+GpDBqM8kNpHOBkwiZsM49GCghT2Yg14R8MP2UPhv468D6T438X6vqGvarr9tHdzzi5wqvKoJQZVmLIflYuxJIPA6AS6gfeUM0NxGJreRZUboykMD+IqWvmv4Xfs0eHvhL4yk8S+Gdd1KSxeB4/sE8gMZlfGJGMewOFUEBWQ4JBzkV9KUmMKrXV7Z2MRnvp47eMfxSMEX8ziqmuaidI0XUNWWMymyt5Zwg6t5aFsD64xX5vfBD4Y6d+08mtfEP4ta/ealewXrQR2MMvlpAhRXBAIYqh3FUVNoG05JPQSA/Smy1HT9Rj83T7qK6T+9E6uPzUmuG+Kvw80v4peCL/wAF6vdyWMF4Y2E0RG5HicOpw3DDIwQfwwcEeBW/7GXgPRdf07xB4R1zVtHls7iOWRFnDCSJWDNGHURyJuAxu3HHoa6j9sD/AJID4h/66WX/AKVRU0tdBHtPw/8AB2nfD/wbpXg7Sp5Lm10uLy0llILvlizE445JOAOAOBXUXd5aWEJub6dLeFeryMEUficCvFf2fbmKy+AnhS8nOI4NN8xj/sqWJ/QV8efCPwdP+1l4s8QePvinf3Muj6bMsVpp8MpSNDJlggx91UTGduGdjknrksB+kNnruiaihk0/ULe5ReC0UqOAfqpNaEc8EpIikVyP7pBr8y/2nf2YfBPw+8Enx54DE1mtlNFHc20srTRmOZtiujPlwwcqCCxBB7Ec/T/7M/w0+H3hzwbpvj3wfbTwXfiOwhNz505lwRy6AYAwHBwcZoaVrhc+lxJGWKBgWHbPNPr89/hn/wAnueNv+va5/lb1+hFJqwxnmR7/AC9w3emefyrx741/B7Q/jN4ds9B1vUJtNWyuluY5YdpyQrIVKtwcqxweoPtkH5cs/wDk/wAvv+vYf+muOum/by/5JhoX/YYT/wBJ5qaWoj7P0bTLbRNIsdGsyzW9hBFbxlzuYpEoRSx7nA5NaDMqKXchVUZJPAAFc94O/wCRR0P/AK8bb/0UtfBDv4l/a7+KOtaCmrz6T8OvDLhGS2IBuSWKqT/CzylGZSwYRqANuSSVYZ+hNnq+k6jI8Wn3sFy8f3likVyv1Ck4rRr4P8e/sdeG/Dvhq58SfCnUtR03xHpEbXEDNc5EpjG5l3KqsjkA7SpAzwRg5Hr/AOy98XL/AOLPw7+0684k1vR5vsl04AHnDaGjmKgAAsDg4/iUkYBAptdUI+jw6FigYFh1Geao3Or6VZTpbXl7BBNJ91JJFVm+gJya/MLxfqfjyD9rrxX4d+HVwLPVvE6Q6Ybkgk28L29vLLMuOjRrGTnqBnHOK+gR+xF8NLu2kk17WdY1LVbgbpr17iMM0pHzMFMbcE84Ysf9qjlC59lggjI5Brgvij4xTwB8Pdf8XF1WXTrSV4A+MNcFdsK89cuVFfGv7Pmp+LPhP8ctZ/Z81vUn1TSViaSyMjHEZWMTo0aknYHiY70BwGHHQ57j9sH4W6DrHgTWPiXe3l82o6NBbpb24n/0Nd9wkbN5RU/MQ5yQRnA9KLahc9w+BfjTVfHPwo8P+KvEtxHLqV/HK0zKqxglJpEGFGAPlUV6+CCMjkGvzl+CX7J/ww+IXwu0Hxjr0+orf6lHK0ohnRIwUmeMbVMbEcKO9fVHxU8a2PwD+Dv23TFM8mmW8Gm6akx3F5QnlxFyMZ2qpdsYyFIGM0NajPZr3UtO02MS6jdRWqHo0rqg/NiKnguILqJZ7aRZo36MhDKfoRxXwF8NP2Y/+Fr6JbfE3436zqGp6pryC5ht0lCLFBL80e44YjcpDKibVQHGPTkfHnhvXP2PfGOi+LvAepXN54P1ebyrvT7iQNll+Z0OAFyU5jfG5SCDkfeOVCufpjWde6xpOmsq6jewWpboJZVQnPpuIrwf9o74kap4M+C134r8HT7bnUfs8NvcqM+XHc8+avodmdp7Eg14j8MP2UPhv468D6T438X6vqGvarr9tHdzzi5wqvKoJQZVmLIflYuxJIPA6AS7gfeUM0NxGJreRZUboykMD+IqWvmv4Xfs0eHvhL4yk8S+Gdd1KSxeB4/sE8gMZlfGJGMewOFUEBWQ4JBzkV9KUmMKaro4yjBh6g5qtf8A/Hjc/wDXN/8A0E1+S37Mvh3xr8VdG1P4W2msTaH4Qtbg6hqktodtzO9wiwx24Y8BWETMQQRwcg8CmkJs/WaDVNMurh7S2u4Zp4vvxpIrOv1UHIq9Xw14p/Ye8EjSJLnwBqt/puu2y77Z55leJpF5AfaisuegZSNvXB6V1P7Jnxe8QePNE1Xwd44lkm8ReGZAjySjEkkBJQeYe8kbqVYnk5UnJyaLdgPrpnRSFZgC3QE9arXt/Y6bD9o1G5jtYgcb5XVFyfdiBXwH+2jr7+FPHXwu8URxec2j3NxeCPO3f9nmtpNucHGduM4Nbejfsw6r8YY0+IXx216+OqaovnQ6fZssUdlDJ8yQ/vEfG0HlVAwepY5NHKFz7nguILqFLi2kWaKQZV0IZWHqCODVe91LTtNjEuo3UVqh6NK6oPzYivB/HviDSf2avgcqaGGuTpUSWOnLcEM0lxITtaTaFBx8zsABkAgYrwH4afsx/wDC19Etvib8b9Z1DU9U15Bcw26ShFigl+aPccMRuUhlRNqoDjHoWA+/YLiC6iWe2kWaN+jIQyn6EcVNX5nePPDeufse+MdF8XeA9Subzwfq83lXen3EgbLL8zocALkpzG+NykEHI+99i/G/4mS+A/g9qfjrw66y3MsMK2MhGV3XTKqSYPXarbwDwcYPFDiFz1rUNZ0fSQp1W+gsg/TzpVjz9NxFSw6nptxEs1vdxSRuMhlkVlI9iDXwV8E/2Z/CvxH8GWvxJ+LFzea/rHiINcfPcyKI4yxCEspDszAbiScDIAHBJ8M+M3wJ8GfCn4ueFNNZrm58KeJJVDxmUCeHEixyhZNvIUOrLkZ6gnuXyrYLn65JJHIu+Nwy+oORSo6SDKMGHsc15bpPw+8NfDL4a6p4W8KRPDYR293KBJIZGLyRncSzeuK+af2Cv+Sd+If+wr/7QjpWGfdVMSSOTOxg2PQ5p9fnx+wP/wAgvxt/182f/oMtJID9Bd6btm4bj2zzVK91TTNN2/2jdw2u84XzZFTJ9txGa/N79pTxF4p8LftQ+G9V8EosuuNpUNtaK67lMt29zbr8vQ48zIzxnGeK9jtP2MfCOsRHVPiR4h1bxB4hulzc3Xnqibz/AM8w6O2B0G5j9B0D5RH2WjpKgkjYOrcgg5BHsaoavqtloelXms6lIIrWxheeVycAJGpYnn2FfnZ4MtPEX7NP7RWlfC+11abUvCfikIYYpm4X7QzIj7R8olSVNpKgb1PIGQB9N/tHfC3QfH3gfU9a1q8vom8O6de3UEFvPst3ljiMitLGVYNgoMdDjNFgGfs0fE/X/il4AvPE3iuaI3Q1K4gjCKsYSFUjZFwMZxuPJ5NfRasrDcpBB7ivy3/Zq/Zs+Hvxb+Hs/ijxTNfJeR381sBbTJGmyNI2HDRsc5Y96/RrwL4J0f4e+EbHwXoLTNp+nLIsRmcNLiR2kOWUL3Y4wBRJAjp7q7tLKIz3syW8Q6tIwRR+JwKW2urW8iE9pMk8Z6MjBlP4jivjuH9jPwvrF/NrHxG8U6v4nvpHYh5JhGBGTlVJbzHJA4yGUeiivC/i14Auv2TvEvh74hfDDVLsaXfXHk3VlPLuVzGA/luVCh0dd33hlSMg5xgsgP0/qje6npumoJNRu4rVD0MsioPzYiuD+KvjG78H/C7X/GeiAS3NlYtNbEruXewARyO4UsGI9BXxf8EP2fPCXxt8HRfE74la7qGv6xqks6yKLjaIPKkZAjEgsWIAYDIUBgAuOSJAfolbXdpexiazmSeM/wAUbBh+YqxXyp4O/ZN8I/D/AMcab4w8Ja7qlrDZuXms3lBSf5SFUvGIztDEEqwYNjHQ19V0mMKKKKQBRRRQAUUUUAFFFFABRRRQAUUUUAFFFFABRRRQAUUUUAf/1v38ooooAKKKKACiiigD8+v2Wv8AkvvxZ/6+rn/0tkqL9taCO58bfDC2mGY5bi4Rh6hprYGpf2Wv+S+/Fn/r6uf/AEtko/bO/wCR9+Fn/X1P/wCjratftCP0Fr8/f29v+QR4K/6+7r/0GOv0Cr8/f29v+QP4L/6+7r/0GOohuNn2t478J2fjrwbrPhC/wIdVtpINxGdjsPkce6Nhh7ivkz9ivxVeReHPEPws179zqHhO8kIjY8pFKzCRB/uTK5P++K+36/L79ouTVvgf8ZdW8Y+HkMdp490e7t2KnaEnkQRykf7SuI5fq1Eewmdz8CYz8Y/2j/F3xjuB5ul6GWt9PJ+7lwYISvb/AFKszAdGcGvbv2wP+SA+If8ArpZf+lUVa37MHgH/AIQD4PaPa3Efl3+rj+0brIwd9wAUU+hWIIpHqDWT+2B/yQHxD/10sv8A0qip9Q6HX/s5f8kO8Hf9eK/+hNXzH+zz/wAnW/FX/e1H/wBL0r6c/Zy/5Id4O/68V/8AQmr451XXr79mr9prxD4y8TaZcXHhvxUJytxAmQVuXSYlCSFLxyKVZSwODnHK5O4M/Sq6uYLK2mvLpxHDAjSOx6KqjJJ+gFfDWl/Gj44/HjXdQs/gjbWegeHdNl8ttUv03yPnp8rK67iPm2KhK5G5hkV7b4U+K3g79obw34u8OeDDdwCKyNrJPcxCJQb+OVFKYYsduwk8DtjPb5B+Bnxeh/ZoTWvhf8WtFvLCU3rXcc8MayAs8aRsDyu5CEUo6ls5NCQHo3xT+G3x/svhx4j1rxh8UVvbK3sZnuLOGxjjSdNvMe5QmN3TO38K9Q/Y1/5IRpX/AF9Xn/o5q8m+IvxZ8S/tF+ENX8J/CPQ7u30KK3luNR1W+QRI6WymUW0IXeC8jKo+9ux1ULk16z+xr/yQjSv+vq8/9HNTewHj3hiNH/bw8QMwyY7ZmHsfsUI/kTX6EV+fXhb/AJPv8R/9erf+kcFfoLSmCPz4/Z4jQ/tV/FaUj51fUVB9A1+hP54FfoPX5+fs7/8AJ0/xX/66ah/6XLX6B0pDR+fv7En/ACM/xT/6+7P/ANGXlZvxVkWL9tjwU2pjEBjsRD7lmlCf+RTWl+xJ/wAjP8U/+vuz/wDRl5Xp37T3we8ReM49F+Inw9Td4s8LSrJGqkB5oY281Qm7gvHINyjvlhycCqvqT0PrSvgb9vk2f/CHeFg//H39vm8v/rn5X7z9dlb+i/tu+CLewFr490TUtH121Gy5t44FdPNXhtu90dcn+FwCOmT1rgIrLxX+138SdF8SX+jTaR8OfDzkp9oOGuckM4H95pSqq2zKoo+8W6pKzGz7gfwnpniz4fW3hPxlaLe213ZQRXUT5ALqikkEchlYZBByCARzXx9P+zx8a/g9cTan8A/FbXmnsxkbSr0qu72w+YHYjgt+7b0NfVPxd+IWo/DHwonimw0KfxAsdzHHPBblg8cLqxaXKo+ApA6gDnGRXg9p+3H8HJ7Yy3NrqtrKo5ia3jYk+xWUj8yKFcDX+C37Sd14z8Ty/DP4kaOfDnjCHcqxgMsU7RqXdQr5aNgoLAEsGXkN0B+sq/PD4eRa/wDHv9oyz+NVnok+i+FtEhCRTXC7WuSkbogBHDOWfLbSwVQFJzjP6H0pAjB8UeJNK8H+HdR8Ua5IY7DTIXnmKjc21BnCjuT0A9a+MfC3xF/aW+Pfn658O/7P8F+GY5XiiubmMTzSleuN6SByOhIRVByMkg19NfGvwbqPxA+FfiLwjo7AX1/bjyAW2hpInWVUJOAN5Tbk8c88V8YfA/8AaT8O/BzwZH8LfibpF/pepaDLcKpSANvWSVpSHUspVgzEdCCMHNCWgEH7Q/w++NGgfC3UNZ8d/Ef+3rETW6vYLZpCkjtKu3DLj7p+b7vavsn4Af8AJFfBf/YMt/8A0Gvi746ePfGXx/8Ah7qOreENDuNJ8DeHAt9LdXyhJb+UMIwsSruG2MM7NhmHHJBwD9o/AD/kivgv/sGW/wD6DVS2BHr9fD37eX/JMNC/7DCf+k81fcNfD37eX/JMNC/7DCf+k81TDcbPrXwFbQ2fgbw7aW67YoNNtEQeirCoA/KvBv2yPtH/AAofV/J+59ps/M/3PPXH/j22voDwZ/yJ+hf9eFr/AOilqr4+8G6f8QfBmr+DNUYpb6rA0W8DJjf7ySAHqUcBgPalfUD4X+Efw5/aO1j4b6BqXgz4i22maLPbhra2MIJhXcQVJ8o5IYHJyea6bxR+z9+0r400O48N+KPiPZahpt3sMsLwkBvLcOvKxAjDKDwa4X4efFjxp+ywk3w1+Lnh+7utDhmkexvbUBwA53FYi5WN42OXxuV0JII7D1a8/bh+H0+LTwn4f1jWdRl4igEUcYdv7uVeR8/RDVu4j6H+DngbUPhx8NdG8Eavcx3tzpiTI8sQPlsJJnkXAYA8KwHPpXzr4x/ZQ1LR/EE/jf4C+In8J6nJljZlmW2bPJVXTJVCefLZHXPTAAFfVSa/qz+Al8UnSpE1NtMF7/Z5DeYJzD5n2fG3du3fJ93Oe2eK+WtL/bf+Hg/0Pxfoeq6DqMXE0JiSZEb03bkf84xUq4GD4f8A2kviR8MvE1p4J/aN0VbSO5+WPVoFAVhnHmMI8xyLn7xj2lR1TPFerftfMrfs/wDiBlOQZLEgjoR9qir5j+Lfj24/ay1HQvAPws0G8azsrrz7nUbqIIkQZdhJKlgiAEk5YFiAAucZ+k/2srVLH9nTWbKMlltzp8YJ6kJcxAZ/Kq6oDrv2ZWgb4E+Dzb42/ZXBx/eErhv/AB7Ndf8AGGW1h+E3jN73/U/2NfhvU5t3AA9yenvXw/8ABP4ya18BfAWlaZ8RtFu7vwnqsYvdL1OxQSpF9py728gYqAQ+44zuySQGUgix8Wf2irz456S3wo+CuiX95NrDIl3PLGEIhDAlVCswVGIG+RyoC5GOchcuoJnqv7DT3DfBu8E/3F1i5EX+55MBP/jxavNf2S5FX46fE6G+GNQaS4JB64W8YS+/3itfYvwc+HkXwt+HOj+DA4muLWMvcyL0e4lYvIR6gE7VzztAzXyx8UfB/jP4IfGGX4+fD7Sm1fQ9SRhrNpESXXzSDMcDLBXKrIHAIVwdw24BL7gfe1fnZ48jSb9ubwwmlf8AHwsds1x9VglZv/IIFd/P+3P8LP7N86w0vVbjUGGEtTFGmZD0UyCRgBnuAT7dqq/s/fDfxr4l+I+q/tC/FKxOnX+oqRpto+VeNJE8veUPzKFiAjQNyQSxHQkStuAz9vL/AJJhoX/YYT/0nmr648DQR23grw/bQjEcWn2iKPQLCoFfI/7eX/JMNC/7DCf+k81fX3g7/kUdD/68bb/0UtD2GfMX7bv/ACRVf+wna/8AoMldJrhuv+GQT9j/ANZ/wh8Gf9z7Eu//AMczXOftu/8AJFV/7Cdr/wCgyV7X8O9Jste+CPhnQ9TTzLPUfDtlbTLnG6Oa0RHGfcE0dBHkP7Fgtx8DrXyPvm+u/N/39wx/47tr6qvBA1pOtz/qSjB/93HP6V+aXgPxn4o/Y+8Q6t4I+IOkXV/4T1G4aezvLYBssPkEibmCHeoXzELBlIB57+sa5+0pN8YLC5+H3wO0LULvVtWjNtLf3Maw21jDMCrzMyM5BUE4yF55G44UjWoXOW/YDx/YPjHHT7Vaf+gSVxn7Q9j4l1T9rDw5p3h/UU0nU57WzSxupF3rE5aXaSCG/jyBwea9A/YVsJ9KsvHel3QxNZ39vC4/2oxKp/UV3X7U3wc8TeMl0f4j/DsMfFHhhgVjjwJZYUfzUMZPV4nyyr/EGIHOAXfUOhm/8Kn/AGtf+ip2v/fgf/GawLH9mf4xah8TvDnxG8deMbLWLjQ7m1dmEbpI1vby+YYxtjVcnLYJ9euKteH/ANt/wvaWg0/4k+H9S0jXbYbbiOCFWj3j0WR0kQnrtZTjpuPWvQ/hx+07YfFfxtZ+GvB/hfUv7LkEpudSuVCJAY42dQVi8xfnYBRukXr0Jo1A4H9vL/kmGhf9hhP/AEnmr618BW0Nn4G8O2luu2KDTbREHoqwqAPyr5K/by/5JhoX/YYT/wBJ5q+vPBn/ACJ+hf8AXha/+ilpPYZ0tFFFQB+fPxb/AOT0/AH/AF7Wf/oy4r6g+OPxj0v4L+EP7fu7c319dyeRZ2wO0SS43Eu2DtRQMk4z0A65r5f+Lf8Ayen4A/69rP8A9GXFdv8Ato/DfxN428G6Rr3hm2e+fw7LPJPbxjc5hmVd0ip/FsKDIAJwSegNaPoIj0Kw/a++I1hH4guvEWm+CLK/VZIrRLVZZ1jcZXcJEkZSRg4Mm71A6V88/Grwn4/8KfFH4cQePvGB8WT3F7G8JMCwfZ1FxCGACk53nHp0r6B0f9uL4aPotu+taZqVvq4RVltIIEkHm4wRGxkXK56Zwfavnv4tS/Ebxj8QvAXxV8Y6S2g6XqeqW9lpthLn7RDDDNG4eYFVw0pZiMgHA6YwS43uB+nvijwvoXjPQbzwz4ltFvtNv02SxPkAgEEEEchlIBBHIIBFfEk/7PHxr+D1xNqfwD8VteaezGRtKvSq7vbD5gdiOC37tvQ19U/F34haj8MfCieKbDQp/ECx3Mcc8FuWDxwurFpcqj4CkDqAOcZFeD2n7cfwcntjLc2uq2sqjmJreNiT7FZSPzIqFcDX+C37Sd14z8Ty/DP4kaOfDnjCHcqxgMsU7RqXdQr5aNgoLAEsGXkN0B+sq/PD4eRa/wDHv9oyz+NVnok+i+FtEhCRTXC7WuSkbogBHDOWfLbSwVQFJzjP6H0SBCEAggjINfFHjH9lDUtH8QT+N/gL4ifwnqcmWNmWZbZs8lVdMlUJ58tkdc9MAAV9ha/f3el6FqOp2Fs17c2dtNNFAoJaaSNCyxgKCcsRgYBPNfIWl/tv/Dwf6H4v0PVdB1GLiaExJMiN6btyP+cYojfoBg+H/wBpL4kfDLxNaeCf2jdFW0juflj1aBQFYZx5jCPMci5+8Y9pUdUzxXq37XzK37P/AIgZTkGSxII6Efaoq+Y/i349uP2stR0LwD8LNBvGs7K68+51G6iCJEGXYSSpYIgBJOWBYgALnGfpP9rK1Sx/Z01myjJZbc6fGCepCXMQGfyquqA7T9nmGK4+BHhG3mXfHLp4Vge6sWBFfGPhLXPFX7JXxO1j4frpbeLNJ1zFzbQ2Th7wRx7tknlqGYNtyHVgAcblOBz9pfs6Mq/A3wezHAFgpJPQDc1fCNp8Wrn4T/tBeNvEPh+zg+IMeuySMslnMxeKJ5N6xrIkcg+QAIwCkHaMGhbsGep/ErxL8Wv2ldNtvh94R8DX/hzRZ545ru/1VDCpWM5UDcoGAcMQhZiQMADOfuHwZ4Xs/BXhPSPCWnuZLfSLWK2V2ADP5agFyBxljyfc18Wv+29eWH73Xfhvf2FsOshuCcfg9ug/WvrL4Y/FPwl8W/Dv/CR+E5naNH8qaCYBJ4JMZ2uoJHIOQQSD2PBwpXBHx78M/wDk9zxr/wBe1z/KCv0Ir84vjBb+KfgR+0QvxxstLk1Pw7qygXJjB2oWiEMsbMAQjZUSITw3TPBx6m/7a3w/1GBbTwfoWsazrVyNtvZLboGeTsrFHc4/3VY+1ElcDz7T5Ul/b71AochbfafqNLjzXVft5f8AJMNC/wCwwn/pPNXj/wAJdF8baT+11Z3XxCRItb1m1utRmjjOViFzbuwj/wC2Y+TAJAxjJ617B+3l/wAkw0L/ALDCf+k81PqgPqjTPtA+GlobT/X/ANkR+X/v/Zxt/WvzG/Zh8H/GHxPomty/C/xhB4biguIluopIg7SMyEo2fLfjGRjPrX6neDv+RR0P/rxtv/RS1+f+oaV46/ZK+J2r+LdA0eXW/AGvsWmSHOIF3FwrbQfLeEswRmG11OMg52pMGeot8Jv2s2BVvilaEHggwDn/AMg12f7NXwK8QfBGDxBBrmp22ojV2tmjFuHAQwiQNneB13jGPSuNb9ur4Ri1EqaZrLzN/wAsvIgBB928/GPpn6V9A/CP4h6j8TvC8vie/wBAuPDqG6eK3hudxeWFVQrNyicMWI4yOOpodwPkbw1BHL+3jr0jjJht2dfYmxiX+TGv0Kr8+vC3/J9/iP8A69W/9I4K/QWiYI/P2+/5P50//r0b/wBNsle+ftW/8kA8Wf8AXO1/9K4a8Dvv+T+dO/69G/8ATbJX1d8b/CF/48+FHiXwrpSh729tcwITjfLC6yomTgDcyBcnjnmh7oDkv2WP+SB+Ev8Arjcf+lMteKft6/aP+FfeHAv+o/tQ7/8Af8h9v6bq4f4FftQeFvhZ4Dg+HHxH07ULHUtBkmjXZBuLJJK0m11ZlZHUsVwRjAHOc19XfE3wbp/7QfwZjt9PLWj6tbW2p6c1woDRStGJIhIFLAZVij4JwGOM4o2dw3PC/Dvwv/akuvD+mXOkfFC0isZrWF7dBAMLEyAoP9T2XArJ8Z/s1/tDfEPTItH8Z/EGx1SzgmE6RyQsoWVVZQwKRKejEdcc1kfDr9pLXfghpVv8Mvjh4c1CGXSF8i1uoUV2eFDhVIdkV1QYCvG5BUAYyMn0Ob9tXwtrFymk/D7wpq/iDU5WCpEY0jUgnG792ZnOPTYPrT1A+kbX4faXqHwy0/4ceMoY9VtYtOtbK6HIWRoI1Uup4YHcu5TwQcHrXyRP+zx8a/g9cTan8A/FbXmnsxkbSr0qu72w+YHYjgt+7b0NfVPxd+IWo/DHwonimw0KfxAsdzHHPBblg8cLqxaXKo+ApA6gDnGRXg9p+3H8HJ7Yy3NrqtrKo5ia3jYk+xWUj8yKlXA1/gt+0ndeM/E8vwz+JGjnw54wh3KsYDLFO0al3UK+WjYKCwBLBl5DdAfrKvzw+HkWv/Hv9oyz+NVnok+i+FtEhCRTXC7WuSkbogBHDOWfLbSwVQFJzjP6H0SBFS//AOPG5/65v/6Ca+Bf2A2g/wCEe8XquPOF1alvXaUfb+u6vvq//wCPG5/65v8A+gmvyG/Zm8V+M/hdb6r8R9N0iXXvC7yLZatBa5a4g2L5sVwF6YXcwyTt5IYrlTTitAZ+wlfnd+zfOsv7U/xRaw/48pDqTH0Li/TaR7HLY9q6zxP+294On0d7T4d6TqGo+ILtTHaxzwKsaSNwpYI7s5B52qPm6ZHWur/ZM+EGv+ANB1Txf41jeLxB4ndJHil/1sMKksPM7iSRnLOvbCg4ORRayA8s/batobzxl8MrS4XdFPPco49VaW2BH5V+htfnz+2h/wAj38Lf+vmf/wBHW1foNRLZAfCf7ev2j/hX3hwL/qP7UO//AH/Ifb+m6neHfhf+1JdeH9MudI+KFpFYzWsL26CAYWJkBQf6nsuBX0d8cPhhF8W/h3qHhISLBe5W4s5W+6lzFnZu9FYEoxHIDEj0r5E+HX7SWu/BDSrf4ZfHDw5qEMukL5FrdQors8KHCqQ7IrqgwFeNyCoAxkZInpoBr+M/2a/2hviHpkWj+M/iDY6pZwTCdI5IWULKqsoYFIlPRiOuOa+j/GHwjm8X/AuP4U3t2gv4NNtLdLkA+X9qs1Ta/rsZ0weM7SeM145N+2r4W1i5TSfh94U1fxBqcrBUiMaRqQTjd+7MznHpsH1r6d+JM9rB4A8QLd6tDoSz2NxCt7O4jjgkmjKI5Y+jEYxye3NDbA+Efgv+0J4r+HGhT/C7XvCF54kfwvK9qtxpBF0EBdiI5DGGQ4OQrBuRwRkHPTxeEfiZ+0Z8WtB8ceMvDk/hDwl4YdXgt7wFbmdkcS42Oqt+8YKGO0KFGAS3J8b+BP7ROufCnwpP4N07wS3iWCC6mk+2WUsiB2c4y2IJA3T5Tx8uBivdbD9uPSba/htvGngrUNDhlbBkEgmKj12PHCSB3xz7HpVNPohH2f4q/wCRY1j/AK87j/0W1fGf7BX/ACTvxF/2Ff8A2hHX2fpupaN4u8Pw6npVwt7pmqwb45UPDxSr+hwcEHkHgjNfmh8MPHWrfsjeL9f8D/EbSLqfRNRmElvdW6A7jHlVlj3FVdZFI3DcCpGMZyKlbWGz9SHdY0aRztVQSSewFfnz+wKwbSvGrDobmzP/AI7LXW67+0nN8XbC5+H/AMDdDv73VtWQ20t/cxCK2sYphtaZ2VnIIXOMgc9Nxwp539hXT59Ih8faVdcTWV7bQSY/vRiZT+ootowuUvjBBHcfto+AI5RkC3sn/FJrhh+oFfoVX59fFn/k9TwD/wBetp/6Mua/QWiXQZ+fv7Rv/J0Hwl/672H/AKX19ifFf/klvjH/ALA2of8ApO9fHf7Rv/Jz/wAJf+u9h/6X19yeKtG/4SPwxrHh7eI/7Us7i13HovnxsmT9M0n0A+Vf2G/+SNXX/YXuf/RUNfRPxO+ImjfCzwXf+M9bVpYrQBY4k+/NM52pGD2yep7DJ7Yr8/fgF8brL9niz1r4YfFfSr2wnivXuY3jiDkMyKjKQSuVOwMjruDZPOMGvoL4zWs/7SH7PMOv/Dq2uJC119tt7aZVjmnW0klt5F2hiMn5nQZycAY3HAbWojm/CmuftX/GfTo/FmiajpngbQb0ZtVaATzSx5wHAlSQkH+8SmeCowc14V+1N4I+KXhbwlpF38QPHh8Uw3F9titvsqwLHIImJkBU84Hy4x3r1j4YftgeA/CXgPSfCXjbTdQsNW0C1isnjigVlkFuojUjcyFWIALKwGDnBNeQ/tJ+IPH3xf8ACdt8SpNFl0HwZpFwlvYxXY23V010CWuSoGAnyIo5IyflZucUtxH6dadp9jq3hG10vU4EubS8sY4ZopBuSSN4grKwPUEHBr431j9l3x98PNWufE37PHiuTS/Obe2mXLny2A5ChyHSQDOFEqcd3719QeIvE+peDPhb/wAJRpGlSa3dafZW0i2cW7fMPkVgNquRhSWztOMelfP2m/tx/CiaIrrOnarpl1GMSRNBHIA46qGWTJwf7yr9KlX6DZF8Nv2l/FFr41t/hX8dND/sHXrhkht7qMFYppJDtQMuWXDnhZEYoW4wBzX2lX5r6nrGp/tV/GXwlq3g7Qrqw8M+Fplkn1G5QIWVJVlYblJXJ2BY0DFskscDOPpT9pf41eIfgt4c0nVPDmmwX0+pXTQs90HaGMIu7BCMhLN2+YdDwaGgufSlFcZ8OvFF1418C6F4tvbT7DPq1pFcPDkkIXXPBPO09Vz2Irs6gYUUUUAFFFFABRRRQAUUUUAFFFFABRRRQAUUUUAFFFFAH//X/fyiiigAooooAKKKKACiiigAooooAKKKKACiiigAqOaGG4iaGdFkjcYZWAKke4NSUUAV7a0tbKIQWcKQRDokahVH4DApLqztL6Pyb2BLiPIO2RQ4yOhwc1ZooAaiJGgjjUIq8AAYAH0p1FFABRRRQAUUUUAFFFFAFC60rS76VZr2zhuJE+60kauw+hIJFXgABgcAUtFABWbNouj3EwuLixgllHR2iVm/MjNaVFAABjgUUUUAFVbmwsb0oby3jnMZynmIG2n1GQcVaooAQAAYHAFLRRQAUUUUAFFFFAEcsMNxGYp0WRG6qwBB/A1WtNN06wBFhaxWwPXy0VP/AEECrtFABVK70zTdQAF/axXIHTzY1f8A9CBq7RQBFBBBbRLDbRrFGvRUAVR9AK+av2wP+SA+If8ArpZf+lUVfTVcV8QvAWifEzwnd+DfETTJYXrRNIYGCSZidZFwxDDqozx0pp6gcL+zoiSfAvwekih1axAIIyCNzV7LaWNlYIY7G3jt0JyVjQICfoAKxPB3hTTPA/hjTvCWimRrHS4hFEZWDSFQSfmIABPPpXS0NgFFFFIDPTSdKiujex2cKXB5MojUOf8AgWM1oUUUAFFFFABRRRQAySOOZGilUOjDBVhkEehBqO2tbaziEFpCkES9ERQqj8BxU9FABRRRQBRu9M02/ZWvrSG4KdDJGrkfTINW44o4UEcKBEXoFGAPwFPooAKKKKACiiigAooooAqfYLD7V9u+zR/aSMebsG/A7bsZq3RRQAVmzaLo9xMLi4sYJZR0dolZvzIzWlRQAAY4FFFFABVK70zTdQAF/axXIHTzY1f/ANCBq7RQBFBBBbRLDbRrFGvRUAVR9AKloooA8B/ahbXU+BXio+Hy4n8mIS+Xnf8AZjMgnxjt5e7d/s7q5P8AZK1n4ej4R6Rpnhy6tY9UQOdRh3ItybkuctIvDMCMBG5G0AA8YH1Q6JKjRyKHRwQQRkEHqCK+Y/Ev7IPwQ8R3kl+mlzaTJLywsZjFHn1EbB0X6KAPaqT0sI9e8c/EP4feDNFurvxnqtpDbCNt0Ejo8kwxyiQ5LOW6YAPvxXyJ+wvoeoxWXjLxUls9pourXMEdkjdG8gylsE9QgkVcjgnI6ivXdA/ZA+BuhXUd4+kzao8RyBeXDyIT/tIu1W+hBHtX0pY2NlplpDp+m28dpa26hI4okCRoo6KqqAAB6AUXVtALLKrqUcAqwwQeQQap2mm6dYMzWNrFbl/vGNFQn64AzV2ipGFFFFABR14NFFAGdFo+kwzm6hsoI5jyXWNQx/EDNaNFFABRRRQAUUUUAU7nTtPvJEmu7aKeSL7jOisV+hIOKuUUUAV7m0tbyIw3kKTxnqsihl/I021srKxTy7K3jt0/uxoEH5ACrVFABWbNouj3EwuLixgllHR2iVm/MjNaVFAABjgUUUUAVL//AI8bn/rm/wD6Ca+D/wBgb/kUvFX/AF/Qf+ijX3vLGs0Twv8AddSpx6EYryz4U/Bvwl8HNPv9N8JSXUkWoyrLL9qkWQ7kXaNpVVwMVSegHpcWnafDcNeQ2sUc7/ekVFDn6sBk1cooqQCiiigAqvc2lreRGG8hSeM9VkUMv5GrFFAFW1srKxTy7K3jt0/uxoEH5ACvgv8Abne+VfAq35l/4Rk3kxvRHnBkHl7d3bd5Zk2f8Cr7+rE8Q+HNB8WaRPoPiWwi1LT7kASQzKGQ4OQfYg8gjkHkU09QZm+Etb8FahoFm/gu8spdIjiUQC0dPKSMDhQq/dx0KkAjoRmvmv8Aa1+Ivw3i+FmreE72+tdR1q/8tbW1idZZopFkVvNbbkxhQDycbvujOTVy+/Yq+CF3cmeCC/s0LE+VDdkpg9v3iu2P+BZ9673wV+zT8G/Al6mp6ToKXN7GQyTXrtcsjLyCiyEorA8hgoPvTVhC/sz+H9a8MfBHwxpOvxtDdiKaYxOMNGlxM8sakHkHY4yDyDx2r3C5tbW8iMF3Ck8Z6rIoZT+B4qeik2MgtrW1s4hBaQpBEvRUUKo/AcVPRRSAKKKKACiiigCpd2FjfqqX1vHcKhyBIgcA+oyDVpVVFCIAqqMADgAClooAqS2FhcTpdT20ck0fCuyAsv0JGRVuiigArPutI0q+cSXtlBcOOQZI1cj8SDWhRQA1ESJFjjUIijAAGAAOwFQXdnaX8Jtr6BLiIkEpIodSQcg4ORwas0UAAAAwOAKKKKACiiigAooooAKKKKACiiigAooooAKKKKACiiigAooooA//0P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f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v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/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P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f38ooooAKKKKACiiigAoqBrq1RirzIpHUFgDTfttn/z3j/76FFgLNFRxyxSjMThwO6nNSUAFFFFABRRRQAUUUUAFFFFABRRRQAUUUUAFFFFABRRRQAUUUUAFFFFABRRRQAUUUUAFFFFABRRXm9p8WfA198Qrn4XW18zeI7NC8lv5MgUKEWT/WFdh+VgeGoA9IooooAKKKKACiiigAoorzeL4s+BpviLN8Ko75j4kgQO9v5Mm0KYhP8A6zbs+4wP3vbrQB6RRRRQAUUUUAFFFFABRTGliRlR3Cs3QE4J+lPoAKKKKACio5JYosea6pnpk4zUlABRRRQAUUUUAFFFFABRRRQAUUUUAFFFFABRXA/EL4meDvhbpNvrfjW8aytLqcW8brFJKTIVZwMRqxHCnnpXaWV5b6jZW+oWjb4LmNJYzgjKONynB5HBoAtUUUUAFFFFABRRWRYeINB1W9vNM0zUra8vNObZcwwzJJJAx/hkRSSh9mAoA16KKKACiimPJHEu6Vgg9ScCgB9FICGAZTkHkEUtABRRRQAUUUUAFFFQyXEER2yyKhPOCQKAJqKrfbbP/nvH/wB9Cj7bZ/8APeP/AL6FOwFmigEEZHINFIAopCQASTgCmxyRyruicOOmQcigB9FFFABRRRQAUUUUAFFFFABRRRQAUUUUAFFFFABRRTJJFijaVzhUBJ+goAfRXnXw7+Kvgj4q2d5f+Cb1r2CxkWKYtDJDtdhuAxIqk8elei0AFFFFABRRRQAUVHJLFFgyuqZ6ZIFSUAFFFFABRRRQAUUUUAFFFFABRRRQAUUUUAFFFFABRRRQAUUUUAFFFFABRRRQAUUUUAFFFFABRRRQB//W/fyiiigAooooAKKKKAPyit/hRofxi/ao8eeFdfurmztoWu7sPalA5eOWJADvVhjDnt6V73/wwZ8Mf+g7rH/fdv8A/Ga8X0L4l+FvhX+1j498SeL5ZIbKX7ZbKYozK3mPLCwGB2wh5r6c/wCG0PgZ/wA/17/4CPWjv0Eeo/B74OeH/gvol7ofh68ur2G+uPtLtdFCwbYqYGxEGML6V62HQsUDAsOozzXF/D/4geG/iZ4cj8VeFZJJbCSR4g0sZjbdGcN8p5r86PF+p+PIP2uvFfh34dXAs9W8TpDphuSCTbwvb28ssy46NGsZOeoGcc4qbXA/T251fSrKdLa8vYIJpPupJIqs30BOTV8EEZHINfGg/Yi+Gl3bSSa9rOsalqtwN0169xGGaUj5mCmNuCecMWP+1XB/s+an4s+E/wActZ/Z81vUn1TSViaSyMjHEZWMTo0aknYHiY70BwGHHQ5LdgP0IoooqRjFkjckIwYjrg5xT6/Pf9jv/kqHxT/6+V/9KJ6/Qim1YEMEkbMVVgSOoB5FKXRSFZgC3QE9a/Pr9nL/AJOk+LH/AF21H/0vFQftta7e+F/GPw08S6cFa60qa5u4g2dpeCW2dQcYOCRg+1Pl1sK5+gd5qFhp0Xn6hcxWsf8AeldUX82IFSwXEF1Es9tIssbdGQhlP0I4r4v0j9lOL4g20PjH44a9qWqeItRTzpLeKVYre0Eo3CBFKsR5ecfKVXPAXufGPFPhfVf2RPip4Y1Twfq9zc+FfEU2y4tbh+ojZElWQKAjELIGjfaCDkY4ORRC5+ntRzTQ28ZmndY416sxAA+pNSV8leIv2TNE8deLtT8S+PvFWrarb3Nw8tpZrKES1ic58oNJ5hKr0G0Jxjr1pIZ9VWd/YahH5thcx3Kf3onVx+ak1br80fjl8B7X4A6RafFf4Q6vfaZcWFzFFPG8275JThSrAAld2FZHyrA+2D+gXgLxKfGPgnQfFbIsb6vY2906L91HljDMoz2ViR+FNoDrKKK+bP2nvjDffCXwLEfD5A1/XJTbWbEBvKCjMku0/eKggKOm5gSCAQUkB9B3uraVprIuo3kNqZPuiWRUJ+m4jNXkdJUWSNg6MMgg5BB7g18OeD/2NNA1jSYte+L2q6jq/iXUUEtzi4wsTuAdm4h2dl6Fi2D2GOvA2UniH9k340aP4RTVptR8A+KHRY47l9xgDuI2foArxOwZioAdDyM42vl7CufpHWXc63otlOLa8v7eCZuAkkqKx+gJBr5U/bJ+IvibwL4B06w8L3T6dNrt00E11ESskcMabmVHXlSxI5HOAQOtZuifsVfCK60aC41LUdR1e7uo1le9S4VRKzjcXRQrDa2cjJY46k0JdwPs9HSRQ8bBlbkEHIIp1eCfBz4C6X8GdQ1abRdcv9Qsb9Y1htbp/kg2kl2wm1GZuPm2KQARzk14n+0T8R/HHiX4jaV+z38L7ttPvtRCHULqNijqsimTZuX5kRIh5jlfmYEAcZDKwH2nPrmiWtyLO51C3hnPSN5UV/8AvknNaYIYBlOQehr4osv2FvhgNPEesaxq15qDjMtyksUYLnqVQxvgH0ZmPvX0X8JfhlYfCXwgnhHTr6fUYknlm824PzfvCMKAOAFUAYGATk4GaGkM9LZlRS7kKo5JPAFU7TU9Nvyy2F3DclDhhHIr4PvgnFfN/wARv2aLL4qeNbjxB4t8Vao2iusfkaVA4WKGRFCsytJvUBiMkBAck/N0x4d8Yv2VvDPw58F3nxE+F+p6hper+HUFzzcZ3xqQHKuoV0cDLAg4OMY5yGkhH6H1+fPhf/k+/wARf9ezf+kUNfUfwB8dX/xG+EugeKdXYPqE0ckNyw43S28jRFyOxcKHIHGTxXy54X/5Pv8AEX/Xs3/pFDTj1A/QaqN3qmm2DpHfXcNu0nCiSRULH2BIzXN/EHwxqXjLwfqPhvSNYn0C8vUVY762LCWEhgxI2shIIBUjcOCeRXzRY/sQ/CpYGfXdR1XVb6YZluHnRCXPVlUIf/Hi31qVYZ9kKyuoZCGU8gjoaWvzr+FC+IPgN+0gvwTXVZtR8L61C0lsk7E+WWiaaNwo+VX3I0bbQA2ckZwB+ilDVgCiivzs+KGv+L/2hfjdP8DPCmqSaX4Z0bcNSkjB+drcgTs+MFgrkRohO3d8x7ECQM/QW31TTLyaS2tLuGeaI4dEkVmU+4ByPxr4I03/AJP71X/r1X/02RV3Ev7Evw7sbRJ/Cut6vpOtWoLW98LhCyygfKzKkaHAP9xkPvXgHwSvvFt7+1yY/HbLLr1hBc2V1KgwJmtLbyFl996oGzgA5zgZqkhH6mVSvdS07TYxLqN1FaoejSuqD82Iry/45fE1PhL8OdR8Woiy3vy29nG33WuZchN3TKqAXI7hSK+Wfhp+zH/wtfRLb4m/G/WdQ1PVNeQXMNukoRYoJfmj3HDEblIZUTaqA4x6JLuM+/YLiC6iWe2kWaN+jIQyn6EcVNX5nePPDeufse+MdF8XeA9Subzwfq83lXen3EgbLL8zocALkpzG+NykEHI+9+lFleW2o2cGoWbiW3uY1ljcdGRwGUj6g0mgLNfP3x0+Ocfwmt7HR9I0ubWvE+uZXT7VI3MTNkLuZlHzYJH7tMseM7QQa+gaqzWNlcXFvd3FvHLPaljDIyBnjLjaxRiMrkcHHUcUID8oL7QfiVpf7Q3w21f4r6h9r1/XLyzu2gBytnEbnakI2/IMYJKpwM9Scmv1pr4A/aA/5Os+FP1sv/Sx6+/6chIKKK8s+N3ia58H/CXxV4hsm2XNvYyLE2cbZJsRIw91ZwR9KkZ8o+GJx+01+0LdeIL5TL4M+H3FnCeY57gvhHYdD5jIZD/soikcmvv9nRBl2C59Tivk79i/w3HonwUtdV2gTa7d3N0x77Ub7OoJ9P3RI+vvXJft4kr8MdBZTgjWYyCP+vearersI+17u9s7CE3F9PHbxL1eRgij8TgUWt5aX0IuLKdLiJujxsHU/iMiviTwr8A5/jto1l8TfjfrF9c3msxLcWen2kghtbO2kAMYVWDnLLhjjHX5txya8F+Iug+IP2OviJpWtfD3VJrvRtZilYW142VkMWFkjmEYRXxvVkYAEZx2yVyhc/VG+1PTtMRZdSuorRGOA0rrGCfYsRVmKaK4jWaB1kjbkMpBBHsRXxL4f/ZMs/HdhD4x+Nmu6nqviXVIxNNGkqxRW3mAMIlBRjmPOOCEHQLgZPmfhvSta/Zl/aO0TwDpOqz33hTxaYgsM7f8/LNEhYDCebHIo+YKNynHGeDlQH6UkhQWY4A7mkVlcbkIYeorxz9ob/kiPjL/ALB0v9K4L9jj/kg2jf8AXxe/+j3pW0uM+oSQASTgCm+bGVLhxtHfIxXn/wAXv+ST+Nf+wJqX/pNJXyr+yt4UsfHP7NOu+EdS/wBRqt5ewFsZ2M0UWxx7o2GHuKEgPuxWVxuUgg9xS18LfsV+KL6wsfE3we8QfutS8M3ckkcbHlUZzHOg9klGfrJX1P8AFfxrF8O/h1r3jFyBJp9s5gB6NcP8kKn2MjKD7UNa2A79ZI3JCMGI6gGn18W/sTeB5dG+H99481JS1/4quSyu/LG3tyyqSTzlpDIT6jaa+0qGgPh79vL/AJJhoX/YYT/0nmr618MXdpYeC9Envpkt4lsbYF5GCKP3S9zgV8lft5f8kw0L/sMJ/wCk81Z3gX9nub41+HNM+IXxn1i9nfUII30/TbWQQ21pZlR5IAYMcsmG4wefmLNk1XQR92W9zb3cK3FrKk0TjKujBlI9iODU1fmf8T/hV4g/ZVnsvij8Itau5NK89IL6zuiJBh8keZtVVeJsbeV3KxBDEnK/ob4Q8Taf4z8L6V4r0rItdVt47hA33lEi5Kn3U8H3FS0M35pobeMzTusca9WYgAfUmoLO/sNQj82wuY7lP70Tq4/NSa+VfEX7JmieOvF2p+JfH3irVtVt7m4eW0s1lCJaxOc+UGk8wlV6DaE4x1614N8cvgPa/AHSLT4r/CHV77TLiwuYop43m3fJKcKVYAEruwrI+VYH2wWkhH6XV4T8NvgX4a+HHjrxN430nUri7uvELyFoZWUpCssvmuBjlju6FuQOOTkn0rwF4lPjHwToPitkWN9Xsbe6dF+6jyxhmUZ7KxI/Cvib9lr/AJL78Wf+vq5/9LZKEtxn6C1QvdV0vTNp1K8htN3TzZFjz9NxFfPH7UHxjvvhH4Gh/wCEfIXXtcka3tHIDeUqAGWXaeGKgqFB43MCcgYPkngv9jXSvEOlQeJvjFrWpan4i1FBNOizgCIuMhHeRXd3XPJyFzwAQMkS7iPu2KaK4jWaB1kjfkMpBBHsRXI/EDwRpHxF8H6n4N1tc22oxFA4GWikHMci/wC0jAMPpg8V8D+OPCnir9j3XdK8aeAtWutS8G6hci3vNPunBAYgvtOAEyyK2yQKGUjByD836MaNq1lr2kWOuaa/mWmowR3ELf3o5VDqfxBFJqwz42/ZL8b65p15r/wG8ZSb9U8IySfZWJzm2jk8t0BPJVGKlP8AZbHAUV9t1+evxLz8Ov2zPCPiPTvlj8VJbQ3K9FZrhmsmz9AEf/eGa/QqnISCmsyopdyFUckngCnV8w/Eb9miy+KnjW48QeLfFWqNorrH5GlQOFihkRQrMrSb1AYjJAQHJPzdMJDPpC01PTb8sthdw3JQ4YRyK+D74JxV6vzw+MX7K3hn4c+C7z4ifC/U9Q0vV/DqC55uM741IDlXUK6OBlgQcHGMc5H1Z8AfHV/8RvhLoHinV2D6hNHJDcsON0tvI0RcjsXChyBxk8U2uwHsdfOHxh/Zo8JfGbxJa+Jtf1O+sri0tEs1S2MQQokkkgJ3oxzmQjrjAFfR9FJMD4Z/4YL+G3/Qf1b/AL6t/wD41XzD8YP2ffC3hH4ieF/hd4B1G81LW9dZTP8AaTGyW8cjbUbEaKegd2yeFAPev1z1fVbDQtKvNa1SUQWdhDJPNIeiRxKWY/gBXwn+y5pl/wDFH4m+Lf2hPEMRAkme005X58ssoDBT/wBMoNkYPfc3erUmJo+8NMsY9L0200yFi0dpFHCpbqRGoUE478VdoorMZ8b/ALWnxE1e1sdJ+DXg/J13xq6wuVOClrI/lbfbzmypPTaH9RX0f8N/AWj/AAz8Gab4O0Rf3NjHh5CMNNM3Mkre7Nk+wwBwBXxl4TMvxE/bb1zU7zD2/hC3mSFTyF8hVtgB7+ZK7+x+lffd/wD8eNz/ANc3/wDQTVPsJFlXRxuRgw9Qc1n2+saReXLWdpfQTzp96NJVZx9VByK/KD9mTwv4w+LOjan8Mk1mfRfBtlcfb9Sa0O24uZLlFijt95yAhETMQQRxyCduPX/i/wDsh+FfBXgnUPHPw51LULLVPD8JvCsswdXjhG6QqyIro4XLAg44xgZyHyoLn6IO6xqXchVUEkk4AA7mqNlq2l6kWXTryG6KcN5Uivj67ScV+cvwr0rx/wDtZ6VGvxF165svCvhtI7OSOzISTUbsAsZJWYMu5UKbiVI5G0AljUnxu/Zj0j4ReE3+KHwr1fUNPv8AQXieUPMCxjd1j3xuioyspYEg5BXPTuuXoFz9JqYJIyxQMCw7Z5rzX4NeM7r4hfDDw74wvgoutQtv3+37pmiZopCB2BZCcdulfInwz/5Pc8bf9e1z/K3oSGfoRTPMj3+XuG70zz+VPr8+LP8A5P8AL7/r2H/prjpJAfoIJI2YorAsOoB5FPr87fiWn/Cjf2rNC+IkX7jQvGH7u7PRA0m2G4z7KTHOfUmv0SoaAY0kaEB2Ck9MnFPr867pP+F4/tjLB/r9D8Bgbu6lrJskHsS10+D6qvtX6KUNWAKr3V3aWURnvZkt4h1aRgij8TgVOwDKVORkY4ODXxrD+xn4X1i/m1j4jeKdX8T30jsQ8kwjAjJyqkt5jkgcZDKPRRQgPsS2urW8iE9pMk8Z6MjBlP4jio7/AP48bn/rm/8A6Ca/Mv4teALr9k7xL4e+IXww1S7Gl31x5N1ZTy7lcxgP5blQodHXd94ZUjIOcY/S+5mjuNLluIW3Rywsyn1DLkGnYD4U/YF/5FLxX/1/Qf8Aoo17F+038X9X+FXh3RV8MTxxavq9+kQ8xFkxbICZW2tnuUXPvXjv7Av/ACKXiv8A6/oP/RRryT9r/wCE/h/wb4g0DX7G8vry88UXd2bprucTbQjRFVj+UFVHmEAEnAwO1Vb3hdD9URPAxAEikntkVLXyr4Y/Y8+E/hPxFpnifS59Ta80q5iuoRJcRshkhYOu4CIEjI5GRWL+1T8XfFHhY6J8MPh5I0XiTxSwXzYz+9ihkfykEZ/heV8gP1UKcckERYZ9ZXes6PYSrBfX0FvK/wB1JJVRj9ASDWirK6h0IZWGQRyCDXxJoP7D/gR9PW48c6zqWr63cLuuZ4pljj808koGRnPpl2OeuB0HnLTeKv2P/iXoujS6xPq/w78RMVCXBybcKwWRgPuq8W9WJUBZFOCMj5XbsK59hfHL4WWnxc+Ht94ZcKmoRj7RYSt/yzuowduT2VwSjexz1ArzP9kv4p6h4+8C3HhzxI7Pr3hR1tZ2k+/JC2RCz553DayN3O0E8mvqwHPIr89fA+fh3+2xr/haw+Ww8UxTSFOih5YBfZA/2XV1HsTQtgP0KoooqRhRRRQAUUUUAFFFFABRRRQAUUUUAFFFFABRRRQAUUUUAFFFFABRRRQAUUUUAFFFFABRRRQB/9f9/KKKKACiiigAooooA/N74Z6FofiH9sX4gWOv6db6nbLFeyCK6hSZA4mgAYK4IyASM+5r7m/4Vb8Mv+hR0f8A8ALf/wCIr82o/ixo/wAHP2pvHfirW7Oe+t5nu7QJb7d4aSSJwfnIGMIe9e6/8N6/D3/oXdU/8gf/ABytJJ9BXPtnSdG0fQbMafodjBp1qpLCG2iWGMFup2oAMnvxXwP4agjl/bx16Rxkw27OvsTYxL/JjX1T8GvjJonxp0O+13Q7G4sIrG4+zMtzs3M2xXyNhYYw1fLfhb/k+/xH/wBerf8ApHBSXUD9Ba/P2+/5P50//r0b/wBNslfoFX5+33/J/Onf9ejf+m2SlEbP0CoooqQPz3/Y7/5Kh8U/+vlf/Siev0Ir8x5tW179lP48+IvEWt6RcX3hHxTJK6zwLkbJpfOXYxwpkiJKFGIyDnOCDXtV5+2FonieE6F8IvDuqa/4ku1228TwKkMTNxvlKux2oTk8BfVgOauSuxI4L9m2VJv2oPivLGcq02okH1H9oCl/bWgjufG3wwtphmOW4uEYeoaa2BrG/ZJ8Oa54T+O/jjw94lkWbVLSxYXMiEsryPPE5YEgZB3ZzgVvftnf8j78LP8Ar6n/APR1tVdQP0Fr8/f29v8AkEeCv+vu6/8AQY6/QKvz9/b2/wCQP4L/AOvu6/8AQY6iG42fcnijxJpXg/w7qPijXJDHYaZC88xUbm2oM4UdyegHrXxj4W+Iv7S3x78/XPh3/Z/gvwzHK8UVzcxieaUr1xvSQOR0JCKoORkkGvpr41+DdR+IHwr8ReEdHYC+v7ceQC20NJE6yqhJwBvKbcnjnnivjD4H/tJ+Hfg54Mj+FvxN0i/0vUtBluFUpAG3rJK0pDqWUqwZiOhBGDmhLQRB+0P8PvjRoHwt1DWfHfxH/t6xE1ur2C2aQpI7Srtwy4+6fm+72r7J+AH/ACRXwX/2DLf/ANBr4u+Onj3xl8f/AIe6jq3hDQ7jSfA3hwLfS3V8oSW/lDCMLEq7htjDOzYZhxyQcA/aPwA/5Ir4L/7Blv8A+g1UtgR6/X5wftwJfS+OPh7DDOtsr+cIpXGVjlM0QLEYOQvyk8V+j9fN/wC038Grv4veB4o9C2jX9Fka4sgxCiUMMSQ7jwu8AEE8blAOASRMXqDPPv8AhU/7Wv8A0VO1/wC/A/8AjNcN4v8A2XPjz8QLnTrnxp48sdUfS2ZrcvEymPeVLY2Rr12L19Kv+DP2xB4P0+Dwl8bPD+p2GvaciwyTxxAmYINokkSVo2VmxyV3BjyMA4Hf+G/2udD8e+LNK8LeAvCuq6gL26ihubmZFjjtYXcBpiIjMSqjJ+YoPU1WoH0H8Q/h14W+KHhqbwt4ttjPayEPG6nbLDKAQskbc4YZPqCCQQQSK+OP+FQ/tI/ApWn+EXiFfFOgQEuNMugN4XOSqxOdv1MUiMx6LX0l8aPjDcfB630nVpfD1zrel3bypdy22QbUIFKsflKndkgBmXOODXkv/DcfwbNkbkWurecAcQG2j3k+mRKU/wDHqSuDO3+A/wC0Np/xde88O6vp7aH4p0tWa4s23bWRGCM6bgGBViAyNypI5PJHgXgcqf25/E/9oY87yZ/Jz6/Z4tuP+2ea2v2dPDninxt8ZPE3x91fR5NB0nU45IrOGVSrTGQxgMAQNyhEyzYwztxnBxY/aK+HHjnwv8SNK/aF+GFm2oXlgEGoW0al3IjXy9+xfmdHiPlvt5UAHpkq9LgfdlQXVzBZW015dOI4YEaR2PRVUZJP0Ar4ss/26/hj9gV9W0XV7W/UYlt44oZAr9wrtKmQPUqp9q9s8H+MG+PHws1q7g02fQIdXjvLC3+0HLtHJFsWbgDAJc/dJHHDGo5R3PAdL+NHxx+PGu6hZ/BG2s9A8O6bL5bapfpvkfPT5WV13EfNsVCVyNzDIqp8U/ht8f7L4ceI9a8YfFFb2yt7GZ7izhsY40nTbzHuUJjd0zt/CvOfgZ8Xof2aE1r4X/FrRbywlN613HPDGsgLPGkbA8ruQhFKOpbOTXe/EX4s+Jf2i/CGr+E/hHod3b6FFby3Go6rfIIkdLZTKLaELvBeRlUfe3Y6qFyavqSes/sa/wDJCNK/6+rz/wBHNXkHhf8A5Pv8Rf8AXs3/AKRQ16/+xr/yQjSv+vq8/wDRzV5B4X/5Pv8AEX/Xs3/pFDR3Ge9/H/48L8H7TTdL0bT/AO2PEuuMVs7Y7tgAIXe+35myxCqi4LHPIxXC2Hg/9r7xTbre674307wsJ/m+yWtpHO8QP8JYoeR6CVvqa479rfwl4r0zxr4Q+Neg6e2q2XhloPtUK5byzbXHnozKMnY+4qWA+XAz1FdWn7bnwyu7OJdJ0jV77VrgBY7GOBC7Snom4OcgnjKhj/s9qSWmgHhEfh/xb4Z/a+8G6X408SHxTqQjRzdNEISqNHPtj2gnpyc+9fqFX5e2Om/EJ/2qfA/jT4i2i6fe+KS91DaKSTaQxxyRRwPwPnVFUt3y3IByB+oVEwQV+ef7KG4/HX4qNqH/ACEPPuN31+2P5n/j22v0Mr87viZoPjH9nr43XPxw8KaVJq3hjW9x1KOMk7GuCDMr4yVDSKJEcjbuO0+6j2Bn6I1+eOhi3X9vbVxbHK+SxP8AvnTo93/j2a9AP7bPgHU7dLTwl4f1nV9bugVt7EQRgvL2VmSRzg+qqx9q8P8AhBo3jXSf2uILr4gosWt6xaXOozRodyxC6gZhHn/pmPkwCQMYBPWmkB6l+3r9o/4V94cC/wCo/tQ7/wDf8h9v6bqd4d+F/wC1JdeH9MudI+KFpFYzWsL26CAYWJkBQf6nsuBX0d8cPhhF8W/h3qHhISLBe5W4s5W+6lzFnZu9FYEoxHIDEj0r5E+HX7SWu/BDSrf4ZfHDw5qEMukL5FrdQors8KHCqQ7IrqgwFeNyCoAxkZInpoBr+M/2a/2hviHpkWj+M/iDY6pZwTCdI5IWULKqsoYFIlPRiOuOa+3PBujXPhzwhofh69lWe40uxtrWSRc7XeCJUZhnnBIyM18nzftq+FtYuU0n4feFNX8QanKwVIjGkakE43fuzM5x6bB9a+1KUr9QQUUUVIz4A/aA/wCTrPhV9bL/ANLHr7/r4A/aA/5Os+FX1sv/AEsevv8Aqn0AK+cP2tluG/Z/8UfZ+32Mv67Bdw5/z6V9H15z8XfCk3jf4ZeJfC1qM3F/ZSiEesyDfGPxdQKS3BnF/swyQS/Afwg1v9wW8qn/AHlnkDf+PA14x+3l/wAkw0L/ALDCf+k81bf7EniuLWfhLJ4Yb5bnw5eSxFe/lXLGdGPpl2kH/AaxP28v+SYaF/2GE/8ASeaqXxC6H114JjSLwZoMUYwqWFqoHsIlAr4f/bsjSa6+HcUo3I9zeqR6gm2BFfcng7/kUdD/AOvG2/8ARS18P/tz/wDH98OP+vu8/nbUR3Bn6B1+fv7Sv/Jynwh/6+7D/wBL1r9Aq/P39pb/AJOT+EP/AF92H/petKI2fTv7Q3/JEfGX/YOl/pXA/scf8kG0b/r4vf8A0e9e7ePvDA8aeCdd8J7xE2rWU9srnojyIVVj7BsGvzx+CXx0k/Z1tL74VfFzQ760+zXMk1vLFGGZfMxuBVmUNGSNyuhOc9CMGmthH3p8YpUh+EnjaSQ4A0TUR+JtnA/M14H+w/8A8kXm/wCwrc/+gRVwvxC+M+t/tC+FtT8C/BvQr1dOlhd9S1W9jEUMcMI8wwptL5eXaFAJBIJG3GWHdfsP/wDJF5v+wrc/+gRUW0A87+Kyf8KT/ai8N/E+H9zoni3/AEe+I4QMdsM5b2AMc3uwNbH7Zetah4jv/B3wT0Bs33iC7S4lUdlLeTBu/wBksXY+mwGvZf2pfh9/wsD4QarHax+ZqOi/8TG1wMsTAD5ijud0RYAd2xXzD+y+ur/GL4vXHxW8SqXTwtplpZQljkG58gQbhn1CyyEdmce1NdwP0O8OaDYeF/D+m+G9LXZaaXbxW0Q77IlCgn3OMk9zW1RRWYz4e/by/wCSYaF/2GE/9J5q+svh80D+AvDT2vELaZZlP90wpj9K+Uv264Jbn4b+Hra3QvLLrUSIo6lmt5gAPqayfB/x51H9n/SrX4W/G7RL2OXR18ix1KzQTW91arnyyC7J9xcKNuTgAMqkHN20EezftZm3H7P/AIq+0dCLPb67/tcO39f0rK/Z/wDE9l4S/Zg0PxV4lkMdnpdpdzSso3N5UdzLsCjuSuAB6182fE74peI/2rbvT/hl8JtFu4dGW4Sa9vLpQgBXIUy7GZEiQEtgsWdsAAEAH6/8efCd734BXvwm8Kt+9g06G2tS5CebJbFHG48AGVk+Y9Msc8UW0swPCPC3xF/aW+Pfn658O/7P8F+GY5XiiubmMTzSleuN6SByOhIRVByMkg1wf7Q/w++NGgfC3UNZ8d/Ef+3rETW6vYLZpCkjtKu3DLj7p+b7vap/gf8AtJ+Hfg54Mj+FvxN0i/0vUtBluFUpAG3rJK0pDqWUqwZiOhBGDmqHx08e+Mvj/wDD3UdW8IaHcaT4G8OBb6W6vlCS38oYRhYlXcNsYZ2bDMOOSDgFrcR9o/AD/kivgv8A7Blv/wCg18s/stf8l9+LP/X1c/8ApbJX1N8AP+SK+C/+wZb/APoNfLP7LX/Jffiz/wBfVz/6WyUdyih+2jIsPxH+Gs2oj/iXpI5Y9sCeEye33cV+ilfOv7S3wbm+MHgRbbR1X+39IkNxYl2CB92BLCWPADqAQT/Eq5IGa8e8J/th2HhXTo/Cvxo0TUtL8S6WghndIQyzlBjzCrMrKzYycAqTyDg4C3Qjuv20jZj4HXf2r/WG+tPI/wCum45/8c3V6f8As+xXUPwT8GJd/fOmwMP9xhuT/wAcIr4+8YeI/Fn7Ymu6X4U8FaRc6V4G0y6We9v7kBSzcqW4JXcqFgkaliSctgdP0T0nS7HRNLs9F0yPybOwhjt4UHISKJQiLz6AAUntYD4G/ay/efGz4VQWXF8bmHB/3ruIR/8Ajwav0Jr88/GJPxR/bT0HRrHm18FxwSTuOQGtCbon/v66Rn3r9DKJdAILq5gsraa8unEcMCNI7HoqqMkn6AV8NaX8aPjj8eNd1Cz+CNtZ6B4d02Xy21S/TfI+enysrruI+bYqErkbmGRX2b4r0ZvEfhfWPDyS+S2qWdxaiTn5DPGybuOeM5r84fgZ8Xof2aE1r4X/ABa0W8sJTetdxzwxrICzxpGwPK7kIRSjqWzk0RBno3xT+G3x/svhx4j1rxh8UVvbK3sZnuLOGxjjSdNvMe5QmN3TO38K9Q/Y1/5IRpX/AF9Xn/o5q8m+IvxZ8S/tF+ENX8J/CPQ7u30KK3luNR1W+QRI6WymUW0IXeC8jKo+9ux1ULk16z+xr/yQjSv+vq8/9HNVPYD6nooqOWWKCJ553EccalmZjgKoGSST0AFZjPi79s3x5d2XhfS/hX4ezLq/i6dFeOP75t0cBU+ssu1R6hWFfSvwt8C2nw28A6N4MtMMdPgAmdekk7/PK/8AwJySM9Bgdq+KPg5HL8fP2kdc+Lt8pk0LwyQmnq4+XI3JbAA9woeZvRyPWv0XqpdhIKKKKkZ+e37NjGP9pz4rwXnN202oMD/si/5x7crivv6//wCPG5/65v8A+gmvz9sifhZ+23crefLZeNoWETnj/j8AYfncw7PxzX6BX/8Ax43P/XN//QTVvcSPg39gWNB4U8VygfM17ApPssZI/ma+vfix/wAks8Zf9gbUf/SaSvkX9gb/AJFDxV/1/Q/+iq+u/ix/ySzxl/2BtR/9JpKJbgj53/YcjRPgzcsgwZNWuWb3PlQj+QFeq/tK/wDJC/GH/XmP/RiV5b+w9/yRib/sK3P/AKLir1L9pX/khfjD/rzH/oxKHuHQwf2R/wDk3zwr/wBv3/pbPXg/wz/5Pc8a/wDXtc/ygr3j9kf/AJN88K/9v3/pbPXzl8YLfxT8CP2iF+ONlpcmp+HdWUC5MYO1C0QhljZgCEbKiRCeG6Z4OBbsD9Ha/PTT5Ul/b71AochbfafqNLjzXoL/ALa3w/1GBbTwfoWsazrVyNtvZLboGeTsrFHc4/3VY+1eEfCXRfG2k/tdWd18QkSLW9ZtbrUZo4zlYhc27sI/+2Y+TAJAxjJ60JA2fVP7WXw+/wCE7+EGo3FrHv1Dw8f7RgwPmKxAiZfXmIscdyq1m+A/jhDJ+zGfiXeyiTUNCsXtZwxzuvoAIog3vKxjY/79fU8kcc0bQyqHRwVZWGQQeCCPQ1+NfjDw74q8J+Ldd/Zm0ZW+w+INesri0JJI8lwwjz6ja8Zc9jF9aI66Az7J/Yq8Ez6T4Av/AB7qoL6j4suWkDv9428DMqk55y0hkY+o2mvs6sbw7oVh4Y0HTvDmlpss9Mt4raId9kShRn3IHPvWzUt6jOA+J3xE0b4WeC7/AMZ62rSxWgCxxJ9+aZztSMHtk9T2GT2xXy34U1z9q/4z6dH4s0TUdM8DaDejNqrQCeaWPOA4EqSEg/3iUzwVGDmvVv2pvh7r/wASPhPcaV4YiNzqFhcxXqQKcNMIgysi5wC21ywHcjA5Irwz4YftgeA/CXgPSfCXjbTdQsNW0C1isnjigVlkFuojUjcyFWIALKwGDnBNUloI8n/am8EfFLwt4S0i7+IHjw+KYbi+2xW32VYFjkETEyAqecD5cY71+mum/wDIo2v/AF4p/wCihX5iftJ+IPH3xf8ACdt8SpNFl0HwZpFwlvYxXY23V010CWuSoGAnyIo5IyflZucfp3pv/Io2v/Xin/ooU30BHxP+wL/yKXiv/r+g/wDRRqn+3b/r/h5/183v87arn7Av/IpeK/8Ar+g/9FGum/bZ8CeIPEvgzRfE/h62ku5PDdzK8yRKXkWGdVzKFHJCNGu7AOAcngE0faDofatfnX8VZFi/bY8FNqYxAY7EQ+5ZpQn/AJFNeseB/wBsj4deLLjQtBuLG/ttd1ee3s2gWFGiSed1jz5hcfuwxznG7H8OeKsftPfB7xF4zj0X4ifD1N3izwtKskaqQHmhjbzVCbuC8cg3KO+WHJwKS0eoM+tK+Bv2+TZ/8Id4WD/8ff2+by/+uflfvP12Vv6L+274It7AWvj3RNS0fXbUbLm3jgV081eG273R1yf4XAI6ZPWuAisvFf7XfxJ0XxJf6NNpHw58POSn2g4a5yQzgf3mlKqrbMqij7xbqJWYM+//AA3FdQeHdKhvf+PiO0gWX/fEYDfrXwh43/e/t0eFk0/iZLaLzfwt52b/AMh4r9Ca/PP4XE/E79sTxV49tf8AkHeGUlhjccqzLH9hTB/2wJHH0oj1YM/Qyivkb9oz42+OPh34s8JeDPh9DaXGo6+WDrdRtJzJIkUAUK64y2/PXPHpz9boHCKJCC2BkgYBPfA5qWhjqKKKQBRRRQAUUUUAFFFFABRRRQAUUUUAFFFFABRRRQAUUUUAFFFFABRRRQAUUUUAFFFFAH//0P38ooooAKKKKACiiigAooooAKKKKACiiigAooooAjliinjaGdFkjbgqwBBHuDUFpYWNghisbeO2QnJWNAgz9ABVuigAooooAKKKKACqtzYWN6UN5bxzmM5TzEDbT6jIOKtUUAIAAMDgCloooAKKKKAKl3p9hqCCO/to7lR0EiK4/Jgalgt7e1jEVtEsKD+FFCj8hU1FAB14NZo0XRxcC7FjAJxyJPKXfn/exmtKigAooooAz5dJ0qe4F3NZQyTj/lo0al/++iM1oUUUAVrqztL6Pyb2BLiPIO2RQ4yOhwc1OiJGgjjUIq8AAYAH0p1FABRRRQAVUisLCCd7qC2jjml5d1QBm+pAyat0UAFFFFABRRRQBVgsbK2kkmtreOKSU5dkQKWPqSBz+NWqKKACq9zaWt5EYbyFJ4z1WRQy/kasUUAVbWysrFPLsreO3T+7GgQfkAKtUUUAFFFFABRRRQAUUUUAfC8PhHxL8BP2hP7c8L6Vd6j4J8cEreJaQSTiylZ8lnEYbasbtuUnjy2ZRkrX3RRRTbuAUUUUgCiiigAqpd2FjqCCO/to7lByFlQOB+DA1booAjiiigjWKFBGi8BVAAA9gKSeeC2iae5kWKNerOQqjtyTxUtc14w8KaT448M6h4T1wObDU4/Kl8ttj7cg/K3ODkelAHz5+038a9B8E/D3UtC0bUobjxFrcTWlvDBIHkiSUbZJWC5K7UJ25wSxGM4OOs/Zq+G0nwx+FOm6Xfx+Xqmok396CMMsswG2M+8aBVP+0D61l+A/2VPhD8P9ch8RafZ3GoX9q2+B76USrE46MqKqLuHYsCQeRg819IVTfRCCiiipGFQXNra3kRgvIUnjPVZFDKfwPFT0UAQW9rbWcQgtIkgjXoqKFUfgOKnoooAq3NhY3pQ3lvHOYzlPMQNtPqMg4qyAAMDgClooAyL7xBoOmecNS1K2tPsy75fNmSPy0xnc24jAx3NfCH7IDJr3xU+KXjDTzv066uiYnwRuFzczSoRn/ZXJ+or6F+JX7NPw2+KviMeKfE321L/y0iY284RWSPO0FWVvXtivUPAvgHwr8N/D8XhnwfZCysY2LkZLPJI33nd2yWY+pPAAAwAAKurCOxqleabp2oBRf2sVyE5XzUV8fTcDV2ipGMjjjhRYolCIowFUYAHoAK4/4heKLvwb4O1PxFp2mz6ve2sR+z2ltE80k0zfLGu2MFtu4gsey5NdnRQB8h/srfCvxB4ctNX+KHj+N08U+LpGkdJlKSwwO/mHepxteV/mZccAKODkV9eUUU27gFVrqztL6Pyb2BLiPIO2RQ4yOhwc1ZopANREjQRxqEVeAAMAD6U6iigAooooAKKKKACiiigD5V/ak+EupeN/Dtn438HK48V+En+02vlDMk0SsHZFA6upUPGOSSCoGWr2v4YeLNS8a+CNM1/W9MuNH1OWPZd2tzC8Dxzp8r4WQA7GPzKfQjvmu/op30AKKKKQBRRRQAUjKrqUcAqwwQeQQaWigClaabp1gzNY2sVuX+8Y0VCfrgDNXaKKAOa13xl4T8M2Fzqev6va2NtaBjK0kqjaVGSMZyW9FAJJ4AzXxB8ArW7+NPx38SfHrUYWTSdMZrXTFkH8RTy0x2ykOWcf35ARXtPin9kv4TeMfFt74x1sX73eozGeeJLgJCznrwE3AH2YV9A+HvDuieE9GtfD3hyzjsNOskCRQxjCqPxySSeSSSSckkmqurCNqiiipGFVJbCwuJ0up7aOSaPhXZAWX6EjIq3RQAUUUUAFFFFAFNNO0+O6a+jtoluX+9KEUOfq2M1coooAoXWlaXfSrNe2cNxIn3WkjV2H0JBIq8AAMDgClooA8d+OnjLxJ4M+Ht9d+DdMu9V129/0azS0t5LhonkBzMwjVsCNckZ4LbR3rlP2ZPhDP8J/AAXWUxr+uOt1fc5MfH7uEnv5YJz/ALTNgkYr6Nop30A+WL74TeJ/FH7TsPxK8Q2qp4b8PWMcenOZEYzTqpIzGCWUI8sjAkDlR619T0UUNgFFFFIAooooAKKKKACiiigAooooAKKKKACiiigAooooAKKKKACiiigAooooAKKKKACiiigD/9H9/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/9L9/KKKKACiiigAooooAKKQkKCzHAHU1mW+uaJd3BtbTULeaccGNJUZwfoDmgDUooqneahYaegkv7mK2Q8AyuqAn6sRQBcrI1/XNN8M6Jf+ItYkMNjpsElxO4UuVjiUsx2qCTgDoBmtOKWKeMSwusiNyGUgg/QivMfjh/yRzxt/2B77/wBEtTQHQ+BfHvhj4kaAvibwjdNd6e8jxCRo3iO+PhhtcKePpW0niDQZdZk8Ox6lbPqsKCV7QTIbhYz0Zos7wpz1IxXzF+xX/wAkPtv+v+7/APQhXfad8C/DWn/Gq9+MsWpXD6jdxlfshZfKV2iETNn7xBUcKeATnpgBtAe7V4L4z/aY+DfgTV5dB1rXPN1C3YpNFaxSXHlMOquyKUDDuucjuK9G+JGtXPhv4e+J/EFk2y503TLy4iPpJFCzJ/48BXxx+xn8O/BmpeAL/wAZ+JNOtdU1XUL6aLzbxEmZIo1XhfMBwWZmLEcnjPShLqB9YeGvjB8N/FfhdvGema5BFo6T/ZWuLvNmiz4B8smcJzhhjGQexr0lHSVFliYOjgFWByCD0INeGfFD4DeCfiH4LtvBkO3w3Y216L6P7BFHEnmlWVsxgBDuDnnrnnPUH1/QdItfD+hadoFizPbabbQ20TOdzlIUCKWPc4HJpMDWopkkscMbSzOERRksxwAPcmqFlrOkai7R6ffQXTL1EUquRj1Ck0gNKiiqd5qFhp6CS/uYrZDwDK6oCfqxFAFyio4pYp4xLC6yI3IZSCD9CKkoAK831n4s+BtA8dad8N9Uvmi1/VUR7eAQyMrLIWVcyBSgyUbqa9Ir8+fi3/yen4A/69rP/wBGXFVFXA/Qaiiqd7qFhp0XnahcxWsf96V1RfzYipAuUVXtbu1vYRcWcyTxHo8bB1P4jIqxQAUVWur2zsYjPfTx28Y/ikYIv5nFMstR0/UY/N0+6iuk/vROrj81JoAuUUUUAFFRTzwW0ZmuZFijXqzkKB9SaqWWr6VqWf7OvYLrHXypFfH/AHyTQBoVkaP4g0HxDDLcaBqVtqcUDmKR7aZJlSReqsUJAYdwea0bmCO6t5babPlzKyNgkHDDBwRyPrXi3wS+CXh74LafqtjoWpXGpf2pOsrvOV+VYwQigJgZAJye/oAAKYHt9FIzKil3ICqMkngACsa38SeHbuc2tpqlrPMvVEnRmH1AJNIDaoqBbq1dgqTIzHoAwJqQyRhthYbj2zzQA+iimGSNWCMwDHoCeTQA24uILSCS6upFhhhUu7uQqoqjJZieAAOSTVLSdY0jXrGPVNCvoNRs5c7J7aRZomwcHDoSDg+9ZvjDw3Y+MfCureFdTkeG11a2ltpJIztdFkUqWUnjIznkEHuCK5H4P/DDSPhH4NTwlo97LqEXnSXDzS4y0kmAcKvCgBRwPr1NMD1Kiis2DWtHurk2VtfQS3C9Y0lVnH1UHNIDSooppdFIVmALdAT1oAdRVS81Cw06Lz9QuYrWP+9K6ov5sQKlguILqJZ7aRZY26MhDKfoRxQBNRWdq+q2Wh6VeazqUgitbGF55XJwAkaliefYV4J+zR8T9f8Ail4AvPE3iuaI3Q1K4gjCKsYSFUjZFwMZxuPJ5NOwH0ZRSKysNykEHuKr3V5aWMJuL2dLeIdXkYIo/E8UgLNFVbS+stQhFxYXEdzEf44nDr+akirVABRVG91PTdNQSajdxWqHoZZFQfmxFTW13aXsYms5knjP8UbBh+YoAsUUUUAFFFZsGtaPdXJsra+gluF6xpKrOPqoOaANKiim703bNw3HtnmgB1FUL3VNM03b/aN3Da7zhfNkVMn23EZq6jpKgkjYOrcgg5BHsaAHUU1nVBuchR6nilBDAMpyD3FAC0UjMqDcxAA7mhWVhuUgg9xQAtFNDoWKBgWHUZ5qjc6vpVlOlteXsEE0n3UkkVWb6AnJoA0KKQEEZHINLQAUVUvL+x06Lz9QuY7aP+9K4RfzYgUtpfWWoRedYXEdzH/eicOv5qSKAKVz4g0Gz1a20G71K2g1O8UvBavMizyqvVkjJ3MBg5IFa9eE+KfgX4a8U/FzQ/ixealcQ3+jJEFtUZfLlaFmaMkn5gMsdwHDY7c592pgFFV7q7tLKIz3syW8Q6tIwRR+JwKW2urW8iE9pMk8Z6MjBlP4jikBPRRUcs0VvG007rHGgyzMQAB6kmgCSvN/h18WfA3xVt7268EXzXsenOiTFoZIdrSAlf8AWKucgHpXfWd9ZahCLiwuI7mI9HicOv5rkV8CfsCf8gLxj/19Wn/oElNLQD9BaKKy5db0aC6FlPf28dwekbSoH/75JzSA1KKKKACisu51vRbKcW15f28EzcBJJUVj9ASDWkjpIoeNgytyCDkEUAOoqpdX9jYmJb25jtzOwSMSOE3ueirkjJ9hVugAooooAKKKKACiiigAooooAKKKKACiiigAooooAKKKKACiiigAooooAKKKKACiiigAooooAKKKKACiiigAooooAKKKKACiiigAooooAKKKKACiiigAooooAKKKKACiiigAooooAKKKKACiiigD/9P9/KKKKACiiigAoorJ18zjQtSNr/rhbTbP97YcfrQB+eFxeeMv2u/ifrPhrTtYm0b4feHm2yeQf9eNxRGIGA7zFWZd2VRB0J+96fffsLfC17QLpOr6tZXkfKTNLDINw6Fl8pc/8BK1zv7A32b/AIQ7xTsx9o+3xb/XZ5Xyfrur74q27OyEkczP4cI8HP4T02+ns2WxNlDdq5M8REXlpKHzkuvDZzya+WNN/Yo8BT5v/HGu6r4j1Wbma4eYRK7eoBDv/wB9SNXs/wAcfjHpfwX8If2/d25vr67k8iztgdoklxuJdsHaigZJxnoB1zXiWhWH7X3xGsI/EF14i03wRZX6rJFaJarLOsbjK7hIkjKSMHBk3eoHSkrgeSyaDqf7LHx68LaN4X1a5ufCfi2aKKW2uXyB5sohcuFAUtFuV0cAHHynjOftv44f8kc8bf8AYHvv/RLV+fHxq8J+P/CnxR+HEHj7xgfFk9xexvCTAsH2dRcQhgApOd5x6dK/Qf44f8kc8bf9ge+/9EtVPoCPHf2K/wDkh9t/1/3f/oQry7wt/wAn3+I/+vVv/SOCvUf2K/8Akh9t/wBf93/6EK8u8Lf8n3+I/wDr1b/0jgo7gevftJ/Bzw94w8KeIfHGrajqQudG0q4nt7WO5xZiS2ieRWMJUjJP3iCCRXzP+zl+zL8Ovir8N08WeJ5r9L1rueEi3mSOPbHtxw0bHPPPNfeXxq/5I/43/wCwLqH/AKTvXin7FH/JEYv+whd/+y0k9AOR/bc0+DSfgh4c0q1LGGy1a0hTccttjtLhRk8c4HNfVPhXU7PRfhho+s6jJ5VpYaPb3Ezn+GOK3V2P4AGvmX9vD/kkej/9hyD/ANJbmvTPHxnH7LWofZvv/wDCMx5/3fsy7/8Ax3NHQD5a8HeG/Gf7Y3iHVfFXjPV7nSPBOm3HkW1jbMOW4YRqCCm9UKmSVlYksAox932T/hiL4Z2d/Y6loeratZTWc0chzNG4dUYFlysaMpYcbg3Gehrb/Yt+zf8ACjbPyMb/ALbd+bj+/vGM/wDAdtfWNDbuCRk69p0+r6JqGlWt3Jp815bywx3MJKyQu6lVkQjHzKTkfSvkjTf2KPAU+b/xxruq+I9Vm5muHmESu3qAQ7/99SNXs/xx+Mel/Bfwh/b93bm+vruTyLO2B2iSXG4l2wdqKBknGegHXNeJaFYftffEawj8QXXiLTfBFlfqskVolqss6xuMruEiSMpIwcGTd6gdKSuB5LJoOp/ssfHrwto3hfVrm58J+LZoopba5fIHmyiFy4UBS0W5XRwAcfKeM5/S2vym+NXhPx/4U+KPw4g8feMD4snuL2N4SYFg+zqLiEMAFJzvOPTpX6s05Agr8+fi3/yen4A/69rP/wBGXFfoNX58/Fv/AJPT8Af9e1n/AOjLiiA2fU3x1+J6/CT4cah4riRZb5ittZRv91rmXO0t6hQGcjuFxxnNfKHwz/ZlufjDott8T/jdr2o319rai5t7eOQJsgflC5ZWwHGGVIwqquPoOi/b2+0f8K/8OFR+4/tQ7z23+Q+39N1fY3giS0m8F6BLYf8AHs+n2rRf9czEpX9KNkI+B/if8GNe/ZotE+K/wY1y8SxspYxqFldOJEaORgilgoVZIyxCkMNy5DK3GR9reFfiNZeLvhdb/ErTICYp7CS7MAO4rJCreZFkdSrqVz3xXPftFmzHwP8AGX27/V/YHx/103Dy/wDx/bXn/wCxpDcr8CNNNyMxy3V4Yv8Arn5pU/8AjwajdXA+dPgh8MdO/aeTWviH8WtfvNSvYL1oI7GGXy0gQorggEMVQ7iqKm0Dacknp7nb/sZeA9F1/TvEHhHXNW0eWzuI5ZEWcMJIlYM0YdRHIm4DG7ccehrJ8Y/soalo/iCfxv8AAXxE/hPU5MsbMsy2zZ5Kq6ZKoTz5bI656YAArG8P/tJfEj4ZeJrTwT+0boq2kdz8serQKArDOPMYR5jkXP3jHtKjqmeKbd9gPvGikVlZQynIPII6EUtZjPzN8E+HV/aq+KfjCT4la5dxaf4en22WlQSCMCMySRggMGA2BAHIG5mYEsOh9j1X9iL4cErd+E9Y1TQb+IgxzJKsqqR3wVV8/RxWt8UP2WLXxD4lk+IXwy1qXwh4ndmldoiwgmmbO5yUIeNnz85XcG7rkknzeL46/HL4GanZ6P8AHrR11fRbh/LTVrQLvIHcMgCOQOdjrG5GTk1pfsI+7GtEsNENjG7yLb2/lhpWLyMETALM3LMcck8k818NfsDf8ih4q/6/of8A0VX29b6tp+veHE1vSZhc2V/aieCVejxyJuVhnnkHvXxD+wN/yKHir/r+h/8ARVJbMZjfFK81/wCO/wC0WvwO/tOfTfCukLuu0t22mYpEJZGYchm3MI03AhfvYySD33jr9i74WTeEr4+EYrnTtYtoHkgla4eVZJEUkLIr5G1jwSuCOvseE+Pmka/8DvjLZftCeGxBeWWqMsF1ZySrHI8pi8p0VT8zB0UMGQMVYEsMYz2ev/tFfEnxjoN14e8AfDDW4NY1CNrcXF1CywWxlG3fuKBcjOQXKjPJ4GC9ehJ5n+xf8NPh94p09vHF7bTnxH4bv8I/nkQ4ZA0b+WAOeWBBJHGe9dD44/5Pn8K/9e0X/oievoX9mz4QXfwe8AHStYkWTWNTnN3dhCGSNioRYlYfeCqvJ/vE44xXz144/wCT5/Cv/XtF/wCiJ6E9QP0Ir8+Pjv8A8ngfDH/rjp//AKWz1+g9fnp8dZUf9sP4aRqcmOHTg3sTeTn+VTEpn1z8cP8Akjnjb/sD33/olq8f/Ys/5Ida/wDX9d/+hCvYPjh/yRzxt/2B77/0S1eP/sWf8kOtf+v67/8AQhT6AeZfE3xD4x+PvxouPgV4P1STRvDeiK7atcQn5pTHgS7sEFlV2ESpnG7LNkAY6fWv2IPh2uhyDwjqOo2GuwIXtbqWdWUzKMr5gVFwue6YI6jPQ/NXwm8N/FLxN8YfiDbfD3xND4a1WK6ununlj3mVPtThgMo+MPjPTtX05/wqf9rX/oqdr/34H/xmm9Ooi7+yZ8WPEni7T9a+H3jqZrjXvCsgTzpG3SSw7jGQ5/iaJ1wWJywZc5OSfNf22tdvfC/jH4aeJdOCtdaVNc3cQbO0vBLbOoOMHBIwfavU/gN+z741+GHxB1zxz4s1y11aTW7aZJvIV1driadJmkIKquPlbgevSvMP21oI7nxt8MLaYZjluLhGHqGmtgaFuHQ7TSP2U4viDbQ+Mfjhr2pap4i1FPOkt4pVit7QSjcIEUqxHl5x8pVc8Be58Y8U+F9V/ZE+KnhjVPB+r3Nz4V8RTbLi1uH6iNkSVZAoCMQsgaN9oIORjg5/T2vz9/b2/wCQR4K/6+7r/wBBjpRd2Fj3n9o74W6D4+8D6nrWtXl9E3h3Tr26ggt59lu8scRkVpYyrBsFBjocZr4//Zq/Zs+Hvxb+Hs/ijxTNfJeR381sBbTJGmyNI2HDRsc5Y96/Qv4r/wDJLfGP/YG1D/0nevnX9hv/AJI1df8AYXuf/RUNCegWPa3j8Mfs9/CC4+x+dNpPhi2lkjWZw0sjSSM6oWAUZeRwoOOMivkL4YfBrWv2lraT4tfGjWbySyvpZF06wtnEcaxxtsJXcGCR7gVCqAzY3Mxzz7r+2R9o/wCFD6v5P3PtNn5n+5564/8AHtteG/CP4c/tHax8N9A1LwZ8RbbTNFntw1tbGEEwruIKk+UckMDk5PNC2uDM/wCLnwi1L9mVbL4sfBrVrq3s4J0iv7O4k8xGDnCZACh42PysGyQSCp9PrfxH8V3PwEu/i34biAnl0oXcCMPMEUzqFw3QN5Tn5vXaa+fvFH7P37SvjTQ7jw34o+I9lqGm3ewywvCQG8tw68rECMMoPBr6Y+Fnw3fwb8JtO+Gvih4NWFvDcW9xtUmGaOeWRtuGAJGx9pyKGwPj74Ifs+eEvjb4Oi+J3xK13UNf1jVJZ1kUXG0QeVIyBGJBYsQAwGQoDABccn2/wd+yb4R+H/jjTfGHhLXdUtYbNy81m8oKT/KQql4xGdoYglWDBsY6GvPtY/Zd8ffDzVrnxN+zx4rk0vzm3tply58tgOQoch0kAzhRKnHd+9bXw2/aX8UWvjW3+Ffx00P+wdeuGSG3uowVimkkO1Ay5ZcOeFkRihbjAHNN36AfaVFFFZjPgD4m+IfGPx9+NFx8CvB+qSaN4b0RXbVriE/NKY8CXdggsquwiVM43ZZsgDHT61+xB8O10OQeEdR1Gw12BC9rdSzqymZRlfMCouFz3TBHUZ6H5q+E3hv4peJvjD8Qbb4e+JofDWqxXV0908se8yp9qcMBlHxh8Z6dq+nP+FT/ALWv/RU7X/vwP/jNaPTqIu/smfFjxJ4u0/Wvh946ma417wrIE86Rt0ksO4xkOf4midcFicsGXOTknxP9pTxF4p8LftQ+G9V8EosuuNpUNtaK67lMt29zbr8vQ48zIzxnGeK91+A37PvjX4YfEHXPHPizXLXVpNbtpkm8hXV2uJp0maQgqq4+VuB69K8w+MEEdx+2j4AjlGQLeyf8UmuGH6gULcDvbT9jHwjrER1T4keIdW8QeIbpc3N156om8/8APMOjtgdBuY/QdB5R4MtPEX7NP7RWlfC+11abUvCfikIYYpm4X7QzIj7R8olSVNpKgb1PIGQB+klfn7+0b/ydB8Jf+u9h/wCl9JO4WPVf2z/+SF3/AP1+Wf8A6Mr1L4C/8kX8F/8AYKtf/QBXlv7Z/wDyQu//AOvyz/8ARlepfAX/AJIv4L/7BVr/AOgCjoBx/wC1n/yb74s/3bP/ANLIKv8A7L3/ACQXwj/17zf+j5KzP2tpUj/Z+8Uhzgv9iUe5+2Q1p/svf8kF8I/9e83/AKPkpdAPi7xfqfjyD9rrxX4d+HVwLPVvE6Q6Ybkgk28L29vLLMuOjRrGTnqBnHOK+gR+xF8NLu2kk17WdY1LVbgbpr17iMM0pHzMFMbcE84Ysf8AargfDUEcv7eOvSOMmG3Z19ibGJf5Ma/QqnJ2BI/Pf9nzU/Fnwn+OWs/s+a3qT6ppKxNJZGRjiMrGJ0aNSTsDxMd6A4DDjoc/VHx0+J6fCT4c6h4sjRZr4lbayjf7rXMudufUKAzkdwpHGc18u33/ACfzp/8A16N/6bZK1f29TP8A8K/8OBf9T/ah3f73kPt/TdRa7QHN/Db9ma/+Muj23xO+N/iDULy81tPtFtbRSKhSCTlGYsrBQ6/MqRqoVSOew92+G37LXgz4V+OIvGfhnVdQdY4ZY/stxIjIWkG0MWRUyFUnCsDyc54r3nwh9m/4RPRfsWPs/wBitvLx02eUu3GPauipOTCx+fXxZ/5PU8A/9etp/wCjLmv0EYBlKnIyMcHBr8+/iz/yep4B/wCvW0/9GXNfY3xO+ImjfCzwXf8AjPW1aWK0AWOJPvzTOdqRg9snqewye2KcugHznD+xn4X1i/m1j4jeKdX8T30jsQ8kwjAjJyqkt5jkgcZDKPRRXhfxa8AXX7J3iXw98Qvhhql2NLvrjybqynl3K5jAfy3KhQ6Ou77wypGQc4x654U1z9q/4z6dH4s0TUdM8DaDejNqrQCeaWPOA4EqSEg/3iUzwVGDmvCv2pvBHxS8LeEtIu/iB48PimG4vtsVt9lWBY5BExMgKnnA+XGO9NeYj9QtR1vTtK0O68R3ku2ws7Z7uSQDOIY0MjNj/dGa/N7wH4O8S/theJtW8bfEHVrqx8J6ZO0FnZ2zBcM3ziNMqyAohUyOVLMSAOPu/Y3xXN0P2efEX2P/AFn9gSZ/3PI+f/xzNeffsWC3HwOtfI++b6783/f3DH/ju2ktFcZx/ib9mo/CLTbr4jfA7WtQsNY0aM3MtncSCa3vYIQXeFlVVYlgDgEsCeAFJDDnv2CJPN0XxnKFC77u1OB0GUk4r77vBA1pOtz/AKkowf8A3cc/pXwD+wHj+wfGOOn2q0/9AkovoBvftE/Ebxt4o+I+k/s9fDK8bTrzUQh1C6jYq6rIvmbNy/MiJEPMfbywIHTIOpZ/sMfCxdN8nU9U1W71B1zJciWNP3mOWVPLYAE84Ysfc15/4LkWP9uvxEupDE8kc4gz6/ZYyv8A5CBr9FKG7bAfnx8OPEvjP9n340WvwP8AGWqyaz4a1wJ/ZdxMSWiMxKwldxJUF1MbR5wGwy453ekftk/EXxN4F8A6dYeF7p9Om126aCa6iJWSOGNNzKjrypYkcjnAIHWvK/2u40n+NHwxg07/AJCbyRKPo12gh/8AHt1fbXxD+HXhb4oeGpvC3i22M9rIQ8bqdssMoBCyRtzhhk+oIJBBBIofRgfM+ifsVfCK60aC41LUdR1e7uo1le9S4VRKzjcXRQrDa2cjJY46k16t8HPgLpfwZ1DVptF1y/1Cxv1jWG1un+SDaSXbCbUZm4+bYpABHOTXz1/wqH9pH4FK0/wi8Qr4p0CAlxpl0BvC5yVWJzt+pikRmPRa9v8AgP8AtDaf8XXvPDur6e2h+KdLVmuLNt21kRgjOm4BgVYgMjcqSOTyQO4HLftJ/s7eJPjVrWg6poOsW9imnRvBNHc+ZgK7BvMj2Bst2IO3OB81fV2n2rWNhbWTytO1vEkZkf7zlFA3H3OMmrlFTcYUUUUgCiiigAooooAKKKKACiiigAooooAKKKKACiiigAooooAKKKKACiiigAooooAKKKKACiiigAooooAKKKKACiiigAooooAKKKKACiiigAooooAKKKKACiiigAooooAKKKKACiiigAooooA//9T9/KKKKACiiigAooooA/NWW08Z/shfE/WfENho02s/D7xA25zAP9SoYsgYjISSEsyruwrqTgg/d9Uuv26Phi0Kpouiaxf3svEcBhhjBc9FLCVzz/sq1fapAYEEZB7VQt9J0u0lNxaWcMMrdXSNVY/UgZqrrqKx8V/ta+B/FfxN+GXhjxnoOnStcaUhu7qwGXljiuokZztIBcxFQCNucEnGAauaP+3F8NH0W3fWtM1K31cIqy2kECSDzcYIjYyLlc9M4PtX2xVT7BYfavt32aP7SRjzdg34HbdjNFwPyu+LUvxG8Y/ELwF8VfGOktoOl6nqlvZabYS5+0QwwzRuHmBVcNKWYjIBwOmME/oV8cP+SOeNv+wPff8Aolq9Soo5hnyX+xX/AMkPtv8Ar/u//QhXl3hb/k+/xH/16t/6RwV+gtFHMB5l8av+SP8Ajf8A7Auof+k714p+xR/yRGL/ALCF3/7LX1xRSvoB8Uft4f8AJI9H/wCw5B/6S3NfTPhfS7LXPhdpGi6knm2moaNb28yf3o5bdUYfiCa76ii+gH5l+DPE/jT9jrxDq3hPxro9zq3gvUbjzra9tlGA33RIhJCbnQKHiZlIIBBxy3sbftt+AtSu7fSvCPh7V9W1C6dEjiaOOJcscHlHlfj2Q/Wvs6SOOVDHKodG4IIyCPcVUtNM02wJNjaRWxbr5capn64Ap3QrHx9+2j8N/E3jbwbpGveGbZ75/Dss8k9vGNzmGZV3SKn8WwoMgAnBJ6A1W0f9uL4aPotu+taZqVvq4RVltIIEkHm4wRGxkXK56Zwfavtiqn2Cw+1fbvs0f2kjHm7BvwO27GaL9wPyu+LUvxG8Y/ELwF8VfGOktoOl6nqlvZabYS5+0QwwzRuHmBVcNKWYjIBwOmME/q5RRQ3cYV+fPxb/AOT0/AH/AF7Wf/oy4r9BqKSdgPKfjV8M7X4s/D3UfCMrLHdMBPZyt0juogfLJ/2Tkq3B+Vjjmvk/4d/tH33wT0i2+Fnxy0G/sr3REEFrdQIsqy2ycRg5ZQwVflV0LAgAEAgk/oNVW7srK/i8m+t47iPrtkQOufoQRQmI/O74kfF7xJ+0/aj4V/BjQ7sabcyRvqN/dgRIEjYMqsVLKiBgGOTvbACr1z9q+H/DcHwo+GEXh/w1bNfnw/YSmGIA77mdFaRuFyd0shJwAeWwBXoFvb29pEILWJYY16KihVH0A4qahsD4s0v9t/4eD/Q/F+h6roOoxcTQmJJkRvTduR/zjFeN/Fvx7cftZajoXgH4WaDeNZ2V159zqN1EESIMuwklSwRACScsCxAAXOM/pVd6ZpuoAC/tYrkDp5sav/6EDViCCC2iWG2jWKNeioAqj6AU7oCKytUsbK3soyWW3jSME9SEGBn8qtUUVIz4st/20/CukX02ifEPwzqvh/Urd2RlWNZUwDgMRIYpBnrjYfqa8v8AjR8drH9oLw+nwq+Evh6/1e8v7iGSSeWFUWJY23Arhm25P3ncqqrn14/Rm6sbK+Ty723juE/uyIHH5GltbOzsY/JsoI7ePrtjUIPyGKq6EcT4I8Ly+CvhppHhO4lE02labHbyOudrSJHhyue27OPavkT9gb/kUPFX/X9D/wCiq++qim83yZPs+PN2nZu6bscZ9s0r6DPzn/ar8Tp4W+Nngzxnpt3aa7caEiK2jGQtLFKHaQOyqDt3qy7SeQVU4IxXTf8ADaviGJBJd/C2/iT+JvtL4H0zaj+dcp+xprPhiw8T+MB45uYrfxxc3IG6+KpO4y3nqjPg7zJzIoOTgHGBx+hOp+IvD+i2rX2s6nbWNsg3GSeZI0A653MQKp9hI8S+DX7SPgj4yXM2j6fFNpWswIZDaXO0l0U4LROpw+MjIIBHpjmvB/2pvDHi/wAI/E3wx8fPCtg+pW+kLFHdogLbDA7MDJtBKpIjlC3RSOeozzXga40v4kftlzeNPhzFnQtLjke7uo0KRSsbVrcuBgD95IwA7sAX9TX6R0bMD4wtv24vhddWMbQaTq8upSgKtmkEbM0p6KriTBBPAOM/7PavnLU4fiDqf7SngDx98QNP/siXxPf20tpYsT5lrbQSiNI5AQMPjDEdctkgE7R+psGl6ZbTtdW1pDFM/wB50jVWP1IGav0uYLHlvxw/5I542/7A99/6JavH/wBiz/kh1r/1/Xf/AKEK+sqKV9LDPz6+K3gzx/8ABD4wzfHf4caa+s6Pqm86nZxAkqZf9cHCAtsdgJBIAQr/AHhjG7sLf9uv4TPZia70vWIbkY3QrDA/Pfa3nKCPc4PtX2rWc2j6S9x9reygaf8A56GNS/8A31jNO/cVjyL4M/GG4+MEWranF4cu9E0uzaFbSe6zm7Egcuy4UKNm1chWb73J6V80ftnf8j78LP8Ar6n/APR1tX6C0UJ2Ywr8/f29v+QP4L/6+7r/ANBjr9AqKSdgMHxVo3/CR+GNY8PbxH/alncWu49F8+Nkyfpmvzc+AXxusv2eLPWvhh8V9KvbCeK9e5jeOIOQzIqMpBK5U7AyOu4Nk84wa/UGql3YWN+qpfW8dwqHIEiBwD6jINCYHlIn8L/tE/B+5Nos9vpHiaCeKNp0VZo2hlaNZNgZh8skYdRnkYzjoPjX4efFjxp+ywk3w1+Lnh+7utDhmkexvbUBwA53FYi5WN42OXxuV0JII7D9KlVUUIgCqowAOAAKZLDDcRmKdFkRuqsAQfwNNMR8XXn7cPw+nxaeE/D+sazqMvEUAijjDt/dyryPn6Ia+ifEXjjXdD+Fn/CeweH5rzVEsra6fSl3iYPLsMsXCFgYwzZOzjbyOtd/aabp1gCLC1itgevloqf+ggVdpNoZ8Zab+3H8KJoius6dqumXUYxJE0EcgDjqoZZMnB/vKv0ryTU9Y1P9qv4y+EtW8HaFdWHhnwtMsk+o3KBCypKsrDcpK5OwLGgYtkljgZx+jF1pGlXziS9soLhxyDJGrkfiQavIiRIscahEUYAAwAB2Ap8y6CsOoooqRn59fFbwZ4/+CHxhm+O/w4019Z0fVN51OziBJUy/64OEBbY7ASCQAhX+8MY3dhb/ALdfwmezE13pesQ3IxuhWGB+e+1vOUEe5wfavtWs5tH0l7j7W9lA0/8Az0Mal/8AvrGaq/cVjyL4M/GG4+MEWranF4cu9E0uzaFbSe6zm7Egcuy4UKNm1chWb73J6V80fFn/AJPU8A/9etp/6Mua/QWihMYV+fv7Rv8Ayc/8Jf8ArvYf+l9foFRSTsB478fPAV98SvhRrnhXSgDqEqJNbAkANLA6yBMngbwpUE8DPNfIfwZ/an0f4XeErb4a/FTR9QsNR0HdBG6QgkxhiVWSN2RlZc7RgEEAHiv0eqldabp1+yvfWsVwyfdMiK5H0yDimn0Yj84Pjh8TPFH7QPgHUX8B6Fdaf4L0Bft97f3y+Wbt4jtWKEKWUhdxc/MegJ24Ab6w/Ze/5IL4R/695v8A0fJXvaqqKFUAAcADoKWhvSwWPz68Lf8AJ9/iP/r1b/0jgr9BaKKTdxn5+33/ACfzp3/Xo3/ptkr6f+O/wvHxb+HF/wCFYXWK/RlubJ3+6tzFnaGPYOpZCewbPOMV7HRRcD86/hr+03f/AAb0W2+GXxu8PajaXmip9ntriKNWLwR/KisrsgYIPlV42YMuOO592+G/7UXhz4reN7bwl4R0HUfs7xyvPe3KpGkPloWX5Y2kzvIwNzL179K+lbqys76Pyb6CO4j/ALsihx+RBp1va21pGIbSJIYx/CihR+QptoR8A/Fn/k9TwD/162n/AKMua94/am+Huv8AxI+E9xpXhiI3OoWFzFepApw0wiDKyLnALbXLAdyMDkivo2ijmGfn/wDDD9sDwH4S8B6T4S8babqFhq2gWsVk8cUCssgt1EakbmQqxABZWAwc4JryH9pPxB4++L/hO2+JUmiy6D4M0i4S3sYrsbbq6a6BLXJUDAT5EUckZPys3OP1TlsLC4nS6nto5Jo+FdkBZfoSMirdHMKxyttpNlr3gmLQ9TTzLPUdOW2mXON0c0Oxxn3BNfnp4D8Z+KP2PvEOreCPiDpF1f8AhPUbhp7O8tgGyw+QSJuYId6hfMQsGUgHnv8AprTJI45kaKVQ6MMFWGQR6EGkmM+Jdc/aUm+MFhc/D74HaFqF3q2rRm2lv7mNYbaxhmBV5mZGcgqCcZC88jccKcP9hWwn0qy8d6XdDE1nf28Lj/ajEqn9RX3lbWttZxCC0hSCJeiIoVR+A4qenzaWEfFH7Qnwz8Z6J4+0f9oH4V2Rv9W0kD+0LRMs80ca7A6oPmfdETG4X5tu0qOpD7b9ub4W/wBm+dqelara6igxJaiKN8SDqokMigjPchT7V9qVnyaTpUt0L2Wzhe4HSRo1LjH+0Rmi/cD4S+GvhPxp8efjJbfHbx3pL6P4d0hV/si1lJDuYWLQkA4YqrMZWfADNgLlc4+j/jR8Ybj4PW+k6tL4eudb0u7eVLuW2yDahApVj8pU7skAMy5xwa9uo68GlcZ8b/8ADcfwbNkbkWurecAcQG2j3k+mRKU/8erk/wBnTw54p8bfGTxN8fdX0eTQdJ1OOSKzhlUq0xkMYDAEDcoRMs2MM7cZwcfcQ0XRxcC7FjAJxyJPKXfn/exmtKnfsI+Q/wBpT9ojxR8Fta0HS/D+kW17HqUbzSy3XmEMEYL5cexlww6kndjI4r6w0+6e9sLa9kia3a4iSQxt95C6glT7jODT7iys7wxG7gjnMDB496htjjoy56H3FWaVxhRRRSAKKKKACiiigAooooAKKKKACiiigAooooAKKKKACiiigAooooAKKKKACiiigAooooAKKKKACiiigAooooAKKKKACiiigAooooAKKKKACiiigAooooAKKKKACiiigAooooAKKKKACiiigD//1f38ooooAKKKKACiiigAooooAKKKKACiiigAooooAKKKKACiiigAooooAKKKKACiiigAooooAKKKKACiiigAooooAKKKKACiiigAooooA8Q+IP7O3wn+Jd+2seItH8vUpMb7q1kaCWTAwN+35XOAOWUnjGcV51YfsVfA+zkElxb396Ac7ZrsgfT90EOPxr60op8zCxzfhbwd4W8E6aNH8JaXb6VaA5KQIF3NjG5z1ZsfxMSfeukoop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B//1v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/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P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f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v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/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P38ooooAKKKKACqd/ew6dZy3twfkiGfcnsB9TVyuJ8esy6NGAcBp1B+m1j/AErSjDmkonNjKzp0pTXRHGXWparrLma4naGJvuxoSAB/X6mqH9mQd2b8x/hV8AKAo6Clr2U7aRPjpx5neerM/wDsyD+835j/AAo/syD+835j/CtCiq52T7GPYz/7Mg/vN+Y/wo/syD+835j/AArQoo52HsY9jP8A7Mg/vN+Y/wAKP7Mg/vN+Y/wrQoo52HsY9jP/ALMg/vN+Y/wo/syD+835j/CtCijnYexj2M/+zIP7zfmP8KP7Mg/vN+Y/wrQoo52HsY9jP/syD+835j/Cj+zIP7zfmP8ACtCijnYexj2M/wDsyD+835j/AAo/syD+835j/CtCijnYexj2M/8AsyD+835j/Cj+zIP7zfmP8K0KKOdh7GPYz/7Mg/vN+Y/wo/syD+835j/CtCijnYexj2M/+zIP7zfmP8KP7Mg/vN+Y/wAK0KKOdh7GPYz/AOzIP7zfmP8ACj+zIP7zfmP8K0KKOdh7GPYz/wCzIP7zfmP8KP7Mg/vN+Y/wrQoo52HsY9jP/syD+835j/Cj+zIP7zfmP8K0KKOdh7GPYz/7Mg/vN+Y/wo/syD+835j/AArQoo52HsY9jP8A7Mg/vN+Y/wAKP7Mg/vN+Y/wrQoo52HsY9jP/ALMg/vN+Y/wo/syD+835j/CtCijnYexj2M/+zIP7zfmP8KP7Mg/vN+Y/wrQoo52HsY9jP/syD+835j/Cj+zIP7zfmP8ACtCijnYexj2M/wDsyD+835j/AAo/syD+835j/CtCijnYexj2M/8AsyD+835j/Cj+zIP7zfmP8K0KKOdh7GPYz/7Mg/vN+Y/wo/syD+835j/CtCijnYexj2M/+zIP7zfmP8KP7Mg/vN+Y/wAK0KKOdh7GPYz/AOzIP7zfmP8ACj+zIP7zfmP8K0KKOdh7GPYz/wCzIP7zfmP8KP7Mg/vN+Y/wrQoo52HsY9jP/syD+835j/Cj+zIP7zfmP8K0KKOdh7GPYz/7Mg/vN+Y/wo/syD+835j/AArQoo52HsY9jP8A7Mg/vN+Y/wAKP7Mg/vN+Y/wrQoo52HsY9jP/ALMg/vN+Y/wo/syD+835j/CtCijnYexj2M/+zIP7zfmP8KP7Mg/vN+Y/wrQoo52HsY9jP/syD+835j/Cj+zIP7zfmP8ACtCijnYexj2M/wDsyD+835j/AAo/syD+835j/CtCijnYexj2M/8AsyD+835j/Cj+zIP7zfmP8K0KKOdh7GPYz/7Mg/vN+Y/wo/syD+835j/CtCijnYexj2M/+zIP7zfmP8KP7Mg/vN+Y/wAK0KKOdh7GPYz/AOzIP7zfmP8ACj+zIP7zfmP8K0KKOdh7GPYz/wCzIP7zfmP8KP7Mg/vN+Y/wrQoo52HsY9jP/syD+835j/Cj+zIP7zfmP8K0KKOdh7GPYz/7Mg/vN+Y/wo/syD+835j/AArQoo52HsY9jP8A7Mg/vN+Y/wAKP7Mg/vN+Y/wrQoo52HsY9jP/ALMg/vN+Y/wo/syD+835j/CtCijnYexj2M/+zIP7zfmP8KP7Mg/vN+Y/wrQoo52HsY9jP/syD+835j/Cj+zIP7zfmP8ACtCijnYexj2M/wDsyD+835j/AAo/syD+835j/CtCijnYexj2M/8AsyD+835j/Cj+zIP7zfmP8K0KKOdh7GPYz/7Mg/vN+Y/wo/syD+835j/CtCijnYexj2M/+zIP7zfmP8KP7Mg/vN+Y/wAK0KKOdh7GPYz/AOzIP7zfmP8ACj+zIP7zfmP8K0KKOdh7GPYz/wCzIP7zfmP8KP7Mg/vN+Y/wrQoo52HsY9jP/syD+835j/Cj+zIP7zfmP8K0KKOdh7GPYz/7Mg/vN+Y/wo/syD+835j/AArQoo52HsY9jP8A7Mg/vN+Y/wAKP7Mg/vN+Y/wrQoo52HsY9jP/ALMg/vN+Y/wo/syD+835j/CtCijnYexj2M/+zIP7zfmP8KP7Mg/vN+Y/wrQoo52HsY9jP/syD+835j/Cj+zIP7zfmP8ACtCijnYexj2M/wDsyD+835j/AAo/syD+835j/CtCijnYexj2M/8AsyD+835j/Cj+zIP7zfmP8K0KKOdh7GPYz/7Mg/vN+Y/wo/syD+835j/CtCijnYexj2M/+zIP7zfmP8KP7Mg/vN+Y/wAK0KKOdh7GPYz/AOzIP7zfmP8ACj+zIP7zfmP8K0KKOdh7GPYz/wCzIP7zfmP8KP7Mg/vN+Y/wrQoo52HsY9jP/syD+835j/Cj+zIP7zfmP8K0KKOdh7GPYz/7Mg/vN+Y/wo/syD+835j/AArQoo52HsY9jP8A7Mg/vN+Y/wAKP7Mg/vN+Y/wrQoo52HsY9jP/ALMg/vN+Y/wo/syD+835j/CtCijnYexj2M/+zIP7zfmP8KP7Mg/vN+Y/wrQoo52HsY9jP/syD+835j/CrEP26wIk0+6eMryFzwfqOh/EVYopOTe41TS1Wh6N4c1wa1aEygJcwnbIo6exH1roq8u8HErr91GPumEkj33L/jXqNeTiaajOyPrMsryqUk5b7BRRRXOd4UUUUAFFFFAH/9X9/KKKKACiiigAriPH3/IHh/67r/6A1dvXEePv+QPD/wBd1/8AQGrowv8AERwZp/u8/Q46iiivUPlg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X8H/APIxXP8A1wP80r1GvLvB/wDyMVz/ANcD/NK9Rrzsb8Z9Fk38H5sKKKK5D1gooooAKKKKAP/W/fyiiigAooooAK4jx9/yB4f+u6/+gNXb1xHj7/kDw/8AXdf/AEBq6ML/ABEcGaf7vP0OOooor1D5Y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1/B/wDyMVz/ANcD/NK9Rry7wf8A8jFc/wDXA/zSvUa87G/GfRZN/B+bCiiiuQ9YKKKKACiiigD/1/38ooooAKKKKACuI8ff8geH/ruv/oDV29cR4+/5A8P/AF3X/wBAaujC/wARHBmn+7z9DjqKKK9Q+WCiiigAooooAKKKKACivz31j/god8PtK1W80xfC+qS/ZJXhLl4F3GNipONx4yPWs7/h474A/wChT1P/AL+Q/wCNdP1Op2PMecYZfb/M/Rmivmz4B/tMeGPj9c6vZ6FpN5pk2jJFJJ9pMbKyzFgu0oxORtOcgfWvpOsZwcXaR3Ua0KkVODugoooqDUKKydb1/QvDWnvq3iPUbbSrGMgNPdzJBEpbgAvIVUZ7c1Ppeq6XrdhDqui3kN/ZXK7op7eRZYpF6ZV0JVhnuDTt1FzK9i/RRRSGFFFFABRRRQAUUUUAFFFFABRRRQAUUUUAFFFFABRRRQAUUUUAFFFFABRRXi3xx+OXhb4D+GbXxF4lt57039wLaC3ttnmu21nZvnZQEUDk88kDHNVGLk7Izq1Ywi5Tdkj2mivK/g38VLH4y+Brfx3pmmXOlWl1LLFGl1sLOIW2s6lCQV3Arzg5U8dCfVKJRadmOnUU4qUdmFFFFSWFFFFABRRVPUNR0/SbKbUtVuorKztlLyzTOsccajqzOxAAHqTQDZcorG0LxH4e8U2A1Xwzqlrq9kWKCeznS4iLL1G+MsuR3Ga0rq4W0tprp1Z1hRnKoNzEKM4UDkn0FO3QSkmronor4f8AgX+2fafGr4jL4BXwlLpAuIp5YbkXf2jiEbsSIIUCZXvuIDYHOc19wVdSlKDtIww2Kp1o89N3QUUUVmdAUVBdXC2ltNdOrOsKM5VBuYhRnCgck+gr4m+Bf7Z9p8aviMvgFfCUukC4inlhuRd/aOIRuxIghQJle+4gNgc5zWkKUpJtLY56uKpwlGE3rLY+4KKKKzOgKK8S/aM8f698Lvgz4i8deGPJ/tPTRaiHz0MkYM91FCxKgjJCuSOcZxnI4rx79jf45eOvjZoXiS58cvbyzaRcW8cLwQ+SSsquW3AEg4KjGAK1VFuDn0OSeMgqyoPdq59nUUUVkdYUUUUAFFFFABRX5iaV+1j8Wbz9qKT4WTPY/wDCPjxFcaQIxbYkFvFcPCreZu3b9qgk9M9scV+nda1aLha/U5MLjIVubk6OwUUUVkdYUUUUAFFFFABRRRQAUUUUAFFFFABRRRQAUUUUAFFFV7uVoLSadPvRozDPTIGaALFFfmX+y1+1Z8V/i38W08IeL3sn025tbmfbBb+UyNEAVCtuJx67sn3r9CPHniyDwJ4L1zxndW0l5FolnNdtDF9+QQoW2g84zjk9AOT0rarQlCXK9zjwuOp1qbqR2R1lFfIv7N/7VcP7QOtavoTeGX0GbS7dbkOLr7VG6s+wqW8qLa2SCBzkZ6Yr66qKlNwfLI2w+IhVjz03dBRXnXxX+JWg/CTwJqfjnxA48qyTEMWcPcXDcRQp7s35DLHgGvhn9l34rftPfHHxu2u6vq8Vt4J06Um8AsYFjlYjK20D7PMLcgsd52LyTkqDcKDlFz6IwrY6EKkaVm5Pt+p+ldFFFYnaFFFFABRRRQAUUUUAFFFFABRRRQAUUUUAFFFFABRRRQAUUUUAFFFfDHxI/bXsvh78YZ/hW3hCe/itLi2t5bsXXlyFrhUYmO38lt4AcbfnG/tgEVpTpSm7RRz4nFU6SUqjsnofc9FFFZnQFFFFABRRRQAUUUUAFFFFABRRRQAUUUUAFFFFABRRRQAUUUUAa/g//kYrn/rgf5pXqNeXeD/+Riuf+uB/mleo152N+M+iyb+D82FFFFch6wUUUUAFFFFAH//Q/fyiiigAooooAK4jx9/yB4f+u6/+gNXb1xHj7/kDw/8AXdf/AEBq6ML/ABEcGaf7vP0OOooor1D5YKKKKACiiigAooooA/Bv9nOxstS/az0iy1G3jureXUdT3xSoHRsQXBGVYEHBGa/bn/hAvA3/AELunf8AgJD/APE1+AvgY/EZfjqD8JVDeLPt999hB8jG7bL5n/HziL/V7/vfhzivuPzv+Cln/PBPz0L/AOKr2MZScpJ8yWnc+PybFqnTknTctXsr9j9L9N0XR9GRotHsILFHOWWCJYgT7hQK8q+MXx8+HXwP0+C68aXcjXd4GNtZWqCW5mCnBYKSqqo/vOyjsCTxWF+zvN8fpfDupL+0BBHFqaXC/ZChtSzQbfmLfZGKfe6Zwa/Oz/goD4P8V2XxXtvG95ayTaBf2Vvb21wATFHJFvLwMw+6xOXAPUMcZwccVCgpVOWTPZx2PlTw3tacbPzW3qj2eb/gpHoK3xS38C3T2O7Ala+RZcevliJlz7b/AMa+rfgh+0p4D+PL39p4Vtr+zvNMjSSeK8hCgK5wCskbOhyc4BIY4J24BxifBf8AaS+CHxI0PTvDuhXlroN8IUtxot0FtinG0RQA4jlXj5RGSduMqp4r3vw94N8IeEftJ8KaHYaL9tYNP9itorbzWXOC/lqu4jJwT0yaK3ItOSz9R4P20mp+1Uo+h+UX7bn7Rnh74hQxfCrwnHdBND1KSS/nmjEUck0CtEqRgneygs+SyqMgEZHNbfwM/ba8B/C34WeH/AOsaDqV3daSkqSSweT5beZM8g2hnU8BwOcc10//AAUo/wCPH4f/APXTU/5W1fVX7H3/ACbf4L/643P/AKVzV1SlBUItx09Ty6dOtLHVEp2dt7dNNLXPfPDmt2/iXw9pfiO0ikgg1W1gu445gFkRJ0Eiq4BIDAHBAJ5718o/Fv8Aba+FXwx1a68NadHP4n1izYpMlmUW2ikXrG87H7w77FfBBBwQRXpf7T3j2/8Ahv8AA/xN4k0iVodRMKWttIvDRy3Uiw71PYorFh7gV+Xv7GmtfBDwf4i1bxx8W9VtrXUbIRR6VHcxSTBXYlpZwFRwHXCqjcEZbHOCMMPh1KLm1fyO/MMwnCpGhCSTe7fQ+r/B/wDwUT+H2rX6WfjPw7e+HopGCi4ikW9iQH+KQBYpAB/sI59q+/8ASdW0zXdMttZ0a6jvbG9jWWGeFg8ckbjIZWHBBFfmB+2P8S/2eviz8PEv/C2v22oeLNHmiNp5cUySyQSOFmiLPGoKgHfgngrx1IPoP/BOzxhqGr/DzxD4PvZTLD4fvYpLfcc+XFeqxKD0XfGzfVjTrYdez9olbyM8HmE1iPq85qV1o1/wD9DqKKK4D3zyf4sfGv4e/BfR01bxxqHkvcbhb2kK+ZdXBXqI48jgd2YqoJALAkZ+KL//AIKR+HI79o9L8D3dxZZ4lmvY4ZSPUxLHIoPt5n418qfEO41H9ob9rSXw7qFy62VzrI0mHB/1NjaylGMYPAJVXkx/eY+tftr4d8G+FfCfh6Hwp4c0q3sNIhTyxbRxgRlSMHeD98t/EzZLHkkmu+dOnTS51ds8Clia+JnP2UuWKdtr3PMfgZ8ffCvx60jUNU8MWN7YHS5I4rhLyNFG+RSw8t0d1YDHPQjjIGRXn/xk/a+8C/BXxoPBOv6PqV9dLBFcPJarCYwkucAb5FJPHPAHvX0xoPhnw54WtG0/wxpVppFq7mRorOCO3jLnqxWMKCTjk9a/Fv8Ab5/5L/N/2DLP/wBnqcNShUqNW0NMzxVahh1K/vX7H7bWd0l7aQXkQISdFkUHqAwyM+/NfMnxx/au8F/AnxRZeFPEWk6hqF1e2iXoe1EXlrE8kkYGXkUlsxnjGMY59Po7QP8AkBab/wBe0P8A6AK/H3/gor/yWbQv+wBB/wCld1UYWlGdTlkbZti50aHtIb6H7A+H9ZtvEeg6b4hskeO31S2huo1kADqk6B1DAEjIB5wSM96+Sx+3B8Jbb4gan4E122vtIGlT3lvNf3CRG3D2QffwjtId5jKxgKWZiowCa+j/AIV/8kw8If8AYH0//wBJ0r8Htf8ACUvjz9pbV/BcMhhbW/FV3aGQDd5ay3rqz477VJbHtWmFoRm5c3QwzTH1aUabp7s++9b/AOCj3g221IQeHvB99qFiDhpri5jtZOvJWJVmBHplwfUCvuXX/iT4U8IeBU+IPjC6Gj6WYIZm875pFaZQVjCpks/ONqg9+3NWPBHw68F/DrQIfDXg/SYNOsoVUEIg3ysoxvlf70jnuzEmvkD/AIKA+DvFfiX4X6Tqfh62kvLHQr17m+iiUsyRGIqs5Uc7Y+QxHQNk8AkQlTnNRirG0pYijSnUnLmdtrbf5nI6/wD8FHfB9teGLwv4OvtTtl6yXNzHaMfcIiT8emSD7CvU/hL+258Ofij4k07wa2kalpGs6o/lwqyLcW5fGceZGd44BJJjCgDJIFeLfsZftGfB3wp8P7P4beJ7iHwxrMM8zvdTqI7e9Mrs6u844V0TCHzSowqhSeg/Qmy8J+ArrWIvHem6Npk2qzpuj1SK3ha4dHXGVuFXeQynGQ2CParrxhBuLg/W5hgKleqo1FVT7q236nX18dfFn9tn4TfDLVbnw5YrceJtXtCUlSy2C3ikXqkk7HG4dDsV8EEHBBFei/tRePNQ+HPwN8TeItHlaDUXiS0tpFOGjkupFiLqezIrMwPqBXwN/wAE/fhR4f8AFWua78RfElpHftoLQQWKTLvRLmTLtNg8b0CqEJzgsTwQDU0KMeR1J7I1x2MqKtHD0dG9b9keu+Gf+Cjfgi+vhB4s8KX2kW7kATW06Xm3J6upWAgDqdu4+gNffHhLxf4a8d6BaeKPCWoRanpd6u6KaI8H1VgcFWU8MrAMp4IBryn9o74WeHfih8LNds9Uso5tS0+zuLnT7jaPOhuIULqEbqFcqFdehB9cEfn3/wAE7/H2o2HjvWfhzNKzabq1o17FGT8qXVuyKWA7b42IbHXavpxTpQnBzgrWM44qtRrxo1nzKWztY/X6vxh/bf8AGN/8Svjppvwz8P5uV0IRWEManIfUL5lL49+Y0PoVNfrt428V6f4G8Iaz4x1U4tdGtJrpxnBbylLBB7scKPcivyB/Yw8Kah8V/wBoK/8AiT4iH2hdFM2q3DkZVr67dhEPb5meRfdKeCXLzVH0JzuTm4YaO8nr6L+vwP12+H/g+w+H/gjQ/BWm4MGjWkVsGAxvZF+dz7u2WPua8L+Ln7Xvwm+D2vTeFNZF/qetW23zraytx+53oJE3vM0SEMrAjYWPqK+pK8s8ZaF8F9J1aHx98QbPQrLUFKRxalqi20bhk+4Fmnx8y9sHI7Vy02nK8lc9TEQmqdqTSt37Hxdp3/BSDwfJqBj1jwZf2tjk7ZYLmKeUjt+6ZYl/8iGvun4c/Enwf8VvDEPi3wRffbbCVjG2VKSRSqAWjkRsFWXI9iCCCQQT8kftSfGP9nnxp8KfEPhCTxPp2q6wsBn08W+6623cfzR+XNErIpbG0ncBgkHgmvHf+CbWqXIvfHWilibdo7C4VSeFcGZCQPVgRn/dFdc6EXTc0rWPJoY6pHExoSmpp9V0+4/UbU9T07RdPuNW1e6isrK0RpZp5nEccaKMlmZsAADqTXwV42/4KG/DPQ7ySy8G6Le+JPKYqZ2ZbK3cesZYPIR/vRrXP/8ABRXx5qOleF/Dfw+0+VooNclmurzacb47XYI429VLvuI9UWvS/wBiX4QeGvCPwo0rx7NYxS+I/EaPcPdOoaSK3LlYoo2PKqUAZsYJZucgLiIUoRp+0nrc1r4urUxDw9F2srt7md8J/wBuvwZ8SfFGmeDL7w1qGk6pq8629uYnju4Nz9C7/u3UepEZAHJwOa86/be/aM8PDw9rPwL0KO6fWJZbYX05jEdukKlZyisTudiQmcLtwSNxORX6HP4T8Kya8nimTRrJ9aiXYl8beM3SrjGBNt3gYOMZr4y/4KGf8kO07/sO2v8A6T3NOhKm6sbRFjqdeOFnzzu/TofKn7Mn7XHg74HfDufwbr2i3+oXMuoTXYktvK2BJEjQD53U5BQ9q/Vn4d/EPS/iT4A074h6Va3FpY6lFJKkNyqrMoidkOQrMvJQkYPIINfK/wDwT3/5IXef9hu6/wDRMFfbeo/8g+6/65P/AOgmpxkoubSWpeT06ioxlKV1bRW2+Z8afAj9pL4MfEv4i3Hh3wL4Ml0HWNSiluJbw2tpCZ1i+ZvNeFi5Y5zzu5710nxj/a78G/BPxsPBXifQNUuJTBFcrPbrAY5IpcgNHvlUnDKynOOQe3Nfnb+wX/ycFaf9g69/9BFfWf8AwUM+HH9s+BdI+JVjFm48PT/ZrpgOTa3ZAVifRJQoH/XQ1vOhBVlB7M4aGOrywcq0fiT7dD9A9K1Oy1vS7PWdMlE9nfwx3EMg6PHKodGH1BBrwr47/tH+DPgEmkp4ktLvUbrWPNMMNoIyypDt3M5d1wCWAHXJz6GvNv2F/iJ/wmnwUg0C7l33/hOZrFwTljbt+8t2+gUmMf7lfAv7R2s6j8fP2oz4P0CTzYYLuHQbMjlV8t9s8hxxtErSMT/dA9Kyo4VOo4y2R14zNGsNGpT+KVrH7B/Db4i2PxK8AWHxCsdPutOs9RjkljhuggmKRsy7sIzDDbSV55GD3r5s+BH7SXwY+JfxFuPDvgXwZLoOsalFLcS3htbSEzrF8zea8LFyxznndz3r6zsND07wz4Rg8OaRH5VjpdktrAn92OGPYo/IV+L37Bf/ACcFaf8AYOvf/QRSo04yjOXYrGYmpTq0Id9/wP3AnngtYJLq6kWGGFS7u5CqqqMlmJ4AA5JNfCXxA/4KA/Cvwvf3Wk+E9NvPFNxavs8+Nkt7KTH3jHM292APGfK2nqCRg10H7eHjbUvCXwPbTNKl8mXxLfRafMRw32YxySygH/a8tUb1ViO9eXf8E+PhboUHhDUPitqFrHcavd3clpZyuu5reCFQHKE9GkZiGI5woGcEiilRiqbqT1DF4yrLELDUXbS7e5598ZP2yvAPxm+BnifwSNNvND169S0aGKXbNbyGG8hldVmTBDBEZvnRQcYByQD2v/BNz/kXPHH/AF92X/ouSuy/b8+GWg6v8MP+Flw2kcWt6DcW8clyq4eW1nfyvKcj7wWR1ZSc7eQPvGuN/wCCbn/IueOP+vuy/wDRcldDcXh24q39I8+CqrMIKq7u2+2mp+gvjXxr4b+Hnhm98YeLrs2Wk6eFM0wjeXbvYIvyxqzHLMB06mvhTxF/wUa+H1o4j8K+FtS1TBIZrmSKzUgd12mckH3Cmv0C1jRtJ8Q6ZcaLrtnFf2F2uyaCdBJHIvXDK3BFeOQfET9nD4TWV1o+ma94c8Ox2znz7Oymto5BIODvggO8v2OVJrio8vWN2e1jPa3XLUUV5r/PQ8w+Ef7a/wALPilrln4VuYLrw7rN8yxwR3YV4JpWOBHHMhPzHtvVATgAkkCvsWvwA/ai8RfDzWvjRdeLfhHexy2N5FBcvLbRyQKt6uRIyq6oQxKq5IGCxJznNfvVY6mk2h2+sXWI1ktknf0UFA5/KtMVQUVGUepzZVjp1HOnNp8vVdTxD4zftNfC/wCCEsOn+J7ia+1acBhYWCpLcIhHDyb3RY1Pbc2T1UEA4+ZdG/4KO+CbnUmg17wjf2FgThZ4J4rmTGerRMIgPfDt7Zr41+C+jyftI/tMwXvjn/SoNTubjU76M52vDApdYBjkJwkeM8J3r9u/EngTwl4t8Jz+CNd0uC40SeEQfZtiqkaKMJ5YA+QpwUK4KkAjGK0qU6dK0ZK7OfDYnE4nmqU5KMU9NL39T8RPAetab4l/bKsvEeizfaNP1bxdNd20m0rvhuLp5I22sAwyrDggEdDX70V/Px8GdBk8LftSeHPDEz+ZJpHiMWbNjG4285jJx2ztr+genmO8bdieHG3Co3vcKZJIkSNLKwREBLMTgADqST2p9fF37dnjzUfBvwTbS9JlaCfxNeJp8jodrC22PJMAf9sIEPqrEVxUqfNJRR7mKrqlTlUfQyviN+3v8JvB1/caR4XtLnxZdW7FWlt2SGyLA4IWdtzNj+8sZU9QxrlPBv8AwUQ8F67qkGl+IfCWoaa91IkUTWksd9lnYKNykQt1P8IY+gNY37AHwg8NHwld/FrWbGK81e4vJLaweVQ/2aGAAM8efuu7lgW6hVABALZ/QrU/CfhXWtRtNY1jRrK/v7Ahra4nt45ZoCDkGN2Ushzz8pFdVX2UG4ct/O55OF+t1oKrzpX6W6FHx74y074e+DdX8batDLPZ6NbtcSxwBTKyr2UMVXP1Irx/4EftLeEvj7c6vZ+HNMvtOl0ZIpJftYi2ssxYLtMbsc/Kc5A+prZ/ac/5IB46/wCwZL/SvhT/AIJtf8h3x1/17WH/AKHNUU6MXSlN7o2xGMnHF06S2a/zP1C8VeIbPwj4Y1jxXqEcktrotncXsqRAGRo7aNpGCBioLEKcZIGepFeAfAz9qbwb8ede1Dw94d0q/wBPuNOtvtTNdCLY0e9UwDG7HdlhxjGO9en/ABs/5Iz49/7AGqf+kklfmP8A8E5f+Sn+Jv8AsD/+3EVFKjF05Se6DF4ycMTTpR2e5+j3xx+N/h34EeGLPxP4jsbq/hvrtbOOO0CFhIyPJlvMZQFwh6ZOccd6+cNd/wCChPwksNBs9Q0TS9R1PUrtGZrNlSD7OVcqFmlLMuWA3L5YfgjODxVL/gox/wAkk8Pf9hyP/wBJrisj/gnr8N9Bt/A2pfEy7tI5tZvr2S0gmdQzQ20KJkRkjKl3Zt2OoCjtWkKVNUvaSRz18ViJYt4em0lbtexseAv+ChXw58RapFpnjLRLrwwLhwi3IlW7tkz3lYLG6j3CNjqcDmtb4lft9fC7wdqU+jeErC48W3Ns+x5oXW3siRwwSZg7Pg91j2nqrEV4B/wUZ8H6NpfiPwl4xsLaOC+1qK7gu3QbTMbXyTGzY4LASFc9cADoBj6Q/YU+G2geHPg3YeOltI21zxK9xJLcsgMqQRzNDHErdQh8veQOpbnoMXKnSUFVtv0MaWIxcq8sLzK615rdPTbqQfC79vD4Y+PdZtPDviLT7nwtf3ziKKSZluLQyMQqIZlCspYngtGFHdhX3HX4uf8ABQPwlo3h74t6ZrWkWyWsmu6cJ7oRqFElxHK6GUgfxMu0E9yMnkmv1k+FGrXOvfC7wdrl4zPcajo2n3EjMcsXlt0diT3JJrHE0YqMZx6nbl2LqSqToVXdx6ngnjj9sv4a/D34o3Hww8SWGoQy2c0ENxfKkTW0XnojhyPM8woiuCxC54OFPGfJPE//AAUY8A6fqBtvCnhi+1m2RyrXE8qWYYA43RptlYgjkbgh9QK+I/2trObUf2oPFen2+PNurmxiTPTc9rAo/U1+2/gD4deFfhx4PsvBfhuxigsbaJY5MIoa4faA8kvHzu/Vifp0wK1qU6UIxk1e5yYfE4mvVqQjJRUXva/U8d+Df7Wfwq+M+pf8I/pMtxo+tFcx2eoKkbT4GW8h0d1fb/dyHxk7cAkfSGo/8g+6/wCuT/8AoJr8N/2rfBNv8Cv2gIdS8AgaVDcR22tWKQjalrL5jKyoOgUSxFgo4AYKBgAV+1Gi62PEvgaw8RqAo1XTorsBeg8+ESce3NZYijGKjOGzOzLcbOcp0qvxR/E/GT9gz/k4Oz/7B97/AOgCv2g8beJdO8G+D9a8WavC9zY6PZz3U8UYVneOFC7KoYhSSBgAkD1Nfi/+wZ/ycHZ/9g+9/wDQBX60ftA/8kN8ff8AYD1D/wBEPW2OV6yXocWQyccJJrz/ACPKf2bPjn8J/ijf61ofw18JN4XeyRLq4Atra3jm3tsBP2c8tn1H419Tapqmm6Jp1zq+sXUVlY2aNLNPM4jjjRRkszNgAAdzX5N/8E3/APkdvGH/AGD4P/R1en/8FFfHuo6X4Y8N/D6wlaKDW5Zru8CnG+O12CJD6qXctj1Rairhk63IjbC5k1g/bz3X+Zynx8/ax/Zz+IJttDv/AAdfeObbSpneGR7ubS7cswALoYm8x+Bj95GMc468+kfBf9tj4GfZNN8CzaHJ4BtYcQ24+SWwjyeN8y7XUsTlnePGcs79TXZ/sRfCfw94R+EmmeOWtI5PEHiVZJ5bplzIluXKxQox5CbVDsBjLHnOFx5p/wAFBPhZ4dm8E2XxT06yjt9as7yK2u5o1Cme3mVgplx95kdVCsecEjpjFr2Tl7Kz+8539ahT+t3V7Xat09dz9HI5I5o0mhcPG4DKynIIPIII6g0+vib9g7x9qPjD4MvomrStPP4Xu2sonY5P2VkWSFc9fkyyD0VQK+2a4atPlk4s97C4hVacai6hXk/xY+Nfw9+C+jpq3jjUPJe43C3tIV8y6uCvURx5HA7sxVQSAWBIz6xX4S/EO41H9ob9rSXw7qFy62VzrI0mHB/1NjaylGMYPAJVXkx/eY+ta4Wgpt82yOTNMdKjBKCvKTsj6rv/APgpH4cjv2j0vwPd3FlniWa9jhlI9TEscig+3mfjX158DPj74V+PWkahqnhixvbA6XJHFcJeRoo3yKWHlujurAY56EcZAyK9O8O+DfCvhPw9D4U8OaVb2GkQp5Yto4wIypGDvB++W/iZsljySTVrQfDPhzwtaNp/hjSrTSLV3MjRWcEdvGXPVisYUEnHJ60qk6bVoxt8ysNQxMZJ1Kia7WscB8Wvjb8PPgrpEeq+OL8xSXO4W1pAvm3VwV6+XHkcDuzFUBIBYEgH4ruv+CkfhtNRMVl4Iu5bDdxNJeRxzbfXyhG659vM/GvlH4h3V/8AtC/tZyeH9RuXWzutZGkQ858mxtZTGdg7EqryY/vMa/bfR/BvhTQPDUXg3SNJtrbQ4ojCLMRKYTG33gynIbdzuLZLEknJJredOnTS51ds4aWJr4mc/ZS5Yp22vc8o+DX7SXwx+OAltfCt1La6rbrvk0+9VYrkJ0LoFZkkUHqUYkZG4LkV75X4O/G7SW/Zw/aamv8AwCGsbfTp7fUrKNSQFinQNJD/ANcyS8eP7nBzX7radfQ6np9rqVtnybuJJkz12yKGH6GssTQUbSjszqyzHTq89Op8UXZnx3N+3P8ACLTvHWqeCdftNR0saTPd20t7LEjweZaFwwCxu0mHZNqYUkkjIHOPK9X/AOCj/g+DUfK0LwbfXtiDgzXFzHbSY9REqzD6ZcV8Iaj4Sj8eftQ6l4Mmdo4dZ8WXVtK6/eWKS9cSMPcLkiv3v0vwd4V0bw0ng7TNJtbfQ44jALIRKYDG33lZCCG3ZO7dncSSckmuitTpU7XV7nn4LEYrEc1pqKT7XPHPgp+038NPjlLNpvhqSew1i2QyyWF6ipKYxgGSNkZ0dQTg4bcOpUDFfQ9fhL4Nsovhj+2jZ6F4f3QWdn4pbT4VVj8ttczmAIT3Ajkwc9a/dqufF0VBrl2Z6GU42daElU3i7BXnPxY+Jej/AAh8C6h4+162nvLLTzCrRWwUysZpFiXG9lXG5hnnp69K9Gr5O/bd/wCTbfE3/XWw/wDSyKsaMU5pM7cZUcKU5x3SZ59N/wAFCPg6nhoavDp2qSam0rxLpxjjWQBVDCVpd5jEbE7Rgl8g/Jjk8v4Y/wCCjPgfUNSW18WeFb3RrV2Ci4gnS825ONzoUhYKOp27j6A15Z/wTx+G+g65rPiP4g61aR3dzoht7aw8xQ4ikmDvJKARw4CqFYcgFvWvU/8Agor4P0abwFoHjtbaNdWtdSSwacDEj280MsmxiOoV4wVz0ycYyc+g6VJVPZ2/E+ejisXLD/WedadLbnovxL/bq+D/AIHdbHw353i69eJJR9iKparvAYK8787sHkIjYPDYYEVx3gf/AIKG/DfXdQi0/wAZ6HeeGlmfaLhZFvbeMHvIVWOQDt8sbe/HNct/wTw+G2gN4X1r4oX9pHPqzX7WFpLIgZreKKJHdoifumQylWI5wuOhOed/4KOeEdGtZPCPjS0tkh1K8a5tLmVVAaZI1Rot5HUp8wBPODjoBhRpUuf2VvmVPF4v2H1rmVv5bdPU/Uu3uILu3iu7WRZoZlV0dCGVlYZDAjggjkGvin4h/tL/AAW8KfGxfBviHwZLqPiXTZ7a1XUxa2kjxtcKjp5cruJQoEgz0wc4B7+l/sh6tc61+zl4KvLt2eSO3ntgWOTstbmWBB9AqAD0HFfl9+0X/wAnkan/ANhbSf8A0TbVlhqCc5RfQ6syx8o0KdWH2mvxVz90q+KPij+3R8Kfh/q114d0S2ufFGpWbGOU2pSO0WRThkM75LEHuiMvvX1/4is77UPD+p6fpkogvLm1migkPRJXQqjfgxBr8L/2evFulfs5/HGWX4v6HNbyWsMtlJvh3zWE0jIRcKp6jYCNyZJRyU3A4M4WjGSbetuhpmuNnScIxdk92+h9jaF/wUe8HXFwY/E/g2/06Ls1pcRXbfisi2/86+/fB3izR/HXhfTfF+gNI2narCs8BljaJyjdCUYAj27EcgkEGuR0rWvg78dNDSeyfSfGemxFZDFNHFdeSzDjzIZVLRPjsyq1el2lpaafaQ2FhCltbWyLHFFEoSONEGFVVXACgDAA4ArKs4dI2Z14OFVazqKS6aW/IsUUUVgdwUUUUAFFFFABRRRQAUUUUAFFFFABRRRQAUUUUAa/g/8A5GK5/wCuB/mleo15d4P/AORiuf8Argf5pXqNedjfjPosm/g/NhRRRXIesFFFFABRRRQB/9H9/KKKKACiiigAriPH3/IHh/67r/6A1dvXEePv+QPD/wBd1/8AQGrowv8AERwZp/u8/Q46iiivUPlgooooAKKKKACiiigD8Jv2Zv8Ak73Rf+wjqn/pPcV+7Nfken7DP7QWkeMbjxh4U8UaLpd79pnmt54ru8jmjExYHDLa8EqxBwe5ru/+Gdf24v8AorFv/wCDXUP/AJGr1MUoVGmpI+YyuVbDwlCVJu7v0P01rP1XSNK17T5tJ1yyh1CxuV2ywXEayxSL6MjgqR9RXzf+zv8ADz4+eA7jWR8ZfF0Hie2ukh+xrHcz3LxOpbzCWnhjIDArgAnp0FedfHP4FftCa78SJviR8HfHJ0xJYoVOnyXU9uqtAgXCqokhlDkbiHVRk8561xKkubl5vmezPFT9kp+zb8upz/xs/YT+HWt6RqPiH4aF/DerwRSTLa7zJYzMoLFSr5aIt0BVti/3K8u/YJ+NvjbVvE9x8JfEN5JqmkpYyXVm8zGSW1aFkUxq558oq3CnIUgbcAkVpal4F/4KF+N7O58JeI9bt7PS79DFPMZNPgVo24IL2cRnCsOCAORweK+iP2Yf2WLL4Cpea/rN+mreJtShEEkkSlYLeHIZo4t3zNuYAs7Bc4ACjBz2TmlTcZyTfQ8alQlLExqUKbgut9L/ACPn3/gpQrHT/h+4HyiXUwT7lbfH8q+pv2O5Ek/Zu8FtGwYCK6U49Vu5gR+BrT/aR+BFr8evAqaBHdrp2radN9psbh1LRiTaVaOQDnY4PJHIIDYONp+LfBHwU/bn+E8X/CE+AdbsbfRHlMvnLLaz20bvjcVF1A06juQseCcnBJNRFxnRUL2a7m9SNSjjJVuRuMlbT5f5H1d+2j4evPEP7PHiQWKGWXTjb3pUdfLglUyH/gMZZj7Cvgr9if4YfBX4tN4k8PfEfSF1PWrLybm0BurmBjbHKS4EEsYIR9mSRn5hX68+H9O1dvB+m6R43lh1TVDYwwalIqDyLifygtwwTao2O2442AYONo6V+cfjr9hbxp4X8W/8Jr+z54jXTjE7TQ21xNJb3FsT/BDOisHU5IxJt+Xhi3Jow9ZKDpt28wzLBydaGIjDmVrNH07/AMMW/sz/APQm/wDlQv8A/wCSK9X+G/wc+G/wigvrf4d6MukJqbRtcYmmnMhiDBMtO7kBdzYAIHJr4RPgj/goj4sgfQ9Y8TQ6Pavwbjz7K2bA7iWwiacfhg+tfaHwE+HHi/4YeBP+Ef8AHHiSTxRq091JdSXMjyyCPzFRfKR5mZ2VSpYEhclj8o75VuZR1nf5nVg3CU7xocvm0ke10UUVyHrH4N6Hcx/Cb9sUTeIyLW203xLOssjnCpb3MrKspJ/h8uQPn0r95OvIr40/aX/ZH0n433S+LfDt6mi+KooxE8kik212iD5BNtG5WXoJAGO35Spwu3580r4b/wDBQTwdp8Xgnw/r0UukW6+VFP8AaLOYJHjACS3Mf2lVUcKABtHCgV6NXlqpPms13PnMKqmElODg5RbumtT9Tq/EX9v2CSL4+GRxhZtKs3X3AMi/zU1+lH7N/wANvi38O9G1cfF3xY/ifUNSmieFWuri7W2RFbcA9wFILFuQqgDA5Pbm/wBqL9mC3+PdlY6to19HpfiXSUaKGWcMYJ4WO7ypSoLLtYllZVbGWBU5yM8NONOrq9DpzOhUxGG92NnvY+lfCN7b6l4U0XUbNxJBdWVtLGwOQyPGrKRj1Br8av2/tfsdZ+O0dhZyCRtF0m1tJsEHbK0ks5B99sq17J4T+FP7fHgjT4vh/wCGddt7TQoN0cU7T2k0USN/zzeWJ7lFH8IVRt7AVzGv/wDBPX4s6hHb6onivTNS1m9aWbUpLyW5Uea5BGyQQyvKSdxZ3CEkj5epO+HjCnPmckcGY1K+IoqnCk0+t/07n6efCv8A5Jh4P/7A+n/+k6V+NPw//wCT3V/7G2//APSiav2t8FaLdeHPBug+Hr5ke50uwtbWVoySheCJUYqSASpI4yAcdhXwD4X/AGPPiZon7RS/Fy71PSH0ca5dan5STXBufJmld1XabcJvAYZG/Ge9ZYarFc93udeZ4apP2PKr2aufpJSEAjB5Bpa+af2k/hF8RfirpGjH4aeKm8M6po00sv8Arp7dJ/MCgZlgJZSm0kfI2c9u/HCKbs3Y9mvUlGDlFXfYy/il+xz8FviWJ76LTf8AhG9XlyftemAQqzcnMkGPKfJOWIVXb+/X50/C/wAY/EX9mH9oAfCsap/aOlHVYLC9tQWa3mjuWQLNHGSfLl2Orcc5G1iRX0OPDX/BRrRhHotlrsF9bRARrc79Nlyo4yZLiITsfdgWro/gn+xX4j0X4gQ/FP4067DrOrW1z9tjt4HefzLrIZZbieVUJKNyFVSCwB34G0+jCajFqck0fNV6UqtSMqFJwknq3p/w57h+2b4av/E37PXiOPTY2mn04299sUZJjt5VMp4/uxlmPsK+Zv8Agm94mtTY+M/B0sqrcrJbX8UZPzOjK0UrAeikRg/7wr9O5oYriJ4J0WSORSrKwBVlIwQQeCCOor8y/HP7E3jvwV4yXx9+zdr402SJnlS0nmaGaFm6xwy7WSSNgcbJcDHDF81jQqRdN0pOx3Y/D1I4iGJpq9tGj75+KviW08HfDXxP4nvJVhTT9OuZFLHAMnlkRr9WcqoHckCvyc/4J7eHLnU/jLqHiDymNro2lzFpAPlWa4dI40J9WTzCP9016TrnwE/bU+OCW+ifFrxDbWGkW8iuUllt1RufviHT02yOozt8wjHZhk198fBP4KeFPgZ4R/4Rfw0ZLmW4k8+7u5sebcTYC5IHCqAMIg4A7kksa5o06bindvsZ+zqYnEQqODjGPfdv0Pln/goR8Rv7B+Hel/Duyl23Xia4864APP2S0IbB9N0pTHrtau//AGHfhz/whHwTtdcu4tmoeLJTqDkj5hb42W6/QoPMH++a8y/aB/ZN+LHxw+L3/CXS6xpNp4ciW2tIImnuPtUdpH80pCC3MfmM7SMBvxyAT3r9CdO0+z0nT7bS9PiEFrZxJDDGvRI41Cqo9gABUVKiVJQi/U2w+HnLFzrVFZLRf5/13Mnxfro8LeE9a8TMnmjSLK5vCnJ3fZ4mkxxzztr8S/gf4T1D9rT453cnxR1i4uI0tZtRutj7XeOOREW3hzkRoGlHCjhQQME5H7mX1jaanZXGm38QmtruN4pY25V45AVZT7EHFfllqv7GPxr+FHjeXxt+z34ggeOAt9lSaUR3qpJw0Uiyxm3lUersAeDtBAqsHUilJXs2RnGHnOVOXLzRW6R6t8ff2d/2d/hZ8FvFHibS/DEFnqEVqYrOaW6uJXFzMQkewSysCwJ3YA6AnoK8a/4Juf8AIy+N/wDr0s//AEZJXU337L/7T3xvkt5/jz4zgt7GzRnhs4ijETAELmK2jjt1JyQZcu4HGCK9d/ZJ/Zp8dfAXV/Ed/wCML7TbyPV4LeKIWEs0jK0TOzb/ADYYsD5hjGa0lUSpSi5XZyU8POWKp1YUuWK9F33SPD/+Ckeg3f2jwT4oRC1rtvLOR+yyZjkQH/eG/H+6a+vP2RPFGn+KP2fvCj2UivJpcDafcIDkxy2zFcN6EptcezCvUvih8M/DHxc8G3vgnxZEz2d1hkkjIEsEyfcliYg4ZfpggkEEEivzh039lr9qz4GateX3wS8TW97a3R2lY5I4mlUfdaa2u1a33DJwQ7Ec4IyazjOM6Spt2aOmrSqUMU68YuUZLW26P1gr4U/4KFKzfA2wKjIXXLUn2HkXA/mawvhr8J/2xdW+IWi+NPiv42NnplhcRyXOnxXhUTxxnPlm3s1S2IboST+B6V9a/Gf4WaX8Zfh5qfgPVJzaG7CSQXKrvMFxEd0b7SRkZ4YZGVJAIJyMoJU6kXe511XPEUJxUWm9rnzR/wAE9ZEf4GX6qwJTXLoMPQ+Rbn+Rr7e1H/kH3X/XJ/8A0E1+UfhH9nf9tD4IXN1pnws1ixay1Rlad4JoJIQy8KzR30QKtjqY1ORgZOBX6RfDnS/iFZ/Dqx0v4oalb6t4q8udbu6t1CQuXkcxYCxxD5YyinCDkE89TWKiuZzTTuRlVWapqjODTS67H5AfsF/8nBWn/YOvf/QRX7M+O/COn+PfBmteDNUH+jazaS2zHGdhkUhXHujYYe4FfCH7M/7IPxK+DPxRg8beKNS0i6sYrW4gKWc1w8u6UAKQJII1xxz81fo3TxtVOpzRZnkmFlDDuFVW1Z+CnwH+LOr/ALN3jTxrpWrIYriSwvrFoTyq6nZ7jblvYSBk+j17R/wT6+HsviP4iax8T9VUyxaBCYoJH5LXt4CGYE9SsW/d/vg16v8AtEfsTeM/iZ8UdQ8deAdQ0qys9WjikuIr2WeJxdKuyRlEUEoKsFViSQdxbjufrf8AZz+ED/BL4X2Xg29khuNUaWW6vprcsYpJ5TgFSyqxCxqiAlRnbnArpr4mDptx3Z5uAyysq6jUXuQu1/X4ntOo/wDIPuv+uT/+gmvxG/YL/wCTgrT/ALB17/6CK/b27iae1mgTAaRGUZ6ZIxX52fsz/sg/Er4M/FGDxt4o1LSLqxitbiApZzXDy7pQApAkgjXHHPzVzYaolTmm9z08yw8516Moq6T1/A3/APgohodxf/CHRtat42caXq8fmkAkJFPDIu5vQbwi/VhWv/wT/wDEljqvwSl0GKQG70TUZ0lj/iCXGJY2+jEsAfVT6V9geMfCWh+O/C+p+D/EkH2jTdWhaCZAcNhujKezKQGU9iAa/MtP2Q/2i/gt4nvfEvwE8UW88L5SJGkWK5kibkLPDPGbV9nYluT8wVTwKpTjKl7NuzM8VRqUsUsTCPMmrO259Mft0a/ZaR+zzrGmXMirPrdzZWsCnqzJOlw2B7JETn/61eI/8E3P+Rc8cf8AX3Zf+i5Kwde/ZK/aY+NCtrvxl8ZWZvrW2cWFoWyizHosi28SwxKTgu8ayM2ACOhH0h+yT8APGPwF0nxHYeMLywvJNXnt5YjYSSyBRErq2/zYosH5hjGauThGi4KV2ZU41qmNjWcGo2tr8z59/wCChHxW8T6NcaL8LtEu5LGw1K0a9vjESjXCtI0UcTMP4BsYsvQ5GegrtfgB+xn8HL74Z6B4q8dWD+IdU16zgv2L3E0MMC3CCRI40gdM4VgGLlsnJGBwPXf2n/2ZrP4+aVZ3+l3qaZ4l0hHS2mlBME0TkExTbQWAB5VlB2kn5Tnj5i8N/CH9vPwfpcfw28OeJbS08P26NFFcie3eONH6iOV4Wu0Az8u1Rt/hxRCadJRhKz6k16Eo4qVSrTc4vbrb5Hyf+1v4e8A+EfjLe+Fvh3Yw6fp2l2tvFNFA7Ov2kgu+SxY7gGUEZ4Ix1r9z9NsU1TwPa6ZIcJd6ckJPoJIQp/nX5a+Iv+CePxNuo7O+0/xVpuo6rdiSbUpL2S4jHnu2f3bLFK0ueSzvtLH+EV+smj2cun6RY2ExDSW0EUTFeVLIoU4zjjipxdWLjFRd7GuUYapGrVlUhyp2/U/D79jDVk8FftIafpWvf6HNeJeaWyyDBS4I+VDnoxkQJ9Tiv3Qd0iRpJGCIgJJJwAB1JNfn5+0N+xTcfELxbL8RPhdqsOja3eyia7gumeOB5Rj9/FJEjvHISMsNpDMd2VOc8LL8Iv28fHOkz+A/F3i62sdBZVglmkmg3zwjgjzLWE3D7h1EjLv6MeTVV+Sq1Pmt3M8D7XCKVF03LXRr9ex8ofDvXLXxP+2Hp/iSxYPbar4sluomAwDHPdO6n8QRX73V+Xfw9/YV+IHw9+L+geL7XXdMv9B0S+t7kl3niu5EjwXxEIWjUls7V80jGMtX6iVnjqkZNcr6HRkeHqU4z9qrNsK+Af8AgohoN3qHwl0bXLZC8ek6qnnEfwRzxOgY+28Kv1Ir7+rnvFnhbQ/G/hvUfCfiW2F3pmqQtDPG3dW7g9QynBVhyCARyK5qNTkmpHpY3D+1pSp9z45/4J/+KNP1b4KTeHIpF+26DqE6yx5+YR3OJY3x6MS6j3U19z1+U1z+xx8e/g94qn8VfADxRHNHysavILe6aMnIjmjkU20yjjliASM7BxXU6V8Jv26vHWtWF7478cf8I9aWkqGRYbxYGeMMC2ItNRY5Dj/now+tdValCUnNSVmeXg8VVpU40Z0ndaabfefYH7SsElx8A/HccQ3MNKuH/BBuP5AGvgT/AIJu3tvH4r8aaczgTz2VrKi55KRSOrH8C6/nX6u6nptjrOm3ekanELizvopIJo26PFKpV1PsQSK/KnVf2MPjn8J/GbeMfgHr0NwsLt9l3Srb3iRv1jlWVfIlUDAO5sNjJQdKWGnF05U27XHmVGpGvTxEI3S3S3Pvj9pDX7Hw38CfHN/fyCNZ9JurRMkDMt5GYIwM9SWcV+cn/BOX/kp/ib/sD/8AtxFXot/+zX+1d8chaR/HTxhb2WmWZZ0tUMTP5gHynybSNIMnJHmMzMoJwp5B9O/ZP/Zb+IHwJ8Zax4h8Xahpd3bahYfZY1sZZ5HD+aj5YSwxDbhT0JOe1aLkhSlHmu2c81WrYqnV9m1FdzP/AOCjH/JJPD3/AGHI/wD0muK7b9gv/k32z/7CF7/6EK6z9q/4JeKvjr4G0rwz4RurK0urHUUvHa+eSOMxrDLHhTFHKd2XHUAYzzXQ/sz/AAp8RfBn4XQeCfFFxa3V9FdXE5ezd3i2ysCoBkSNs+vy1k6kfYKN9bnXHDz+vOpb3bbnx/8A8FKP+PP4ff8AXTVP5W1fWP7In/JuXgr/AK95/wD0plrhv2uf2efGnx8g8LReD73T7M6I14Zvt8kse77QIduzyopc48s5zjtjPb2/4FeA9Y+GPwn8PeBNfmguL/SYpI5XtmZ4WLzPINpdUYjDDqo5oqVIuhGN9b/5hQw81jqlRrRrf7j83v8Ago7/AMlA8J/9guT/ANHtX6T/AAL/AOSJ/D//ALF/Sv8A0kjr5m/ay/Zg8ffHfxRoet+EL/TLODTLN7eRb6WaNy7SFwVEUMoIwe5H0r65+G3hy+8HfDvwv4S1N45bzRNLsrGZ4SWiaS2gSNyhYKSpKnBIBx1A6UVqkXSjFPUMHh5xxdWclo7WPxK/ar1D+yf2qvEuq7S32O80+bA6ny7aBsfpX7uaZqNlrGnWur6bMtxZ3sSTwyKcq8cihkYH0IIIr8J/2ptNTWf2r/EWkSSGJL6+06AuBkqJba3UkDjOM5xX1DafBb9uL4T6V/wh/wANvFdtqegBnWERyW++GNjxgXse6HI52xOQpyQc8104impQhrZ2PMy/Ezp16zUHJXe3qzw79vvxJb698dY9JsZBN/YemW1pIqc7ZneScj67ZF4/rmv108EaJc+GfhXoHhu8XZcaVotraSD0eC2WNh+Yr4e+Bn7EGs6H4zg+I/xp1WHVtQt5/tkdnC7ziS6J3iW6mkClyr5YqAQzYJcjKn9GruJp7WaBMBpEZRnpkjFc+KqxtGEXex6WV4aop1K9RWcunkfiB+wZ/wAnB2f/AGD73/0AV+tH7QP/ACQ3x9/2A9Q/9EPXyF+zP+yD8Svgz8Urfxv4o1LSLqxitbiApZzXDy7pVAUgSW8a49fmr7h+KPhfUPG3w38T+D9Kkiivda066s4XmLLEsk8bIpcqrMFBPOFJx2p4qrF1VJPTQzynDVIYWUJqz1/I/Mf/AIJv/wDI7eMP+wfB/wCjq6j/AIKQ+Gr9m8GeMIo2ezjF1YzOB8qSNsliBP8AtgPj/dNex/sl/syePfgP4h17VvF9/pl5DqlrFBELGWaRgyPuJYSwxADHoTX1n8Q/h/4b+KHhDUPBPiyFptO1BQGKHbJG6kMkkbEHa6sAQcEdiCCQaqYhKvzrYjDZdOWB9hJWf/BueNfse+JrXxN+z14VaCVZJtMjksJ1B5je3kZVVvQmPY30YV5r+3/4ltNI+CEegPKoutd1G3jSPPzNHb5mdgPRSqAn/aHrXhtt+y7+1J8C9Zv7z4C+Job3Tr1seXvijkdB90zW92rW5dc4DqxPXG3JFWLL9kD48/GXxVbeKf2ivFCRW8Y2vFDKkt0qA/6uJIkFtCrdSyk88lCTTUKaqe05lbfzInWryw/1f2T5rWv0+89R/wCCeHhy5034S6z4huYmjGs6o4hLDAkhtokTevqPMMi/VTX37WF4Z8N6N4P8Paf4W8PW4tNN0uFLeCIc7UQYGSeST1JPJOSeTW7XFWqc83I9vBYf2VKNPsFfg3odzH8Jv2xRN4jItbbTfEs6yyOcKlvcysqykn+Hy5A+fSv3kr40/aX/AGR9J+N90vi3w7epoviqKMRPJIpNtdog+QTbRuVl6CQBjt+UqcLt3wdaMW1LZnDnGEnUjGdP4ou59l9eRRX5Y6V8N/8AgoJ4O0+LwT4f16KXSLdfKin+0WcwSPGAEluY/tKqo4UADaOFAr68/Zv+G3xb+HejauPi74sfxPqGpTRPCrXVxdrbIituAe4CkFi3IVQBgcntnUoKKvzJnRh8dKpJRdNr1/rU/Kyw834Qftixtr5+xw6d4mbzJJPlUWl3MQsxz/CYZA+fSv3lr5I/aU/ZT0L47LH4h0y7Gj+KrOHyYp2G63uI1JZY51A3DBJ2uvIB5DAAD5osvhp/wUD8N6YngHRvEMb6LEnkR3SXVq2yIjA2TzRi8UKOFxgqOFxXTVcaqT5rNdzzMNGphJzjyOUW7q36nz/+2bqr+Ov2k77Q9AH26e0Sz0mJIvmL3GMmMY6sJZChHqMV+3ei6bHo2j2GjwnMdjBFAp9okCj+VfEX7Ov7GMHwy8QRfEP4jalHrnia3d5LeOAs1rBI+QZWeRVeWXBJBKqFJzhjhh94VliqsWowjsjqyrCzjKdaqrOT27H4W/D3/k91f+xs1D/0fNX7pV+bnhb9jz4maH+0UPi7d6npD6ONcutT8pJrg3PkzySOq7TbhN4DDI34z3NfpHTxtSMmuV9BZLh504zU1a7Pwx1j/k+mP/sdbb/0sSv3Or83r/8AY++Jl1+0kvxij1PSBoy+IYdW8kzXH2ryI51lK7fs+zftHA34z371+kNGMqKXLZ9AyjDzpupzq12FfJ37bv8Aybb4m/662H/pZFX1jXiH7RXw1134u/CTWPAXhue2ttQ1B7Vo5LtnSECGdJW3GNJG5VTjCnn8656DSmm+56GNg5UZxju0/wAj5O/4Jwf8iT4w/wCwjB/6Jrsv+Chv/JDtN/7Dtr/6T3Nd1+yX8BvF/wAB/DuvaR4vvLG8m1S6jniNjJLIoVI9pDGWKIg59Aa3/wBqj4N+J/jj8ObPwh4TurO0vLfUobxnvXkjiMccUyEAxRyHdmQY+XGM8+vS6kfb819Dy4Yap9Q9lb3rPT5nmX/BPv8A5IRP/wBhm7/9Fw15z/wUi/5FPwX/ANft1/6KSvpr9l34QeJfgl8NZfBviq5tLu9e/nug9k8kkWyVI1AzJHG27KHPy46c1yn7WvwD8YfHnRPD2m+ELyws5dJuJppTfSSxqyyIqgL5UUpJyOcgURqR9vzX0HVw1R4D2SXvWWhp/sVf8m0eD/rqH/pfcV+af7Rf/J5Gp/8AYW0n/wBE21frV+z18Odb+E3wg0HwB4jnt7nUdL+1ebJaM7wnz7qWZdrSIjHCuAcqOc9RzXyJ8V/2PPiZ46+Pt58VNI1PSIdJuL2xuVinmuFuAltHEjgqtuyZJjOPnx0yRV0KsVVm2+5jj8JUlhaUIx1Vr/cfpHXm3xD+EHw2+KtmLTx5oFvqjIu2Ocgx3MYznCTxlZFGeSA2D3Brr/Eml3GueHtU0W1umsZ9QtZ7eO4QEtC8qFBIACpypORgjp1Ffmzb/Bj9ur4Xia38CeNY9es3OESS6ScqgPBEepRlIye4Rj9TXLRhfVSsz1cbW5Uk6bknvbX8DxX9o/8AZ9vf2XtU0b4h/DHxHdw2d3cmCEtIEvLacKXA8yMKJI2UN1UYxht2c1+mf7NfxL1j4tfB7RPGXiFFXU5fOguWjXYkj28jR+YF6DeACQOA2QMDivh7VP2X/wBq347ajYXPxw8T2tjZ2JKqjNFI8at95orezRICxwASzqcdyABX6S/DzwJoPwz8GaX4G8NIy6fpUXloXILuzEs8jkAAs7kscADJ4AHFdOKqJwSbvI8zK8PONac4xcYPo+/odnRRRXnn0IUUUUAFFFFABRRRQAUUUUAFFFFABRRRQAUUUUAa/g//AJGK5/64H+aV6jXl3g//AJGK5/64H+aV6jXnY34z6LJv4PzYUUUVyHrBRRRQAUUUUAf/0v38ooooAKKKKACuI8ff8geH/ruv/oDV29cR4+/5A8P/AF3X/wBAaujC/wARHBmn+7z9DjqKKK9Q+WCiiigAooooAKKKKACiiigAooooAKKKKACiiigAooooAKKKKACiiigAooooAKKKKACiiigAooooAKKKKACiiigAooooAKKKKACiiigAooooAKKKKACiiigAooooAKKKKACiiigAooooAKKKKACiiigAooooAKKKKACiiigAooooAKKKKACiiigAooooAKKKKACiiigAooooAKKKKACiiigD8MP2jIZj+2PqShGJfVNKKjB5Hk24yPXpX7n0UV0Vq/Ooq2x5+CwHsZ1JXvzO/oFFFFc56AUUUUAFFFFABRRRQAUUUUAFFFFABRRRQAUUUUAFFFFABRRRQAUUUUAFFFFABRRRQAUUUUAFFFFABRRRQAUUUUAFFFFABRRRQAUUUUAFFFFABRRRQAUUUUAFFFFABRRRQBr+D/8AkYrn/rgf5pXqNeXeD/8AkYrn/rgf5pXqNedjfjPosm/g/NhRRRXIesFFFFABRRRQB//T/fyiiigAooooAK4jx9/yB4f+u6/+gNXb1xHj7/kDw/8AXdf/AEBq6ML/ABEcGaf7vP0OOooor1D5Y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1/B/wDyMVz/ANcD/NK9Rry7wf8A8jFc/wDXA/zSvUa87G/GfRZN/B+bCiiiuQ9YKKKKACiiigD/1P38ooooAKKKKACuI8ff8geH/ruv/oDV29cR4+/5A8P/AF3X/wBAaujC/wARHBmn+7z9DjqKKK9Q+WCiiigAooooAKKKKACivl/4z/ta/C34Mag/h7UHn1rXkUF7KxCsYdwyvnyMyqmf7o3OAQduCCfn/wAP/wDBR3wbd34g8T+EL7S7RjgTW1xHdsMnqyMkPHrhifQGuiOFqNXSOCrmmHhLklPU/SCiua8IeMfDXj3w9aeKvCN/HqWl3y7opo89uCrKcFWU8MrAEHgivmr4rftgeEfg745k8EeL/DerqypHKl1EsDRTQydJI8ygsoIKnoQQRis4UpSdktTeriqcIqcnp3Prqis3RtY0zxBpNnrui3KXlhqESTwTRnKyRyDcrD6g18j3n7a3w+f4kf8ACs/C+iap4jv2vBYpNZLAYZZs7WMZeVcopzlztXALZ280QpSleyCtiqdNJzdr7H2VRXnHxX+Jmj/CLwJf+PtetZ7uz08wq8VsEMrGaRYlxvZVwGYZ56evSvllv+CgvwZHhga19h1Q6i0zwrpwij87CqrCVpPM8sRkttB3F8g/JgZpwoTkrxRNfHUab5akrPc+7aK/Ofw5/wAFGvAV7eNB4p8K6hpUBYBJbeWO84J+86sISoA5O3cfQGvvfwt4r8OeNtCtPE3hPUItT0y9XdFPCcqexBHVWB4ZWAKnggGipQnD4kLDY6lW/hyudDRVHU9T07RdOudX1e5jsrKzjaWaeZgkccaDLMzHAAA6k18CeNP+CiHw50a/ey8F6Be+JEjYqbiR1soXH96PcskhH+9Gh9qKdGU/hQ8TjaVFXqSsfoTRXxh8Jf23/hb8S9XtfDWrW9x4X1a9YJCLpkktZJGOFjWdcYY9t6ICcAEkgV9n1NSnKLtJF4fFU6seam7oKK8H+Mf7R3wx+CCRQeLbyS41O4XfFp9mqy3TJnG9gzKqL6F2XODtzg18ij/gpJ4f+3+WfA10LHdjzftyebt9fK8rbn28z8a0hhqkldI56+Z0KUuWc9T9Mq5rXPGng7wxc21n4l12w0m4vTiCO7uooHmOcYjWRlLc8cZrzfwR8e/BPjr4XX3xcsob2x0PTRP54uYP34+zKGcqkTSBxzwVJ5yOCCB+Nn7SPxxsPjT8VrfxhpFvcW+j6bBBbWsVwFWUpG5kdmVGZQWd2x8x4Az6DTD4SU5NPSxz5hm0KNNTjq3t6dz+gCivhvwL+3d8PfHfjDR/Btj4d1aC51q6itIpGEDIjysFDPiTIUZyxAJA7V9deNfGvhv4eeGb3xh4uuzZaTp4UzTCN5du9gi/LGrMcswHTqaxnRlF2aO6jjKVSLnCV0jqqK/OrxF/wUa+H1o4j8K+FtS1TBIZrmSKzUgd12mckH3CmvUPhH+2v8LPilrln4VuYLrw7rN8yxwR3YV4JpWOBHHMhPzHtvVATgAkkCreFqJXcTCGa4eUuRTVz7Frmrzxp4O0/XIPC9/rthbazdY8myluokuZN3TZCzB2z2wKyviT8RPDvwr8H33jfxT5x0+w27lt4/NlZnYKqquQMknGWIA7kCvw18QfHK08Q/tLQ/G+8tZzp1tqtrdx23y+cLWz2KiddgcogJGcbieT1qsNhXUu+hlmWaRw/Kurf4dz+gSvlb9pP9pyH9nqTQrYeHX16fWxO4zcfZY40g2A/P5Uu5iXHAAwOSeRWN8If2y/A/xh8cWfgPRtC1OyvL1JnSWYQmFRDG0jbykhIyFwODyQK2/2l/jV8LvhXFoemfEvws3imPVjNLbxG3t7iOM2+wMxFwcBv3gxgHvyKUKLU1GUb+RdfGRnQlUpVLeZ7T8LvHcHxO+H+iePLeyk05NZg877PIdzRkMVI3YXcMg7WwNwwcDNd9Xjdt8XPD6fBNPjFpWkXb6NDp/25bKJIluEt4+GAXeIxsUFjhsBQcc8Vx/wJ/ag8EfHrUdT0fw/ZXmm3+mQpcNFdiP95EzbCyGN2ztbaGyB94YzzjN0pO8ktEbwxUFywlL3mvvPpSio5poreF7idxHFEpZ2Y4CqoyST2AFfIvww/bJ8DfFn4g23w/8AC2har5115pW5lSFYVjhUu0jgSllUgYHBOSBjJqY05STaWxpVxMINRk7N7H19RXnXxP8Aip4L+EHhv/hKvHF09rZPIIIvLieV5ZmVnWNQgIBYKcFiF45Ir4k1r/go94JguUXw54P1G+t/43up4rVx9EjE4P4sKunh5z1ijLE5hRpO1SVmfpBRXzB8F/2s/hf8atUHhvSftOka6yM6Wd6igzBF3OYZEZlbaOSDtbAJC4BI+mp54LWCS6upFhhhUu7uQqqqjJZieAAOSTUTpyi7SRtRxEKkeaDuiWivgbx3/wAFBfhf4dv5tN8H6VeeKJIG2mdWW1tXx12O4eRue/lgHqCRWJ4Z/wCCjHw+vphD4t8L6jo4ZgN9vJHeIuepbPksAP8AZVj7Vt9TqWvynG84wyly86/rz2P0Uoqpp99Bqdhbala7vJu40lTerI22RQw3KwDKcHkEAjoRVuuY9JMKKKKACiiigAooooAKKKKACiiigAooooAKKKKACiiigAooooAKKKKACiiigAooooAKKKKACiiigAooooAKKKKACiiigAooooAKKKKACiiigAooooAKKKKACiiigAooooAKKKKACiiigAooooAKKKKACiiigAooooAKKKKACiiigAooooAKKKKACiiigAooooAKKKKACiiigAooooAKKKKACiiigAooooAKKKKACiiigDX8H/8AIxXP/XA/zSvUa8u8H/8AIxXP/XA/zSvUa87G/GfRZN/B+bCiiiuQ9YKKKKACiiigD//V/fyiiigAooooAK4jx9/yB4f+u6/+gNXb1xHj7/kDw/8AXdf/AEBq6ML/ABEcGaf7vP0OOooor1D5YKKKKACiiigAriPiX4rPgX4e+JPGKqHk0bT7m6jU9GkijLIp9i2BXb15T8dPD154q+DnjLQNOQy3d3pd0IUHV5FjLoo92YAVUEuZXMq7ahJx3sfjL+zVq3wxu/i5deOPj1qsRt7dJbxftkbzrd6hK4w0iqj7guXfkY3BfpX3D+0t8Yv2Z/i18J9Y0WDxLa3ut2ULXOlkQzrIt1GMhEZogAJANhBODnnkAj4y/Y58FfCj4i/Ea98G/FHTl1D7bZtJpytcT2+biFgzopgkjJJj3Ng54U4r9OP+GLf2Z/8AoTf/ACoX/wD8kV62KnCNROV7o+UyujXnhnGny2d73vc+Qv8AgnF4w1BNe8V+AZJS9jLax6lFGTxHLE6wyFR/tiRN3+6K+yf2ovgNa/HHwC9vYIieJtHDz6ZMcDcxHz27E/wSgAZzwwVugIPb/Dn4BfCT4Tapc618P9AXSr27hNvLL9ouJ2MRYOV/fySAAsoJxjoKd8cfi/onwU+H974x1XbNcj9zY2pODc3Tg7E9dowWc9lB74B46lbmq81M9jD4NUsI6WId0r/cfjf4R/aY+Inw0+EviL4KokkNxLK0FtPISk+nI5YXcQU8hifu9CjM564x9y/sOfs9f8IboS/Fvxbbbdb1qLGnxSD5rWzcf6zB6PMOfUR4H8TCvzhm8AfFL4p+GvF3x4nt2vbOzvPNv58YaSSYlpWiQDlIcqXxgIrDsDj9aP2Qf2gY/jD4JGga/OP+Er8PRpHcg8G6gHyx3IHcn7smOjc8BgK7cZpB8nzPDyZqVaPtm9F7t/6/r7i/+27/AMm2+Jv+uth/6WRV8df8E9fhl4f8R694i8f69Zx3sug/Z4LFZVDrHNNvd5QCMb1CKFPbce+DX2L+27/ybb4m/wCuth/6WRV81/8ABN3xDZCDxr4UkkC3Za0vY0J5eMB45CB6Idmf94VhSbWHlbv/AJHoYqMXmNNS7f5n1J+1v8K9A+Inwc1/U7u0jOseG7ObULK62/vY/sy+bLGGHJWRFKlTxnDYyBXyX/wTj8aaidQ8VfD2ebfYiGPU4Iz/AMs5AwhlK+zBo8/7o96+6f2j/Etr4U+BnjbVLqVYTLplxaxFu812hgjAHc7nH/6q/O7/AIJx6FdT/EPxV4mVD9msdLWzZu3mXU6SKPygalR1oSvsVjElj6Tju1r+J65/wUU8fahpPhTw58PtPlaKHXZZrq82nG+K02eXGfVS77seqCsP9kn4kfs2fCH4cW11r3iK0tPF+rGSTUJHgmeaNN5EcAdYjhAiqxAOCxJ9MZ3/AAUi8PXhl8FeK40LWgF3ZSP2WQ7JIwf94B8f7prrP2ZP2fP2b/iz8HtG8Tap4bW/1mPzLbUWF9exkXMTH7yJOqqWQo4AAGGFaLkVBc17eRzy9q8wnyWulpe/ltY+Uf2ydd+D3i7x1pvjT4TalBezanDINTFvHJEBPEV8uUh0X5nVsEjrtyeSSf1e/Z/8c3Xi74DeFvGeuSmW4OnkXMpOWkezZoXkYnqzGMsfc1xv/DFv7M//AEJv/lQv/wD5Ir27SvAXh3wx4FPw/wDCdmum6TFbT28EKs7BBPuLfM5ZjlnJJJJyawr14SgoK+nc78Dga1OtOrO3vdFfc/FH4PaNJ+01+0wl544LXNrqVxcalexljzbwKWjgBGCE+5FxghOmDX7kDwx4bGhDwuNKtP7GWPyhZeRH9mEY/g8rGzb7YxX4kfsaazF4D/aRsNI8Rf6HLeLd6S4kONly33UPu0kYQf7RFfunV5g2pJLaxhw7FOlKT+Jt3M3SNG0fw/p8Wk6DYwabYwZEdvbRLDEmTk7UQBRknPAr8Pf2xf8Ak6jW/wDe0v8A9JYK/dSvwq/bLIg/aj1yab5EH9mNk9NotYcn9DSy7+I/QfEatQj6r8mfurWZrGjaT4h0y40XXbOK/sLtdk0E6CSOReuGVuCK06/MD/goR8VvE+jXGi/C7RLuSxsNStGvb4xEo1wrSNFHEzD+AbGLL0ORnoK5aFJzkoo9XH4qNGk6klc+yYPiJ+zh8JrK60fTNe8OeHY7Zz59nZTW0cgkHB3wQHeX7HKk1+O37UXiL4ea18aLrxb8I72OWxvIoLl5baOSBVvVyJGVXVCGJVXJAwWJOc5r71+AH7GfwcvvhnoHirx1YP4h1TXrOC/YvcTQwwLcIJEjjSB0zhWAYuWyckYHA+D/ANrfw94B8I/GW98LfDuxh0/TtLtbeKaKB2dftJBd8lix3AMoIzwRjrXpYRQVRqLbZ83nEqzw8ZTikrq1t/8AI/erSbxtQ0qzv3G1rmGOUgdi6hsfrX4dw/8AJ8x/7Hd//S41+3Hhj/kWtJ/69IP/AEWtfiKCIP25czHYD44PX/bvvl/PIrDA7z9Duzx6UfVH7rV+VP8AwUn/AOQh4A/65al/6Fb1+q1flT/wUn/5CHgD/rlqX/oVvWWA/io68+/3Wfy/NH2j+zTZ2uo/s4+DdPvolmtrrS/KljblXRyysp9iDg1+V3w6urr9mb9rFNF1KRo7Cy1F9NuHbgPYXmBFK3sFaOb8K/Vv9lz/AJN98Df9g5P/AEJq+Gf+Cinw4+yax4f+KdjFiO/Q6besBx50WZIGPqWTev0QVthpr2koPZ3OHMaT+rUq8d4Wf5H13+2P8RP+FffAzWRbS+XqHiHGlW2Dz/pAPnEd+IVfB7Eivmz/AIJ1fDf7PpviH4q30WHu2GmWTEc+XHiS4YezNsUH1RhXyL8dPjbqvxx0v4c+HoPMuLnSdNSC5QZLzanK/ku2O5dY42X3civ2t+EngK2+GPw28PeBbYLnSrVEmZej3D/PO4/3pGY/jRVj7KlyvdjwtRYrGe1XwxWnqzpfFHhjwv4t0l9J8X6bbappu4StDdxrLFuTkMQ+Rx69q8kb4zfs3fD7RRpNj4p8Padp0BZBaafNBIqZ+8PItdxGe/y/Wvzr/b2+KvijVPiU/wALLe7e20LRoLd5LdCUW4uJ0Eu+TnDhVZQoPCnJ6kmvsbwJ+w78CvD+gWVv4n0l/EWrKitcXc9zPGrSEDcEihkRAgOdoIJx1Y9ay9jGME5t69EdX12pUrThQivd0bf/AAD8zptZ8J6d+1dY698Lp0fQT4jsp7MwK8MZjlmjaSNUYKyplmTbgDHAGMV+0Xx28Oa/4u+D3i7w14XBfVNQ0+aOBAQDKSMmME8ZkUFBnjnk1+Kniq18J2P7Uo07wNBFbaHZeIrO3to4WLxgQzRxsVYk5BdWOcnrX9AlbY125GjjyOHMq0H1fT57H4i/sf8Axd8DfArxt4gsPijYSabcagsdst69uzy2LwM/mxSIAZVWQlQ21SdyjcMcr+ucVr8Jfi/p9rry22jeMbSAnyLh4re+WJuCQrMH2MOMjgjvWB8Tv2f/AIT/ABcjd/GWgxSX7Lhb+D9xeLgYX96mC4Xssm5f9mvyc+M3w68W/sc/ErStX+HfiWf7NqaPNaSEhZdsLAPBcoP3cq/MvJUK2fugil7taV4u0hr2uCp8s0pU/wAUfuTRXB/C7xfP4++HPhvxpdQC2n1mwguZY1ztWSRAXC5527s7c9sV3QZWJAIJHX2rzmrOzPo4TUkpLqOooopFBRRRQAUUUUAFFFFABRRRQAUUUUAFFFFABRRRQAUUUUAFFFFABRRRQAUUUUAFFFFABRRRQAUUUUAFFFFABRRRQAUUUUAFFFFABRRRQAUUUUAFFFFABRRRQAUUUUAFFFFABRRRQAUUUUAFFFFABRRRQAUUUUAFFFFABRRRQAUUUUAFFFFABRRRQAUUUUAFFFFABRRRQAUUUUAFFFFABRRRQAUUUUAFFFFABRRRQBr+D/8AkYrn/rgf5pXqNeXeD/8AkYrn/rgf5pXqNedjfjPosm/g/NhRRRXIesFFFFABRRRQB//W/fyiiigAooooAK4jx9/yB4f+u6/+gNXb1xHj7/kDw/8AXdf/AEBq6ML/ABEcGaf7vP0OOooor1D5YKKKKACiiigAooooA/OH40fsMXmseLJfH3wV1iLQtQnn+1PZzs8McU+dxktpoVZo/m5CbcA9GUYUYMHhH/goteRHw7P4gitbPb5X2p5bANt6bvOjia5z/tfe981+nlFdSxcrWaT9TypZRS5nKDcb72dj5r/Zw+EvxK+F2mazJ8T/ABfJ4q1LWJIXCtPPcx23lBwdktwQzGTcM/Iv3R17eC/tD/sxfHL49fEKLVbnW9G0/wAMaeRBY25nuXmigYjzZWT7OEMz4yRvxwq7sDcf0OoqI4iSlzrc3qZdTlSVF35V5nGeDvAPhjwN4KsfAGiWaDR7K3Nv5TgN5oYHzGk4wzSEkvxySa+ALL9jT4sfDX4xn4g/BbW9JtdKtrky21tfz3KSG3k/1lrKI4JA0eCUB3E4w3DDNfplRSp15RvbqVXwFOoo3Xw7W6HyV+2wZT+zT4jMyhJDJp+4KdyhvtcOQCQCR74H0Ffm1+zZ8Efif48sL34h/CHxJFoXiDw7drCFmZ4g8cke7iRFkByRtaN02MDyex/Sv9ttHf8AZu8TBFLESWB4GeBdxEn8K8O/4JwI6+CfGDlSFbUIMHHBxEc4rto1HGg2u54uOw8amPhCX8v+Z574l/Z4/bN+OFza6X8WtdtINMsJNyGaaBYsngyLBYxgO4UnaZApwSNwBNfoJ8E/g14b+B/gqHwj4fZrmV3M95dyKFkubhgAXIGdqgABFydo7k5J9eorkq4mUly7LyPXw2W06U3U1cu7d2cL8Sfh14Y+Kvg++8E+LYDNYXoB3IQssMi8pLExB2up6HBB5BBBIP5uW37Jv7TnwS1y71f4GeKYLu3nIXasiwSyqM4863uVa2Yrk4Jdj3AGa/V2ilSxEoKy2Hisvp1mpS0a6rRn5iP8Hf27fiV5MPjjxynh+0jbDiK6S3coep2abGqyEdg7ge4r9H/DGk3Wg+G9J0O9vX1G4060gtpLqTO+d4Y1RpWyWOXI3HLE5PU9a3KKVWs5aWsVhcFGk2022+7ufAX7RP7FMXxK8Rz/ABA+G2pQ6Lr12wkure43LbTyjH75XjVmikOMt8rBjz8pyT5tF4E/4KHyWa+EG8RrFpyqIReNdWe/YP4vtCobzP8Atfer9RqK0ji5JWdn6nPUymk5OcW433s7XPF/gN4H8f8Aw/8AAKaF8S/ET+J9be4lne5aea52I4ULEsk+HYLgnkDqeO5+ev2qP2RdS+NOv2vjjwRqFrYa0kC211DeF0hnSPJRxJGjssgB2kFSGG3ldvzfdtFZxryjLnW50VcDTnS9jJXR+efwm8H/ALdWl+IdB0nxX4gtLbwrpE9stys5s55LiyhdRJGkkcMk5dowQGdlOeSwNev/ALT/AOzNZ/HzSrO/0u9TTPEukI6W00oJgmicgmKbaCwAPKsoO0k/Kc8fVtFU8TLmUloyI5dD2bpSbkn3dz8tfDfwh/bz8H6XH8NvDniW0tPD9ujRRXInt3jjR+ojleFrtAM/LtUbf4cVyniL/gnj8TbqOzvtP8VabqOq3Ykm1KS9kuIx57tn92yxStLnks77Sx/hFfrrRWn16ad0kjmeR0WuWbb7Xe3oZ2j2cun6RY2ExDSW0EUTFeVLIoU4zjjivzx/aK/Yw8V+NfiDc/E/4VapbWl5estzcWtxI8DrdRAYkt5URhlyoYhtuGyd3OF/R+isKVaUHeJ24rBU60OSaPiX4H6J+2ivjSwvfjFrloPC9oJVubRlsmuLjMLrEUa1hJ+WQoxLSKSAevQyftc/s4eOPj5deF5/B99p1muiJeLN9vlmjLG4MRXZ5UMuceWc5x2619rUVX1hqXOkkZvL4Ok6M22n3d2eZfBnwXqnw7+F3hvwTrcsM99o9qsEz27M0TMCTlC6oxHPdRWd8dvhgnxg+F2t+BUeOG8u41ks5ZchI7qFg8TMVDEKSNrEAnaTgHpXr1FZ875ubqdLoRdP2b2tY/Lv4HfsLeOfAvxQ0Pxl481HSLzS9GlN0IbOWeSV54wTAcSQRqAsmHJ3fw4xzX6iUUVdavKo7yMsHgqdCLjTR8PftR/siN8a9Vh8a+DdQg0zxIsaQTpd7hbXMSZ2sWjV3SRQcZ2sGAA4xk+P2Xwr/b71DSD8P7rxZb6bokEQt1uWuIA7xJwAtxBC150GMsQSOCa/UGirhipJKOjOerlVOU3NNpveztc/KOx/4J++PPDXjjw/rWgeIdNvtN0yezublrkzQTtJDKHlEcaRSrtwMLmTJ74r9G/ir4P1Xx98Pta8IaJqz6HfalCqRXibt0TK6v8AwMrYYLtOD0PfofQaKmpiJSab6GuHy6lSjKMFoz8v7b4Z/wDBQL4d239leFvFcOu2pOQxube7KjoAG1OIOox/CpwKz4v2Pvj58ZvFVr4q/aE8UwxRIqo8cLrNdLEpz5cUcSLbRBufmUnB5KMa/VCitPrkuiV/Q5v7GpvSUpNdm9Dlm8Mw6f4Lbwd4Xb+yorewNjZMmf8ARwsXlxMO/wAnB9eK/NH9nv8AZK+Ofw++Nen+MPEc9vY6bpcsrXFzFd+a18jowKIq/OQ7EFvNCcc4JAFfqvRWdPESiml1OrEYCnUlCcvs7BRRRWB2hRRRQAUUUUAFFFFABRRRQAUUUUAFFFFABRRRQAUUUUAFFFFABRRRQAUUUUAFFFFABRRRQAUUUUAFFFFABRRRQAUUUUAFFFFABRRRQAUUUUAFFFFABRRRQAUUUUAFFFFABRRRQAUUUUAFFFFABRRRQAUUUUAFFFFABRRRQAUUUUAFFFFABRRRQAUUUUAFFFFABRRRQAUUUUAFFFFABRRRQAUUUUAFFFFABRRRQBr+D/8AkYrn/rgf5pXqNeXeD/8AkYrn/rgf5pXqNedjfjPosm/g/NhRRRXIesFFFFABRRRQB//X/fyiiigAooooAK4jx9/yB4f+u6/+gNXb1xHj7/kDw/8AXdf/AEBq6ML/ABEcGaf7vP0OOooor1D5Y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1/B/wDyMVz/ANcD/NK9Rry7wf8A8jFc/wDXA/zSvUa87G/GfRZN/B+bCiiiuQ9YKKKKACiiigD/0P38ooooAKKKKACuI8ff8geH/ruv/oDV29cR4+/5A8P/AF3X/wBAaujC/wARHBmn+7z9DjqKKK9Q+WCiiigAooooAKKKKACiiigAooooAKKKKACiiql/dLY2c12/SJSfqew/E1zY3GU8PRniKztCCbb7JK7f3GlGlKpNQgrtuy+ZPHLHMGMbBtjFTjsR1FSV534M1J3uLmzmbJlzKM92/i/P+leiV8Z4a8c0uIsop5pSXLzNprs02rfdZ+jPY4iyWWX4uWGk72s0+6a/pBRRRX3h4YUUUUAFFFFABRRRQAUUUUAFFFFABRRRQAVHLNHAnmSsFXIGT6scD9TUlcD42vyiQWEbYLHzGx1wOF/XP5V8P4jcZ0+H8mr5pUV3BLlXeTdkvvd35Jns8P5PLH4uGGi7X3fZLVnfUVnaTejUNOgu/wCJ1+b/AHhwf1rRr6rK8xpYzDUsXQd4VIqSfdNXX4M83E4eVKpKlNaxbT9UFFFFdxgFFFFABRRRQAUUUUAFFFFABRRRQAUUUUAFRrNG0rwqwLoAWHoGzj+VPJCgsxwByTXmWj60ZfE0k7n93eEoM9gPufyx+NfnPHHiLhskxeX4WvvianJ6K1ub5ScE/JvsfQZLkFTGUq9WH/LuN/V9vuTPTqKKK/Rj58KKKKACiiigAooooAKKKKACiiigAooooAKKKKAGu6xo0jnCqCSfQChHWRFkQ5VgCD6g1zXi2++yaS0SnD3J2D6dW/Tj8aPCV99r0lYmOXtjsP06r+nH4V+c/wDERcN/rP8A6tfb9lz3/vX+H15fe9D6D+wKn9m/2j05uX5d/v0Onooor9GPnwooooAKKKKACiiigAooooAKKKKACiiigAooooAjaaNZVgZgHcEqPULjP86krzHVtbMfiaOdDmK0IjPuP4/54/CvTQQQCDkGvzngbxFw2eYrMMNQ3w1Tk9Va3N85KaXkkfQZ1kFTBUqFSf8Ay8jf0fb7mhaKKK/Rj58KKKKACiiigAooooAKKKKACiiigAooooAKKKzdXvRp2nT3efmVcL/vHgfrXBmmZUsHhquLxDtCnFyb8oq7/A3w2HnWqRpQWsmkvVl6KaOdPMiYMuSMj1U4P6ipK4LwRfl457CQ5KnzFz6Hg/rj8672vl/DnjOnn+TUM1grOa1XaSdpL71p5WPS4gyiWBxc8M3e2z7p6oKKKK+3PGCiiigAooooAKKKKACiiigAooooAKKKKACo5Jo4dvmMF3sFGe5PQVJXnfjPUnS6trSBsGHEp/3v4fy/rXwXiXx1S4cyipmdVc1nFJd23a3yV36I9zh3JZZhio4aLte7b7JL+keiUVVsbpL2zhu06SqG+h7j8DVqvtcHi6eIowr0XeMkmn3TV0/uPHq0pQm4TVmtGFFFFdBmFFFFABRRRQAUUUUAFFFFAGv4P/5GK5/64H+aV6jXl3g//kYrn/rgf5pXqNedjfjPosm/g/NhRRRXIesFFFFABRRRQB//0f38ooooAKKKKACuO8cW8k+ib0GRDKrt9MFf612NMkjSaNopVDI4IIPQg9aulPlkpGGJo+0pyh3PF43EiK69CKfW5e+DdQtpWfR5VeFuQjnDD2z0P6Vm/wBheKf+fNf++0/+Kr11Ug9VI+Tnhq0XaUH8lcq0Va/sLxT/AM+S/wDfaf8AxdH9heKf+fJf++0/+Lp80f5l95Psqn8j+5lWirX9heKf+fJf++0/+Lo/sLxT/wA+S/8Afaf/ABdHNH+ZfeHsqn8j+5lWirX9heKf+fJf++0/+Lo/sLxT/wA+S/8Afaf/ABdHNH+ZfeHsqn8j+5lWirX9heKf+fJf++0/+Lo/sLxT/wA+S/8Afaf/ABdHNH+ZfeHsqn8j+5lWirX9heKf+fJf++0/+Lo/sLxT/wA+S/8Afaf/ABdHNH+ZfeHsqn8j+5lWirX9heKf+fJf++0/+Lo/sLxT/wA+S/8Afaf/ABdHNH+ZfeHsqn8j+5lWuF8b33l20OnoeZTvb/dXp+Z/lXon9heKf+fJf++0/wDi68I129kvtUmlkx8p2DHIwvHH86/nT6TnGKy3huWEpS/eYh8mj15d5v0taL/xH33hzk8q+YKrUi1Gmr6rrsv8/kVtNvGsL+C7X/lmwJ916EflXuqsrqHU5DDIPsa+fK9j8HprWs6SPsMKzC1PlMSyg8DI4LDtX4v9ETjBUsXickqyspr2kb/zR0kvVxs/SJ9f4q5Q50qeMpxu17rt2eq+5/mdDRVr+wvFP/Pkv/faf/F0f2F4p/58l/77T/4uv7z5o/zL7z8S9lU/kf3Mq0Va/sLxT/z5L/32n/xdH9heKf8AnyX/AL7T/wCLo5o/zL7w9lU/kf3Mq0Va/sLxT/z5L/32n/xdH9heKf8AnyX/AL7T/wCLo5o/zL7w9lU/kf3Mq0Va/sLxT/z5L/32n/xdH9heKf8AnyX/AL7T/wCLo5o/zL7w9lU/kf3Mq0Va/sLxT/z5L/32n/xdH9heKf8AnyX/AL7T/wCLo5o/zL7w9lU/kf3Mq0Va/sLxT/z5L/32n/xdH9heKf8AnyX/AL7T/wCLo5o/zL7w9lU/kf3Mq0Va/sLxT/z5L/32n/xdH9heKf8AnyX/AL7T/wCLo5o/zL7w9lU/kf3Mq14frV9/aOpz3IOULYT/AHV4H+Ner+KY9c0TSJJ72BYVmPlKdyk7mB6YYnoCa8Ur+GPpecYqVTC5HRldL95O3d3jBfJcz+aP2fwqyhxjVxtSNm/dV/vf6fcz0PwPfcT6c5/6aJ/Jv6V6DXhelXr6fqEN0n8Jwc9MHg/pXvo0PxQwDLZoQeh3p/8AF1+n/Ra4xWP4eeAqy9/Dy5dX9iV3H/26PpFHzfiVk8qOP9vTi2qivouq0f6P5lairX9heKf+fJf++0/+Lo/sLxT/AM+S/wDfaf8Axdf0xzR/mX3n557Kp/I/uZVoq1/YXin/AJ8l/wC+0/8Ai6P7C8U/8+S/99p/8XRzR/mX3h7Kp/I/uZVoq1/YXin/AJ8l/wC+0/8Ai6P7C8U/8+S/99p/8XRzR/mX3h7Kp/I/uZVoq1/YXin/AJ8l/wC+0/8Ai6P7C8U/8+S/99p/8XRzR/mX3h7Kp/I/uZVoq1/YXin/AJ8l/wC+0/8Ai6P7C8U/8+S/99p/8XRzR/mX3h7Kp/I/uZVoq1/YXin/AJ8l/wC+0/8Ai6P7C8U/8+S/99p/8XRzR/mX3h7Kp/I/uZVoq1/YXin/AJ8l/wC+0/8Ai6P7C8U/8+S/99p/8XRzR/mX3h7Kp/I/uZyXim++xaRIFOHn/dr+PX9K8gR2jdXQ4ZSCD6EV13jO4u/7U/s67UI9oMMqkEBmAJ5BI6Yrj6/y9+kbxm8z4nqwoy9zD/u427rWT9ea6v2SP6Q8P8o+rZbFzXvT95/PZfd+Z7vp12t/Yw3a/wDLVQT7HuPwNXa4XwI2p36TaXYRrM8X7wAsAQp4OMkcA/zr0T+wvFP/AD5L/wB9p/8AF1/oN4Y8XQzvIsLmTkuaUbS/xx92X4pteTR+E8R5PPB42rh4wdk9NHs9V+BVoq1/YXin/nyX/vtP/i6P7C8U/wDPkv8A32n/AMXX3nNH+ZfeeL7Kp/I/uZVoq1/YXin/AJ8l/wC+0/8Ai6P7C8U/8+S/99p/8XRzR/mX3h7Kp/I/uZVoq1/YXin/AJ8l/wC+0/8Ai6P7C8U/8+S/99p/8XRzR/mX3h7Kp/I/uZVoq1/YXin/AJ8l/wC+0/8Ai6P7C8U/8+S/99p/8XRzR/mX3h7Kp/I/uZVoq1/YXin/AJ8l/wC+0/8Ai6P7C8U/8+S/99p/8XRzR/mX3h7Kp/I/uZVoq1/YXin/AJ8l/wC+0/8Ai6P7C8U/8+S/99p/8XRzR/mX3h7Kp/I/uZVoq1/YXin/AJ8l/wC+0/8Ai6o6lZeIdKsJ9Ru7VEigUsxLr/Ru5rnxeNo0KU69WaUYptu+ySu39xdLDVpyUI03d6bM8q8YX32rVPs6nKWw2/8AAjy3+H4Uvg+++y6p9nY4S5G3/gQ5H9R+NctLI80jyyHLOSxPqTyaWKV4ZUmjOHQhgfcciv8AJheJeI/1s/1m1v7Xnt/cvbl/8A90/qJ8O0/7L/s7py2+e9/v1PoCimadY+IdUsYNQtLVHhnUMp3r3+rVd/sLxT/z5L/32n/xdf60YXGUa9KFalNOMkmnfdNXTP5dqYatCThKm7ryZVoq1/YXin/nyX/vtP8A4uj+wvFP/Pkv/faf/F1vzR/mX3keyqfyP7mVaKtf2F4p/wCfJf8AvtP/AIuj+wvFP/Pkv/faf/F0c0f5l94eyqfyP7mVaKtf2F4p/wCfJf8AvtP/AIuj+wvFP/Pkv/faf/F0c0f5l94eyqfyP7mVaKtf2F4p/wCfJf8AvtP/AIuj+wvFP/Pkv/faf/F0c0f5l94eyqfyP7mVaKtf2F4p/wCfJf8AvtP/AIuj+wvFP/Pkv/faf/F0c0f5l94eyqfyP7mVaKtf2F4p/wCfJf8AvtP/AIuj+wvFP/Pkv/faf/F0c0f5l94eyqfyP7mVao6leLYWE923/LNSR7t0A/Otj+wvFP8Az5L/AN9p/wDF15z47fUrEQ6VfxrC8n70gMCdoyBnBPfP5V8B4o8XxyPIcVmKkueMbR/xy92P3N3fkme5w3k88ZjqVCUHZvXR7LV/hoecszOxdzlmOSfUmvYfC999t0iLccvB+7b/AID0/TFeOV2Xgqe8Op/2baKHe7HyqSACyAnqSB0zX+f30b+MnlnE9OnVl7mI/dyv3esX68yS/wC3mfufiDlH1nLZSgveh7y9Oq+7X5HqVFWv7C8U/wDPkv8A32n/AMXR/YXin/nyX/vtP/i6/wBQOaP8y+8/nD2VT+R/cyrRVr+wvFP/AD5L/wB9p/8AF0f2F4p/58l/77T/AOLo5o/zL7w9lU/kf3Mq0Va/sLxT/wA+S/8Afaf/ABdH9heKf+fJf++0/wDi6OaP8y+8PZVP5H9zKtFWv7C8U/8APkv/AH2n/wAXR/YXin/nyX/vtP8A4ujmj/MvvD2VT+R/cyrRVr+wvFP/AD5L/wB9p/8AF0f2F4p/58l/77T/AOLo5o/zL7w9lU/kf3Mq0Va/sLxT/wA+S/8Afaf/ABdH9heKf+fJf++0/wDi6OaP8y+8PZVP5H9zKtFWv7C8U/8APkv/AH2n/wAXR/YXin/nyX/vtP8A4ujmj/MvvD2VT+R/cyrXnnji+5g05D0/eP8AyX+teltonihFLtZoFUZJLpgAf8DrwLU719Qv5rt/4zx9BwP0r+ZfpT8YrAcPrL6UvfxErafyRs5fe+VejZ+i+GmTyrY516kWlTV9V1ei/V/In0S+/s/U4LknCZ2v/utwfy617dXz3XtvheLXdb0iK5soFmWP90zblB3KB1ywPTBr81+iFxgoyxWR1Zb/ALyF/lGa/wDSXbybPofFXKG1SxlOLb+F2+9fr+Br0Va/sLxT/wA+S/8Afaf/ABdH9heKf+fJf++0/wDi6/uTmj/MvvPxn2VT+R/cyrRVr+wvFP8Az5L/AN9p/wDF0f2F4p/58l/77T/4ujmj/MvvD2VT+R/cyrRVr+wvFP8Az5L/AN9p/wDF0f2F4p/58l/77T/4ujmj/MvvD2VT+R/cyrRVr+wvFP8Az5L/AN9p/wDF0f2F4p/58l/77T/4ujmj/MvvD2VT+R/cyrRVr+wvFP8Az5L/AN9p/wDF0f2F4p/58l/77T/4ujmj/MvvD2VT+R/cyrRVr+wvFP8Az5L/AN9p/wDF0f2F4p/58l/77T/4ujmj/MvvD2VT+R/cyrRVr+wvFP8Az5L/AN9p/wDF0f2F4p/58l/77T/4ujmj/MvvD2VT+R/cym7rGjO5wqgkn2FeFajeNf30123/AC0Ykew6AfgK9U8YrrOj6UVv4Vh+1ny1wykkdW6Me3H4149X8E/S64wVbGYbJKUrxprnlb+aWkV6qN36SP27wryhwpVMZUjZy91X7Lf73+R6X4JvvMtZbBzzCdy/7rdfyP8AOu5rxTQLySy1WF48fvD5ZzwMNxz074Ne6/2F4p/58l/77T/4uv276MvGKzLhuGFqy/eYd8ju9eXeD9Le6v8ACfHeIuTyoZi6lOLcaivouvX/AD+ZVoq1/YXin/nyX/vtP/i6P7C8U/8APkv/AH2n/wAXX9Ec0f5l958F7Kp/I/uZVoq1/YXin/nyX/vtP/i6P7C8U/8APkv/AH2n/wAXRzR/mX3h7Kp/I/uZVoq1/YXin/nyX/vtP/i6P7C8U/8APkv/AH2n/wAXRzR/mX3h7Kp/I/uZVoq1/YXin/nyX/vtP/i6P7C8U/8APkv/AH2n/wAXRzR/mX3h7Kp/I/uZVoq1/YXin/nyX/vtP/i6sQ+FPEF2Qt0UtYz97nccewXOfzFJzivtIaoVXooP7ix4KjabV7y9Ufu1j8vPuSP/AImvTqz9L0y20m0WztR8o5JPVmPUmtCvLxFTmldH0+AwzpUlF7hRRRWJ2hRRRQAUUUUAf//S/fyiiigAooooAKKKKACiiigAooooAKKKKACiiigAooooAKKKKACiiigDk/G+s/2F4avLxG2zOvlReu+TgEfQZP4V8f17P8YdZ8/ULXQ4m+W2XzZP99/ug/Refxrxiv8AN76SfFv9o8QywtN3hh1yL/FvN/faL/wn7NwXl/scGqj3nr8un+fzCvU/hNrP9n+IW02RsRagm0enmJll/TI/GvLKs2d1NY3cN7bnbLA6yKfRlORX5LwTxLPJ82w2ZU/+Xck35x2kvnFtfM+gzPBLEYedF9V+PT8T7joqjpl/Dqmn22o2/wDq7mNZB7bhnH1HSr1f664fEQrU41aTvGSTT7p6pn89zg4txlugooorYkKKKKACiiigAooooAKKKKACiiq93dQ2NrNeXB2xQIzsfRVGTWdWrGEXObslq35DjFt2R89fF/WftWrwaNE2Usk3OP8AppJz+i4/M15BV7VL+bVdRudSuP8AWXMjOfbcc4+g6VRr/JDxA4olnOc4nMntOT5fKK0iv/AUj+gspwKw2GhRXRa+vX8Qr6z+Hes/2z4WtWdt01r+4k9cp90/iuPxr5Mr1v4Raz9j1qbSJWxHfJlf+ukfI/Nc/kK/SPo6cW/2ZxHTozdoV17N+r1g/Xm0/wC3meNxjl/t8G5LeGv+f4a/I+kaKKK/0rPxUKKKKACiiigAooooAKKKKACiiigAqlqN9Dplhcajcf6u2jaRvcKM4/GrteR/F7Wfsmiw6RE2JL58t/1zjwf1bH5GvkOPeJ45Nk+JzKW8Iu3nJ6RXzk0ejlOBeJxMKK6v8Ov4Hzze3c1/eT31wd0tw7SMfdjk1Voor/I6tWlUm6k3dt3b7tn9BRikrI6rwXrP9heJLO9ZtsTN5cvpsfgk/Tr+FfYVfCdfX3gXWf7c8M2d07bpol8mX13x8ZP1GD+Nf2Z9E7i3XFZJUf8A08h+EZr/ANJdvVn5vx9l/wAGJj6P81+p11FFFf2ofmgUUUUAFFFFABRRRQAUUUUAFFFFABXjfxh1n7PpltokTfPdt5kg/wBiPoD9W5/CvZK+QvHes/254mvLlG3QxN5MXpsj4yPqcn8a/n/6SPFv9ncOyw1N2niHyL/DvN+lvdf+I+t4My/22MU3tDX59P8AP5HIUUUV/m2fs59FfB/WftOlXGiyt89m+9B/0zk6gfRs/nXsVfIvgHWf7E8UWk7tthnPkSem2TgE/RsH8K+uq/0m+jhxb/aXDsMPUd54d8j/AMO8H6W91f4T8Y4zy/2OMc1tPX59f8/mFFFFfvx8kFFFFABRRRQAUUUUAFFFFABRRRQAdOTXxz4w1n+3vEV5qCnMRfZF/wBc0+Vfz6/jX0n4/wBZ/sXwvdzI22aceRH67pOCR9Fyfwr5Gr+J/pY8W3nhskpvb95P11jBf+lP5o/TOAcvsp4mS8l+b/QKt2F7Np19b39ucS27rIv1U5qpRX8cUK86U41KbtJO6fZrZn6NKKknF7M+4bC8h1Gygv7c5iuEWRfowzVuvKPhJrP27QZNKlbMlg/y/wDXOTJH5HI/KvV6/wBc+BeJoZxlGGzKH/LyKb8pLSS+Uk0fz7mmCeGxE6L6P8On4BRRRX1h54UUUUAFFFFABRRRQAUUUUAFFFFAHB/EjWf7H8L3AjbE15+4T1+f7x/75z+OK+T69X+Les/btej0qJsx6emD/wBdJME/kMD868or/ND6RHFv9qcR1aUHenQXs16rWT/8CbXokftfB+X+wwcZPeWv+X4fmFex/B/Wfs2qXOiyt8l4vmR/9dI+oH1XP5V45WjpGoy6RqdrqcH37aRXx6gHkfiOK/PvDzimWS51hsyT0hJc3+F6S/8AJW/mevm+BWJw06PdaevT8T7boqG2uIru3iuoG3RTKrqfVWGQfyqav9badSM4qcXdPY/n5pp2YUUUVYgooooAKKKKACiiigAooooAKKKztW1GLSdMutTn+5bRs+PUgcD8TxWGKxVOhSlWqu0Yptvskrtl04OUlGO7PnP4raz/AGj4j+wRtmLT12e3mNy5/kPwrzCp7m4lu7mW7uG3SzMzsfVmOSagr/IjjPiOpm+a4jMqm9STa8ltFfKNl8j+hMtwaw9CFFdF/wAP+IV9h+DNZ/t3w3Z3ztulC+XL6704JP16/jXx5Xtfwc1nyru70KVvlnHnRj/aXhh+Iwfwr9h+jTxb/Z/EKwdR2hiFy/8Aby1i/wA4r/EfO8a5f7bCe0W8Nfl1/wA/kfQNFFFf6On40FFFFABRRRQAUUUUAFFFFABRRRQAUUUUAFFFFABRRRQB/9P9/KKKKACiiigAooooAKKKKACiiigAooooAKKKKACiiigAooooAKinmitoJLiZtscSl2J7KoyT+VS15r8U9Z/szw01nG2JtQbyh67By5/LA/GvnOL+IqeU5XiMyq7U4t+r6L5uy+Z25dg3iK8KMer/AOHPnDWtTl1nVrvVJvvXMjPj0H8I/AYFZlFFf5D4zF1MRWnXrO8pNtvu27t/ef0JTpqEVCOyCiiiuYs+j/hDrP2vRp9HlbMli+5P+ucnP6Nn8xXrtfJXw91n+xvFFrI7bYbk+RJ6YfofwbBr61r/AEq+jnxb/aXDlOhUd50H7N+i1g/Tl93/ALdZ+LcZZf7HGOaWk9fn1/HX5hRRRX70fKBRRRQAUUUUAFFFFABRRRQAV5b8WdZ/s/w8umxtiXUH2n18tPmb9cD8a9Sr5U+Jms/2t4onijbMNiPIX6ry5/76yPwr8O+kJxb/AGXw3VhB2qV/3a9H8T/8BTXq0fUcIZf7fGxb2jr/AJfiefUUUV/mYftgVd06+m0y/t9RtziS2kWRfcqc4+hqlRW2HxE6VSNWm7Si00+zWqZM4KScZbM+47K7hv7OC+tzuiuEWRT7MMirNeVfCXWft+gPpkrZl098D/rm+Sv65H5V6rX+unBHEsM4ynDZlD/l5FN+UtpL5STXyP58zTBPD4idF9H+HT8Aooor6o4AooooAKKKKACiiigAooooAK+SviHrP9s+KLp0bdDa/uI/TCfeP4tk/SvpPxZrA0Hw/eakDiREKx/9dH+VfyJz9K+NiSSSTkmv43+ljxby0sNklN6y/eT9FdRXzfM/kj9H4By+8p4mXTRfm/0Eooor+Iz9NCvZvg9rPkajdaJK3yXS+bGP9tOoH1Xn8K8ZrT0bUpdH1W11SH71tIr49QOo/EZFfbeHPFLyXO8LmN/dhJc3+F6S/wDJW7edjzM4wCxOGnR6taevT8T7ZoqKCeK5gjuYG3RyqHUjurDIP5VLX+tkJqUVKLumfz+007MKKKKoQUUUUAFFFFABRRRQAUUUUAct401n+wvDd5fI22Ur5cXrvfgEfTr+FfHle1fGLWfOvbTQom+W3XzpB/ttwoP0GT+NeK1/nD9JXi3+0OIXhKbvDDrk/wC3nrN/faL/AMJ+y8F5f7HB+0e89fl0/wA/mFFFFfzyfXhX2N4P1n+3fDtlqDNulKbJfXzE+Vvz6/jXxzXt3wc1ny7i80GVuJR58Y/2l4cfiMH8K/on6M/Fv9n8QfU6jtDELl/7eWsX+cV/iPj+Ncv9thPaLeGvy6/5/I9+ooor/Rs/GwooooAKKKKACiiigAooooAKKKr3VzDZWs15cNtigRnY+iqMmoq1Ywi5zdktWxxi27I+e/i/rP2rVrfRom+SyTe4/wCmknPP0XH514/V/VdQm1XUrnUp/v3MjOR6ZPA/AcVQr/JDxB4olnOc4nMntOT5fKK0iv8AwFL5n9BZRgVhsNCj2Wvr1/EKKKK+NPRO9+G+s/2R4ptxI2Ibz9w/p8/3T/31j8M19X18KqzIwdDhlOQR1BFfZvhnV113QrPVAfmmjG/2deGH5g1/cP0T+LOfD4nJaj1g/aR9HpJeidn/ANvM/MOPsvtOGJj10f6f15G7RRRX9hn50FFFFABRRRQAUUUUAFFFFABVPUL6HTbG41C4OI7eNpG+ijOPxq5Xkvxd1n7HokOkRNiS/fLf9c48E/m2P1r5LjzieGTZPicyl/y7i2vOT0ivnJpHoZVgXicRCiur/Dr+B87315NqF7PfXBzLcO0jH3Y5NVaKK/yNrVp1JyqVHdt3b7t7n9BRikklsFFFFZFH0/8ACrWf7S8N/YZGzLp7eX77G5Q/zH4V6bXy18L9Z/svxPHbSNiG/XyT6b+qH8+Pxr6lr/Tj6P8Axb/avDdFTd6lH93L/t34X/4C180z8R4ty/2GNk1tLVfPf8Qooor9sPmQooooAKKKKACiiigAooooAK8c+MGs/ZtLttFib57tvMkH/TOPoD9Wx+Vex18iePNZ/tvxPd3CNuhhPkx+m2PjI+pyfxr8A+khxb/ZvDs8NTdp4h8i/wAO836W91/4j63gzL/bYxTe0Nfn0/z+Rx1FFFf5tH7OFa+g6rJoms2eqR5/0eQMQO69GH4qSKyKK6sDjamGrwxFF2nBqSfZp3T+8zq0ozi4S2eh90xSxzRpNEwZJAGUjoQeQafXnfww1n+1fDEVvI2ZrA+S3rtHKH8uPwr0Sv8AXrhTiCnmuW4fMaW1SKl6N7r5O6+R/PWPwkqFadGX2XYKKKK+gOQKKKKACiiigAooooAKKKKACiiigAooooAKKKKAP//U/fyiiigAooooAKKKKACiiigAooooAKKr3RuhbubIIZwPkEmQpPoSOR9a8W1T4peINFvHsNS0ZIJk7F2wR6g4wR7iviuMPEDLchjGpmcpRjLaShKSv2bimk/J2v0PTy7KK2LbVBJtdLpP8T3Givn3/hc+of8AQMi/7+N/hR/wufUP+gZF/wB/G/wr4H/iY7hH/oKf/guf/wAiet/qZmH8n4r/ADPoKivn3/hc+of9AyL/AL+N/hR/wufUP+gZF/38b/Cj/iY7hH/oKf8A4Ln/APIh/qZmH8n4r/M+gqK+ff8Ahc+of9AyL/v43+FH/C59Q/6BkX/fxv8ACj/iY7hH/oKf/guf/wAiH+pmYfyfiv8AM+gq+XPilrP9p+JntI2zDp6+UPTeeXP58fhXQH4z6hg402IH/ro3+FeNzTSXE0lxM26SVizE9yxyTX4T4+eNOWZzllLLcnquSlK83yyjpH4V7yV7t30/lPqeE+Gq+GryrYiNrLTVPffb+tSKiiiv5EP0IKKKKAFBIORwRX2T4T1ga94fstSJzI6BZP8Aronyt+ZGfpXxrXfeEvH994Us5rKK3W5ilfzAGYrtOMHGM9cCv3bwD8ScPw9mdV4+bjQqxtJpN2lHWLsrvuvmfLcWZLPGUI+yV5Reno9/68j6uor59/4XPqH/AEDIv+/jf4Uf8Ln1D/oGRf8Afxv8K/rv/iY7hH/oKf8A4Ln/APIn57/qZmH8n4r/ADPoKivnh/jNqxP7vT4FHuzH/Cm/8Ll1n/nwt/zf/Gsn9JPhNP8Ajy/8Al/kV/qXmH8i+9H0TRXzt/wuXWf+fC3/ADf/ABo/4XLrP/Phb/m/+NL/AImT4T/5/wAv/AJf5B/qXj/5V96Pomivnb/hcus/8+Fv+b/405fjNqwb59PgI9AzA/1oX0k+E7/x5f8AgEv8g/1LzD+Rfej6Hor59/4XPqH/AEDIv+/jf4Uf8Ln1D/oGRf8Afxv8K2/4mO4R/wCgp/8Aguf/AMiT/qZmH8n4r/M9o8Rasmh6Jeao2MwRkqD3c8KPxYivi93eR2kkJZnJJJ6knqa9A8V/EO+8U6emnSWyW0ayCRtrFi2AQAc445zXntfyV4/+JmG4hzCjHL5uVClHRtNXlJ+87Oz2UV8n3Pv+E8kng6MvbK0pP8Ft+oUUUV+Bn1gUUUUAd/8ADXWf7I8UQJI2Ib0eQ/plvuH/AL6wPxr6tr4VR2jdZEJVlIII6givZk+M2pKiq+nRMwAyd5GT64xX9a+AHjNluS5fWy7OKjjFS5oPllLde8tE7WaT+bPgOLeG62JrRrYdXdrPVLbb+vI+hKK+ff8Ahc+of9AyL/v43+FIfjPqGONNiz/10b/Cv3z/AImO4R/6CX/4Ln/8ifJ/6mZh/IvvX+Z9B0V87f8AC5dZ/wCfC3/N/wDGj/hcus/8+Fv+b/41j/xMnwn/AM/5f+AS/wAiv9S8f/KvvR9E0V87f8Ll1n/nwt/zf/Gj/hcus/8APhb/AJv/AI0f8TJ8J/8AP+X/AIBL/IP9S8f/ACr70fRNFfO3/C5dZ/58Lf8AN/8AGpU+M+pgfPp0JPs7D/Gqh9JLhJvXESX/AG5P/IT4LzD+Rfej6Eor59/4XPqH/QMi/wC/jf4Uf8Ln1D/oGRf9/G/wrT/iY7hH/oKf/guf/wAiL/UzMP5PxX+ZY+Mes7pLPQYm4T9/KPc5VB+WT+Irw2tbXdYuNe1a41a5AV7hs7QchQBgAfQCsmv4L8TeLv7czzE5jF+5J2j/AII6R06XSu13bP1bJMv+q4WFF7rf1e4UUUV8EeqFFFFAH1F8LNZ/tPw0tnI2ZtPbyj67Dyh/LI/CvSq+P/CXi278JXc1zbxCdJ02MjEgZByDkdxz+dd9/wALn1D/AKBkX/fxv8K/vTwx+kHkmHyPDYXN6zjWprlfuyldR0i7pP7Nr+dz8pzvhDFTxU6mHjeL13S33/E+gqK+ff8Ahc+of9AyL/v43+FMf4zaoceXp0K+uWY/4V93L6R/CSV1iW/+4c//AJE8tcGZh/IvvX+Z9C0V87f8Ll1n/nwt/wA3/wAaP+Fy6z/z4W/5v/jWf/EyfCf/AD/l/wCAS/yH/qXj/wCVfej6Jor52/4XLrP/AD4W/wCb/wCNH/C5dZ/58Lf83/xo/wCJk+E/+f8AL/wCX+Qf6l4/+Vfej6Jor53Hxl1jIzYQEfVv8am/4XPqH/QMi/7+N/hVw+kjwk98RJf9uT/yE+DMw/kX3r/M+gqjmljgieeZtscalmJ6AAZJrwH/AIXPqH/QMi/7+N/hWVrfxV1HWdKudLFmluLldhdXJIUnkYx3HFc+YfST4XhQqToV3KaTcVyTV3bRXasrvS7LpcF45zSnGy66r/M8/wBd1STWtXu9Ul63EhYA9l6KPwGBWVRRX+ceNxlTEVp4is7zm3Jvu27t/efslKnGEVCOy0CiiiuUsK2fD2qvoetWeqJnFvICwHdDww/FSRWNRXXgMdVwteniaLtODUk+zTun95nVpRnBwls9D7pjkSVFljIZHAII6EHoafXzVo3xX1HSdLttNayS4+zIEDs5BKjpxjsMCtP/AIXPqH/QMi/7+N/hX+jmC+klwtOjCdau4zaTa5JuztqrqNnZ6XR+N1eC8cpNRjdeq/zPoKivn3/hc+of9AyL/v43+FQn4y6xk4sIAPq3+Nbz+kjwktsRJ/8Abk/8iVwZmH8i+9f5n0RRXzt/wuXWf+fC3/N/8aP+Fy6z/wA+Fv8Am/8AjUf8TJ8J/wDP+X/gEv8AIf8AqXj/AOVfej6Jor52/wCFy6z/AM+Fv+b/AONH/C5dZ/58Lf8AN/8AGj/iZPhP/n/L/wAAl/kH+peP/lX3o+iaK+ek+M2qDPmadC3phmH+NP8A+Fz6h/0DIv8Av43+FaR+kfwk1d4lr/uHP/5ET4MzD+Rfev8AM+gq8u+LGs/2f4dGnRtiXUH2e/lpy364H41x3/C59Q/6BkX/AH8b/CvPvFniq78WX8d7cxiFYkCKikkDkknnuc18B4pfSByTFZFiMJlFZyrVFy/DJWi9JO7S+zderPWyLhHE08VCpiI2jHXdPVbfictRRRX8Hn6oFFFFABXvPwb1nKXmgyt939/GPY4Vx/I/nXg1bXh/W7jw9q0GrWyh3hzlScBgwwQfzr9B8LeMP7Cz3D5hN+4naf8AglpLTrbdLukeRnuXfWsLOit+nqtv8j7Sor59/wCFz6h/0DIv+/jf4Uf8Ln1D/oGRf9/G/wAK/vD/AImO4R/6Cn/4Ln/8iflf+pmYfyfiv8z6Cor57f4z6mR8mnQg+7sf8Ki/4XLrP/Phb/m/+NZz+klwknpiJP8A7cn/AJDXBeYfyL70fRNFfO3/AAuXWf8Anwt/zf8Axo/4XLrP/Phb/m/+NT/xMnwn/wA/5f8AgEv8h/6l4/8AlX3o+iaK+dv+Fy6z/wA+Fv8Am/8AjR/wuXWf+fC3/N/8aP8AiZPhP/n/AC/8Al/kH+peP/lX3o+iaK+fR8Z9QxzpsWf+ujf4Uf8AC59Q/wCgZF/38b/Ctv8AiY7hH/oJf/guf/yJP+pmYfyL71/mfQVfJnxE1n+2fFFyyNuhtP3EfphPvH8Wz+FdbN8ZdTeJ0j0+KN2UgNvJ2kjg4x2rxoksSzHJPU1/P30gPGTLs7wNDLsoqOUObmm7OOytFapX3bfoj63hLhuthasq2IVnay1T9RKKKK/k8++CiiigCSGWSCVJ4W2vGwZSOoIOQa+09C1SPWtHtNUj6XEYYgdm6MPwORXxRXo3hb4jX/hjTTpiWyXMYcupZipXd1HA6Z5/Gv6B+j/4m4Xh7HV4ZjNxoVY6tJu0ovTRXeqbX3HyXFuSTxlKLoq8ov8AB7/ofU1FfPv/AAufUP8AoGRf9/G/wo/4XPqH/QMi/wC/jf4V/WH/ABMdwj/0FP8A8Fz/APkT4H/UzMP5PxX+Z9BUV88N8ZtWLfJp8AHoWYn+lN/4XLrP/Phb/m/+NYv6SfCd/wCPL/wCX+RX+peYfyL70fRNFfO3/C5dZ/58Lf8AN/8AGj/hcus/8+Fv+b/40f8AEyfCf/P+X/gEv8g/1Lx/8q+9H0TRXzt/wuXWf+fC3/N/8acnxm1YH95p8DD2Zh/jTX0k+E2/48v/AACX+Qf6l5h/IvvR9D0V8+/8Ln1D/oGRf9/G/wAKP+Fz6h/0DIv+/jf4Vr/xMdwj/wBBT/8ABc//AJEn/UzMP5PxX+Z614z1n+wvDd5fK22XZ5cXr5j8Aj6dfwr47ru/F3jy98W29vazW620UDFyFYtuYjAJz6DP51wlfyB49eI+H4hzWEsDJuhSjaN01dvWTs9V0X/bp+h8KZNPB0Gqq96T1/T/AD+YUUUV+Gn1AUUUUAen/CjWf7O8R/2fI2ItQTZ7eYvzIf5j8a+na+GrW5ms7mK7t22ywOrqfRlOR+tex/8AC59Q/wCgZF/38b/Cv6/8BfGvLMnyqeW5xVceWV4e7KWktWvdTtaV3r/MfnnFfDNfE11Ww8b3WuqW3r5fkfQVFfPv/C59Q/6BkX/fxv8ACj/hc+of9AyL/v43+FfuX/Ex3CP/AEFP/wAFz/8AkT5f/UzMP5PxX+Z9BUV8+/8AC59Q/wCgZF/38b/Cj/hc+of9AyL/AL+N/hR/xMdwj/0FP/wXP/5EP9TMw/k/Ff5n0FRXz7/wufUP+gZF/wB/G/wo/wCFz6h/0DIv+/jf4Uf8THcI/wDQU/8AwXP/AORD/UzMP5PxX+Z9BUV4dpXxR8Qa1eJY6ZoyTzP2DtgD1JxgD3Ne1WpuTbobwIJyPnEeSoPoCeT9a++4P8QMtz6MqmWSlKMd5OEoq/ZOSSb8lt1PJzHKK2EaVeyb6XTf4E9FFFfanmBRRRQAUUUUAFFFFAH/1f38ooooAKKKKACiiigAooooAKKKKACsPXvDuleJLM2epxb8Z2OOHQ+qn+nQ963KK48wy6hi6E8NioKcJKzTV015o0o1p05KcHZrqfI/izwRqvhaUySD7RZMcJOo49gw/hP6HtXF19zzwQ3ML29wiyxSAqysMgg9iDXgXjP4Wy2vmal4aUyw9Xt+rr/uf3h7dfTNfwp4tfRyr4DnzDIU6lHd095R/wAPWUf/ACZf3tWv1Ph/jKFW1HFaS79H69n+B4rRSkFSQRgjtSV/KTR96FFFFABRRRQAUUUUAFFFFABRRRQAUUUUAFFFFABRXReHPC+reJ7v7Pp0fyKR5krcIg9z6+gHNT+J/CGreFrjZep5lu5xHMo+Rvb2PsfwyOa+ijwlmby95qsPL6unbntpf/Lpfa+l76HG8woKt7DnXP26nLUUUV86dgUUUUAFFFFABRRRQAUUUUAFFFFABRRRQAUUUUAFFei6b8MvEmpaS+phFgfGYoZPleQf+y+2evsOa4C4trizne2uo2iljOGRhgg+4NfRZxwlmeX0aWIxuHlThUV4tqyf/B62dnaztZpnHh8woVpShSmm472IaKKK+dOwKKKKACiiigAooooAKKKKACiiigAooooAKKK0tK0jUdbvEsNMhM0z9h0A9WPQD3NdGEwlWvVjRoRcpydkkrtvsktyKlSMIuUnZIzaK7rxN8P9b8NQJdy4urYgb5IgcI3cMDzjPQ9D7HiuFr0s/wCHcdleIeEzCi6dRdH27ro15q6McJjKVeHtKMroKKKK8U6QooooAKKKKACiiigAooooAKKKKACiiigAooruvDPw/wBb8SwPdxBba2AOySXIDt2Cgc4z1PQe/SvayHh3HZpiFhMvoupN9F27vol5uyObF4ylQh7StKyOForR1XSdQ0W8ew1OFoZk7HoR6g9CPcVnV5uKwlWhVlRrxcZxdmmrNPs09janUjOKlF3TCiiiucsKKKKACiiigAooooAKKKKACiiigAooooAKKntra4vJ0tbWNpZpDhUUZJPsK73U/hl4k03Sk1Mos7YJlhj+Z4x/7N746e45r6LJ+EszzCjVxGCw8pwpq8mldL/N9bK7td7Js48Rj6FGUYVZpOW1zzuiiivnTsCiiigAooooAKKKKACiiigAooooAKKKKACiiigAorqvDHhDVvFNxss08u3Q4knYfIvsPU+w/HHWq/iLwxq3hm7+zajH8jZ8uVeUcex9fUHmvopcJZnHL1mrw8vq7due2l/8ul9r6XucazCg63sOdc/bqc7RRRXzp2BRRRQAUUUUAFFFFABRRRQAUUUUAFFFFABRRSgFiFUZJ4AFCQCV2vhPwPqnimUSIPs9kpw87Dj3CD+I/oO5rtvBvwtlufL1PxKpji4KW3Rm/wB/0Ht19cV75DDDbRJBbosccYCqqjAAHYAV/V3hL9HGvj+TMM+ThR3VPaUv8XWMfL4n5aN/BcQcZRpXo4XWXfovTu/w9TJ0Hw9pXhyzFnpkWwHG9zy7n1Y9/wCQ7Vt0UV/dWX5fQwlGGGw0FCEVZJKyS8kfllatOpJzm7t9QooorsMwooooAKKKKACiiigD/9b9/KKKKACiiigAooooAKKKKACiiigAooooAKKKKAPNvGPw60/xEHvrDbaah13Y+SQ/7YHf/aHPrmvmzU9K1DRrx7HUoWgmTse49QehHuK+3Kwtf8OaV4ks/smpxbsZ2SLw6E91P9Oh71/OHi19H7B51z47LLUsTu+kJ+ttpf3lv1T3X2fD/F1TDWpV/eh+K9PLy+4+MKK7LxX4J1XwtMWmHn2bHCTqOPow/hP8+xrja/gHPMhxmW4meDx1JwqR3T/NdGn0a0fQ/WcLiqdaCqUpXTCiiivIOgKKKKACiiigAooooAKKKntra4vJ0tbSNpppDhUUZJPsBV06cpyUIK7eiS6ibSV2QV6h4N+G17ruzUNV3WtgeQOkko/2Qeg9z+A713fg34X2+neXqXiFVnuhgrD1jjP+12Y/oPfrXsNf2R4S/RslPkzHiONlvGl1f+Pt/hWv8zWsT854g40SvRwb9Zf5f5/d3KWn6dZaVaJY6fCsEEY4VR+p9Se5PNSXdna39tJZ3sSzQyjDIwyCKs0V/aEcFRVH6uoLktblsrW2tba1tLbH5q6snLnb179T5u8Z/DK60nzNR0ENc2YyWi6yRj2/vL+o75615JX3ZXlPjL4aWes79R0ULa3xyWTpHKf/AGVj69D39a/jjxa+jZfnzHhyPnKl/wDK/wD5F/8Abr2ifo3D/Gm1HGP0l/n/AJ/f3PmmirV7Y3em3UlnfRNBPGcMjDBH+exqrX8YVqE6c3TqRaktGno0+zR+kxkpK6egUUUVkUFFFFABRRRQAUUUUAFFFdV4X8Iat4puNlmvl26HEk7D5F9h6n2H44616eT5NiswxMMJgqbnUlslv/w3dvRbswxGJp0YOpVdkjBsLC81O6jsrCFp55DhVUZP/wBYepPFfRvg34a2eh7NR1fbdX4wVXrHEfb1b3PTt611/hvwrpPhi18jT48yMP3krcu59z2HoBxXSV/fHhL9HnC5RyY/N0quI3S3hB/+3SXd6J7LTmPyjiDi+piL0sP7sO/V/wCS/ryCuQ8VeC9K8VQf6Qvk3aDCTqPmHs394ex/Aiuvor+hM6yPCZjhp4PHU1OnLdP+tGujWq6HyOGxVSjNVKUrNHxn4h8M6r4Zu/supR4Vs7JF5Rx6g/zHUVz9fb2paZYavaPY6jCs8EnVW/mD1BHYjmvm3xl8Ob7w+Xv9N3XenjknGZIh/tAdR/tD8cV/Afi19HzF5Nz4/K71cNu1vOC8/wCaK/mW3VaXf6xw/wAXU8TalX92f4P/ACfl9x5nRRRX82H2gUUUUAFFFFABRRRQAUUUUAFFKAWIVRkngAV7X4M+Fslxs1LxMpji4KW3Rm/3/Qe3X1x0r7HgrgTMs/xawmXU7vrJ6Riu8n09NW+iZ52Z5rRwlP2lZ27Lq/Q4nwl4H1TxTKJEH2exU4edhwfUIP4j+g719N6F4e0vw5Ziz0yLYD99zy7n1Y9/5DtWvDDFbxJBAgjjjACqowAB2AFSV/op4YeDeW8N0lUgvaYhr3qjWvpFfZX4vq9kvx7POI62NlZ6Q6L/AD7jXRXUo4DKwwQeQQexrw/xl8LVfzNT8MLtblntux/65+n+7+XpXuVFfWcb8A5bxBhXhcxp3/lktJRfeL/Nap9Uzz8szavhKntKL9V0fqfC0kckMjRTKUdCQysMEEdQQaZX1j4u8B6Z4ojM64tr9R8syj72Ogcdx79R+lfM2t6Fqfh+8NjqkJjfqrdVceqnuP8AJr/OnxO8Hsy4aq89Re0oN+7US09JL7MvwfRvW37FknEVDGxtHSfVf5d0Y9FFFfkh9AFFFFABRRRQAUUUUAFFFFABT445JpFihUu7kBVUZJJ6AAVq6JoWp+ILwWOlwmR+rN0VB6sew/yK+mfCPgPTPC8YnbFzfsPmmYfdz1CDsPfqf0r9b8MfB7MuJavPTXs6CfvVGtPSK+1L8F1a0v8AP53xFQwUbS1n0X+fZHEeDfhaqeXqfiddzcMlt2H/AF09f938/SvcERUUIgCqowAOAAOwp1Ff6LcEcA5bw/hVhcup2/mk9ZSfeT/JaJdEj8dzPNq+Lqe0rP0XRehia94e0rxHZmz1OLeBnY44dD6qe38j3r5j8WeB9V8LSmSQfaLJjhJ1HHsGH8J/Q9q+t6imhhuYnguEWSOQFWVhkEHsQa+S8T/BvLeJKTqSXs8QlpUS/CS+0vxXR7p+hkfEdbBSstYdV/l2Phiiva/GXwtltvM1Pw0pki5L23Vl/wBz1Ht19M14qQVJVhgjgg1/nXxpwLmWQYt4TMadn0ktYyXeL6+m66pH7DluaUcXT9pRd/LqvUSiiivjz0QooooAKKKKACiiigAooooAK6Dw94Z1XxNd/ZdNjyq43yNwiD3P8gOTXW+Dfhxfa/sv9T3WunnkdpJR/sg9B/tH8M19I6dptjpNoljp0KwQR9FX+ZPUk9yea/pTwl+j5i855Mfmt6WG3S2nNeX8sX/M9X0Wt18XxBxdTw16VD3p/gv835fec94V8GaV4Wg/0dfOu3GJJ2HzH2X+6vsPxzXX0UV/feS5JhMuw0MHgaahTjsl/WrfVvV9T8mxOKqVpupVlds8r8Z/DWz1vfqOjhbW+PLL0jlPv/db379/WvnK+sLzTLp7K/haCeM4ZWGD/wDXHoa+4a5rxJ4U0nxRa+Rfx7ZUH7uZeHQ/XuPUHj8ea/nvxa+jzhc358flCVLEbuO0Jv8A9tk+60b3WvMfX8P8X1MPaliPeh36r/Nf15HxxRXVeJ/CGreFrnZeJ5lu5xHMo+Rvb2PsfwyOa5Wv4HzjJsVl+InhMbTcKkdGnv8A8N2a0e6P1jD4mnVgqlJ3TCiiivMNgooooAKKKKACiiigAooq3Y2N5qV0llYQtPPIcKqjJP8A9b3rWhQnVmqdOLcm7JLVtvol3JlJRTbdkVK9c8GfDG61Xy9S14Nb2Z5WLpJIPf8Aur+p7Y613fg34aWei+XqOshbq+GCq9Y4j7f3mHr0Hb1r1Wv7Q8Jfo2JcmY8Rx13jS/Wp/wDIr/t57xPzbiDjTejg36y/y/z+7uV7S0tbC3S0solhhiGFRRgAVFqGnWOq2j2OoQrPBJ1Vh+o9COxHNXaK/saeCoyo/V5QTha3LZWtta21raW2PzlVZKXOnr36nzF4y+G99oO/UNL3XWnjk95Ih/tAdR7j8cda8wr7s68GvHfGfwvt9Q8zUvDqrBcnJaDpHIf9nsp/Q+3Wv4u8Wvo2Shz5jw5G63lS6r/B3/wvX+VvSJ+lcP8AGidqOMfpL/P/AD+/ufOtFT3NtcWc72t1G0UsZwyMMEH3FQV/HFSnKEnCas1umfoyaaugoooqBhRRRQAUUUUAFFFFABRRXZ+E/BOq+KZg8Q8iyU4edhx7hR/Ef0Hc16+R5DjMzxUMHgKTnUlsl+b6JLq3oupz4rF06EHUqyskc5pelahrN4lhpsLTzP2HQD1J6Ae5r6U8HfDvT/DgS9vtt3qHXdj5Iz/sA9/9o8+mK6vQPDmleG7MWemRbc43ueXcjux/p0HYVu1/f/hN9H7B5LyY7M7VcTuusIP+73l/ee3RLd/kuf8AF1TE3pUPdh+L9fLy+8KKKK/o4+NCiiigAooooAKKKKACiiigAooooA//1/38ooooAKKKKACiiigAooooAKKKKACiiigAooooAKKKKAIp4ILqF7e5jWWKQYZWGVIPYg182/ETwNZ+HFTVdNlC208mzyGJLKxBPynuvHfke9fS9fNXxb1r7drselRNmPT0+b/rpJgn8hgfnX88fSWwuVrh6eJxlJSrJqNN7NSb117cqba2du9mvsOCp1/rihTlaO8u1v8Ahzyiiiiv84j9kCiiigAooooAKKKKAL2mWL6nqNtp0cixNcyLGGfhQWOBnFfWHhbwbpXhaDFsvnXTjEk7D5j7D+6PYfjmvkNHeN1kjJVkIII6gjoa+z/Dmrpruh2eqLjM8Y3gdnHDD8CDX9c/RRw2V1sZifb0k8TBKUJPW0dpWWyadtd7O3e/59x7OvGnDll7j0a8+ht0UUV/dZ+WBRRRQAUUUUAcz4l8J6T4otfJv02zIP3cy/fT/EeoP8+a+Ttc0p9E1a50qSVZmtm2l06HjPfv6jsa+x9W1GHSdMutTn+5bRs5HqQOB+J4r4qurma8uZbu4bdLO7O59WY5J/Ov4h+lhhcrpVcLKnSSxU7uUlo3BaLmXVt7N62i1sfp3AM68o1FKXuLZefl/XUgooor+OT9GCiiigAooooAKKKKAPSvh74KtvFM0t3fT4trVgGiU/O5PIyeyn169enWvpm0tLWwto7SyiWGGIYVFGABXzJ8Lta/svxMlpI2IdQXyj6b+qH8+Pxr6kr/AEP+jDhsreQ/WMLSSr8zjUlvJtO616R5WtFpe/U/IOOJ11iuScvctdLp5/O4UUUV/Sp8UFFFFABQQCMHkGiigDwz4h/D/TbezuPEWlstp5XzSxHiNsnHyY+6ST06H2rwavoD4xaz5VpaaFE3zTnzpB/srwo/E5P4V8/1/mV9ITDZXQ4kq0MspKHKlz22c3q7LZaNXS636n7bwjOvLBRnXle+3oFFFFfiB9OFFFFABRRRQAUUUUAfUfgv4faZoEcWo3RW8vmAYSdUTP8AcH/sx59MV6TXnvwz1r+1vDEMUjZmsT5Deu1eUP8A3zx+Br0Kv9ZvDHDZXDI8NUyikoUpxUrLe7WvM93JPRt9j8Bzydd4qaxEryTt/wAN5BRRRX3x5IUUUUAFZWsaLpuvWbWOpwiWM8jsyn1U9Qa1aQkKCzHAHJJrlxuDo4ilKhiIKUJKzTV012aZdKpKElKDs0fIPjLwwPCurfYFuBcRyIJEPRwpJADDpnjt168dK5Kuh8Vawde1+81POY5HIj/65r8q/oM/Wuer/Iji+WBeaYl5bHloc8uRXb92+mr113P6Fy9VVQh7Z3lZX9Qooor5w7AooooAKKKKACut8G+GB4q1b7A1wLeONDI56uVBAIUdM89+nXnpXJV0HhbWDoOv2ep5wkbgSe8bfK36HP1r6LhGeBWaYZ5lHmoc8edXa92+uq103OPMFVdCfsXaVnb1PrfR9F03QbNbHTIRFGOT3Zj6sepNatIrBgGU5B5BFLX+vGCwdHD0Y0MPBRhFWSSskvJI/nqrUlOTlN3bCiiiuogKKKKACvNfGvw+0zXopdStStlfICzP0jfHPzgf+hDn1zXpVeefE3Wf7J8LzQxtia/PkL67Ty5/754/GvgPE/C5XPI8TUzekp0oRcrPe6WnK91JvRNd+x62RzrrFQWHlaTdv+H8j5Wooor/ACaP34KKKKACiiigAooooAK96+Hnw/02ezt/EWqMt2ZRuiiHMa4OPmz94gjp0HvXgtfQPwd1rzbO70GVvmgPnRj/AGG4YfgcH8a/cPo94bK6/ElKhmdJT5k+S+ymtVdbPRO1+tup8xxfOvHBSnQla2/oe1gADAooor/TQ/EgooooAKKKKAK13Z2t/bSWd7Es0MowyMMgivmT4g+CrbwtNDdWM+62u2YJEx+dCOTg91GevX69a+pK+WvijrX9qeJpLWNsw6ePJHpv6ufz4/Cv5p+k/hcrWRLEYqknX5lGnLaS6vXrHlT0el2up9rwPOu8VyQl7lrtdPL53POKKKK/zxP18KKKKACiiigAooooA1tC0l9c1a20qOVYWuW2h36DjPbvxwO5r6w8NeFNJ8L2vk2CbpXH7yZvvufr2HoBx+PNfINrczWV1DeW7bZYHV0PoynIr7U0rUYdW0221KD7lzGrgemRyPwPFf2R9E/DZXVqYqVSknioWcZPVqD0fKujT3a1tJLY/OePp14xglL3HuvPz/roaFFFFf24fmIUUUUAFFFFAHIeKvBmleKYP9IXybtBiOdR8w9m/vL7H8MV8oalYvpmoXOnyOsrW0jRlk5UlTg4zX2F4k1ddC0O81RiN0MZ2A93PCj8yK+MXdpHaRyWZiSSepJr+E/pXYXK6OMw3sKSWJmnKclpeO0brZtu+u9lbtb9T4CnXlTnzS9xaJefUbRRRX8jn6CFFFFABRRRQAUUUUAerfDrwLZ+I1fVtSlD20EmzyFJDMwAPzHsvPbr6ivpGCCG2hS3t41iijACqowAB2AFfOHwk1r7FrkmkytiK/T5f+ukeSPzGR+VfSlf6O/Rqw2Vvh6GIwVJRqtuNR7tyT017crTS2V+92/xvjWdf644VJXjvHtb/hwooor+hz48KKKKACiiigAooooAKKKKACiiigAooooA/9D9/KKKKACiiigAooooAKKKKACiiigAooooAKKKKACiiigClqN9DplhcahcHEdtG0jfRRnH418VX15NqF5PfXBzLcO0jH3Y5NfQ3xe1r7HosOjxNiS+fL/9c48H9Wx+Rr5vr+A/pUcW/Wc1pZTTfu0VeX+Odn+EbW9WfrPAmX8mHliJbyenov8AghRRRX8rn3YUUVbsbC81O6jsrCFp55DhVUZP/wBYepPArWhQnVnGnTi3JuyS1bb6JdyZSUU5SdkVKK7PxF4E17w3bx3d3GssDAbniJYRsezccfXp71xlelneQ43La7wuPpSpzWtpKzs+voY4bF060OelJNeQUUUV5B0BXvPwc1rKXmgStyv7+L6HCuP5H868GroPC2sNoOvWep5wkTgSe8bcN+h/Ov0Twp4t/sTPsNjpO0L8s/8ADLR/dfm9Ujx8+y/6zhJ0lva69Vt/kfZlFIrKyhlOQeQR3FLX+sCZ+BhRRRQAUUUUAeOfGDWfs+mW2iRN8923mSD/AKZx9Afq38q+dq6/x1rX9ueJru6Rt0MR8mL02R8ZH1OT+NchX+VvjNxd/bPEWJxMHenF8kP8MdLrybvL5n7vw3l/1bBwg93q/V/5bBRRRX5ae6FFFdf4a8E634oDy2SCK3QH97JkIWH8IwCSfXHTvXq5LkeMzHERwmBpOpUeySu/+G83oYYnFU6MHUqysvM5CitDU9Lv9HvHsdShaCZOoPceoPQg+orPrhxWFqUKkqNaLjKLs01Zpro09mawnGSUou6YUUUVgUSQyyQSpPC2142DKR1BByDX2loOqx63o9pqkfS4jDEDs3Rh+BBFfFNe/wDwd1rzLa70GVvmhPnRj/Zbhh+Bwfxr+mvovcXfUs7nltR+5iI6f443a+9cy83Y+J45y/2uGVaK1g/wf9I9tooor/Qo/IQooooAKKK4zx/rX9ieGLuZG2zXA8iP13ScEj6Lk/hXkZ/nNHLsDWx9f4KcXJ/JXt6vZeZ0YTDSrVY0o7t2Pm3xjrP9veI7y/Vt0W/ZF/1zThfz6/jXMUUV/kHnGaVsdi6uMru86knJ+rd2f0Nh6EaVONOGyVvuCiiivONgop8cck0ixRKXdyAqqMkk9AAK7m++HPiew0hNWlgDjBLxId0ka+rD+eM4798e5lPDWYY+nVq4OhKcaavJxTdl5/1e13smcuIxtGk4xqSSb2v1ODooorwzqCiiigD1D4Ua1/Z3iI6fI2ItRXZ7eYvKH+Y/Gvpyvhq2uJbS4iu7dtssLK6n0ZTkH86+1NI1KHV9LtdTg+5cxq+PQkcj8DxX94/RT4u9vl9fJqj96k+aP+GW6XpLX/t4/KuPcv5K0cTHaWj9V/wPyNGiiiv6zPgAooooAK4X4ja1/Y3he5MbYmu/3Cevz/eP4Ln8cV3VfNfxb1r7drselRNmOwT5v+ukmCfyGB+dfknjhxd/Y/DmIrQdqlRezj6y0b+UeZ+qPoOF8v8ArGMhFrRav5f8Gx5PRRRX+Wx+6BRRRQAUVv8Ah7w1qviW7+y6bFkLjfI3CID3Y/yA5NHiHw1qvhq7+y6lFhWzskXlHA7qf6HkV7n+rWYfUf7T9hL2F7c9ny39fwvtfTc5frtH2vsOdc+9upgUUUV4Z1BRRRQB9Y/DjWv7Z8L2/mNmaz/cP6/J90/iuPxzXd180/CXWvsGvSaXK2ItQTA9PMTJX8xkflX0tX+o/gdxd/bHDmHqzd6lP93L1js/nHlfqz8M4oy/6vjJxWz1Xz/4Nwooor9dPngooooAK+Y/ivrP9o+Ihp8bZi05dnt5jcuf5D8K+i9X1GLSNMutTn+5bRs+PUgcD8TxXxXc3Et3cy3dw26WZmdj6sxyTX8mfSs4u9hl9DJ6b96q+aX+GOyfrLX/ALdPv+Asv5q0sTLaOi9X/wAD8yCiiiv4OP1UKKKKACiu8svhz4nvtIfVooAo4KQucSyL3IB/QHBPbtnhpI5InaKVSjoSGVhggjqCDXuZtw1mGAp0quNoSpxqK8XJNXXl/V7WezRy4fG0arlGnNNrewyiiivDOoK6fwdrP9g+I7O/ZtsW7ZL/ANc34P5dfwrmKK9HJ80rYHF0sZQdp05KS9U7oxxFCNWnKnPZqx92UVxfgDWv7b8MWkztumtx5Enruj4BP1XB/Gu0r/XzIM5o5jgaOPofBUipL5q9vVbPzP55xeGlRqypT3TsFFFFeuc4UUUUAZOvarHomj3eqSYxbxlgD3boo/EkCvi2WWSeV5pWLPIxZiepJOSa98+MWteXa2mgxN80x86Qf7K8KPxOT+FfP9f56/Sh4t+u53DLab9zDx1/xys39y5V5O5+vcDZf7PDOs95v8F/TCiiiv5lPtgoorQ0zStQ1m8Sx02Fp5n7DsPUnoB7mt8LhatepGjRi5Sk7JJXbfZJbkznGKcpOyRn0V1/iXwTrfhcJLeoJbdwP3seSgY/wnIBB9M9e1chXdnWR4zLsRLCY6k6dRbpqz/4K7NaGWGxVOtBVKUrp9goooryjcK+ifg/rX2nTLnRJW+e0bzIx/0zk6gfRv5187V1/gXWv7C8TWl07bYZT5Mvpsk4yfocH8K/UvBni7+xeIsNiZu1OT5J/wCGWl35J2l8jwuJMv8ArODnBbrVeq/z2Pr2iiiv9Uj8ICiiigAoopGYKCzHAHJJobA8N+Mes4Sz0GJvvfv5R7DKoP5n8q8GroPFOsHXtfvNTzlJHIj9o1+Vf0H51z9f5P8Aitxb/bef4nHRd4X5Yf4Y6L7/AIvVs/fMhy/6thIUnva79Xv/AJBRRRX52ewFFFdp4e8B6/4ktpLy0jWKBQdjykqJGH8K+v16e9evkmQY3Mq6wuApSqTetoq7suvoc+JxdOjDnqySXmcXRVu+sLzTbqSyv4WgnjOGVhgj/wCt6GqlebXoTpTdOpFqSdmno010a7m0ZKSTTugooorIotWN5Np97BfW5xLbusin3U5Ffa2nX0Op2FvqFucx3EayL9GGcfhXw/X0f8Ida+16NNo8rZksX3J/1zk5/Rs/mK/qj6K/F31XNauU1H7tdXj/AI4a/jG/3I+E47y/noRxEd4vX0f/AAfzPXaKKK/vw/JgooooAKKKKACiiigAooooAKKKKACiiigD/9H9/KKKKACiiigAooooAKKKKACiiigAooooAKKKKACiiub8XayNB8O3moqcSqmyP/ro/wAq/kTn8K8/NszpYLC1cZXdoU4uT9Ers2w9CVWpGnDdu33nzb8Qda/trxRdSI26G2PkR+mE6n8Wya4mgkk5NFf5B8Q51VzLHVsfX+KpJyfzd7ei2Xkf0NhMNGjSjShslYKKK9c8GfDK61Xy9R14NbWZwVi6SSD3/uqfzPb1r0eEeDMxzzFrB5dT5pdX0iu8n0X57JN6GOYZlRwtP2laVl+L9DjfDHhDVvFNzss08u3Q4kmYfIvsPU+w/HA5r6d8N+FdJ8L2vkWEe6Vh+8mbl3Puew9AOK3LSztbC2jtLKJYYYhhUUYAFWa/0R8LPBPLuHIKvP8Ae4lrWbW3lBdF57vyWh+P57xNWxj5F7sO3f1/qwySNJUaOVQ6OCCpGQQeoIrwzxl8LP8AWan4YX1Z7b+sZ/8AZfy9K92or7Tjnw/yziHC/Vcwp3t8MlpKL7p/mndPqjzMrzevg6nPRfquj9T4VdHido5FKOpIIIwQR2IptfV3i/wDpnidGuYsWuoAcSgcPjoHHf69R79K+Z9Z0TU9AvGsdUhMUg5B6qw9VPcV/nT4meEGZ8NVuaqueg37tRLT0kvsy8no+jetv2LJOIaGNjaOkuq/y7oyaKKK/Jz3z6w+HGtf2x4XtxI2ZrP9w/r8n3T/AN84/HNd5XzR8Jda+wa++lytiLUEwP8AromSv5jI/Kvpev8AUbwN4u/tjhzD1Zu9Sn+7l6xtZ/OPK/Vs/DOKMv8Aq+MnFbPVfP8A4Nwooor9ePngrlPG2tf2F4bvL1G2zMvlReu9+AR9Bk/hXV189fGHWvPv7XQ4m+W2XzZB/tv90H6Lz/wKvzHxh4t/sXh7E4uLtNrkh/ilomvRXl8j3OHcv+s4yFNrRav0X+ex4xRRRX+VJ+8BSgFiABkntV/TNK1DWbxLHTYWnmfsOw9SegHua+lPB3w60/w6Evr/AG3eodd2PkjP+wD3/wBo8+mK/UPDbwmzPiWvbDR5KKfvVGvdXkv5peS+bSPDzrP6GCj77vLouv8AwEcL4M+F0t15epeJVMUPBS36O3+//dHt19cV77DBDbRJBbosUcYAVVGAAOwAqWiv9GOAvDnLOHcL9XwEPefxTfxSfm+3ZLRdr3Z+OZtnNfGT56r06LojB1/w3pXiSzNpqcW7Gdki8Oh9VP8AToe9fMfivwTqvhaYtMPPs2OEnUcfRh/Cf59jX11UU8EF1C9vcxrLFIMMrDKkHsQa+Z8UPBnLeJKbqtezxCWlRLfykvtL8V0dtH3ZHxJWwT5d4dv8ux8MUV7R4y+F01p5mpeGlMsHJa36un+5/eHt1+teMEEEgjBFf52cZ8DZlkOLeEzGnyvo1rGS7xfX811SZ+w5bmlHF0/aUXf816iV0vhDWf7B8RWeoM22IPsl/wCub8N+XX8K5qivByjNK2CxVLGUHadOSkvVO6OrEUI1acqc9mrfefdgIIyKK4n4fa1/bXhe1kdt01sPIk9cp0P4rg121f698PZ1RzLA0cfQ+GpFSXzV7eq2fmfz1jMNKjVlSlvF2CiiivYOYK+cvi/rP2rV4NGibKWSbnH/AE0k5/Rcfma+hLy7hsbSa9uDtigRpGPsoya+KtTv5tU1C51G4/1lzI0h9txzj6DpX8tfSn4u+q5TSyqm/eryvL/BCz/GXL9zPu+BMv58RLES2itPV/8AAuUaKKK/gA/WQrX0XQtT8QXgsdLhMrnlj0VB6sew/wAiuo8IeANS8Tut1Nm108HmUjl/UID1+vQe/SvpjR9F03QbNbHTIRFGOp6sx9WPUmv6G8JvALG56443H3pYXe/2p/4U9l/eenZPp8hn/FlLC3pUven+C9f8jmfCHgPTPC8YuHxc35HzTMOFz1CDsPfqf0ru6KK/0E4f4dwWVYWOCy+koU49F+be7b6t3bPyPF4yrXqOpVlds8n8ZfDO01jzNR0QLbXpyWTpHKf/AGVj69D39a+db2yu9OuZLO+iaCeI4ZGGCP8APrX3FXMeJfCek+KLbyr5NsyD93Mv30/xHsf581/Pni19HfC5rz4/J0qWI3cdoTf/ALbJ99m91q2fXcP8YTw9qWJ96Hfqv81/XkfHVFdR4m8Jat4WufKvU3wOf3cyj5H/AMD7H+XNcvX8FZvk+KwGInhMZTcKkdGmrNf8Ds1o1qj9Xw+IhVgqlN3TCvof4Pa19o0650OVvntW8yMf7D9QPo3P4188V1ngjWv7C8S2d47bYXbypfTZJwSfocH8K++8HOLv7F4hw2Km7U5Pkn/hlpd+jtL5Hk8R5f8AWcHOmlqtV6r/AD2PsCiiiv8AVQ/BwooooAp6jfQ6bYXGoXBxHbo0jfRRnH418U315NqF7PfXBzLcO0jH3Y5NfQ3xd1r7HosOjxNiS+fLf9c4+f1bH5Gvm+v4E+lRxd9ZzWllNN+7RV5f456/hG1vVn6zwJl/JQliJbyenov+D+QUUVNb2891MlvbRtLLIcKqjLEnsAK/lmEJSkoxV2z7ptJXZDXpng34c3/iEpf6jutNP6g4w8o/2Qeg/wBo/hmu58G/C6Gy8vUvEirNPwVt+qJ/v9mPt0+tezgADA4Ar+w/CX6Ns6vJmPEUbR3jS6v/AB9l/dWvdrVP864g4zUb0cG7vrL/AC/z+7uUNN0yw0i0Sx06FYIY+ir6+pPUk9yaXUtMsNXtHsdRhWeCTqrevqD1BHYjmr1Ff2j/AGbh/q/1T2cfZ25eWy5bbWtta3TY/NvbT5/aXfNvfrc+X/GXw5v/AA+Xv9N3XenjknGZIh/tAdR/tD8cV5nX3YQCMGvGvGXwugvvM1Lw4qw3ByWg6I/+72U+3T6V/F/i19GyVLnzDh2N47ypdV/g7r+69ezeiP0nh/jRStRxj16S/wA/8/vPniipri3ntJ3trqNopYzhkYYYEdiDUNfx3UpyhJxkrNbo/RU01dFmyu5rC7hvbc7Zbd1kU+6nIr7V02/h1TT7fUbf/V3MayD23DOPqOlfENfRvwg1r7XpE+jStl7J9yD/AKZyc/o2fzFf1H9Fji76rm1XKaj92urx/wAcLv8AGN/uR8Nx3l/tMPHER3i9fR/8Gx6/RRRX9/H5KFFFFAHjfxh1r7PpttokTfPdt5kg/wBiPoD9W5/Cvneuu8c61/bvia7ukbdDG3lRemyPjI+pyfxrka/ys8ZeLf7Z4hxOKg704vkh/hjpdeTd5fM/eOHMv+rYOEHu9X6v/LYKKK6jwz4S1bxTc+VYpsgQ/vJmHyJ/ifYfoOa+AyjJ8Vj8RDCYOm51JaJJXb/rq9ktWetiMRClB1Kjsl1MGysbvUbmOzsYmnnlOFRRkn/Pc19F+DPhnaaN5eo62Fub0YKp1jiP/szD16Dt612HhnwnpPhe28qxTdM4/eTN99/8B7D+fNdPX97eEv0eMLlXJj84Sq4jdR3hB/8At0l32T2Wlz8o4g4wniL0sN7sO/V/5L+vIK4Pxd4C0zxQhuExa34HyzKOGx0DjuPfqP0rvKK/oLiDh3BZrhZYLMKSnTl0f5p7pro1Zo+RwmMq0KiqUZWaPirWtC1Pw/eGx1SExOOVPVXHqp7j/JrIr7X1jRdN16zax1SETRnp2ZT6qeoNfM/i/wAAal4ZdrqHN1p5PEoHKZ6Bx2+vQ+3Sv8+/FjwCxuROWNwF6uF7/ah/iS3X95ad0uv65kHFlLFWpVfdn+D9P8jgKKKK/nk+vPXvhDrX2TWJ9GlbEd8m5P8ArpHz+q5/IV9HV8QabfTaZqFvqNucSW0iyL77TnH0Nfatldw39nBfW53RXCLIp9mGRX9+/RY4u+tZTVymo/eoO8f8E7v8JX+9H5Nx3l/JiI4iO0lr6r/gFqiiiv6nPhAo6cmiuL+IGs/2J4XupkbbNcDyI/XdJwSPouTXkZ/nNHLsDWx9f4acXJ/JXt6vZeZ0YTDSrVY0o7t2Pm3xhrP9veIrzUFbMRfZF/1zThfz6/jXM0UV/kHm+aVcdi6uMru86knJ+rd2f0Nh6EaVONOGyVgopQCTgck17P4M+F0155epeJFMUHBS36O/+/8A3R7dfp393gzgbMs+xawmXU+Z9XtGK7yfT830TZy5lmlHCU/aVnb836HE+FPBOq+KZg0I8izU4edhx9FH8R/l3NfTugeHNK8N2YtNMi25xvkPLufVj/ToO1bEEEFrClvbRrFFGMKqjCgDsAKlr/RTwv8ABnLeG6aqpe0xDWtRrbyivsr8X1dtF+PZ5xJWxsuXaHb/AD7kU8ENzC9vcRrLFIMMrDKkHsQa8C8ZfC2W18zUvDSmWHktb9XX/c/vD26+ma+gqK+m498Ocs4iwv1fHw95fDNfFF+T7d09H62Zw5TnNfBz56T06roz4UIKkgjBHakr6k8Y/DrT/EQe+sdtpqPXdj5JD/tgd/8AaHPrmvmvVNK1DRrx7DUoWgmTsehHqD0I9xX+dHiT4TZnw1XtiY89Fv3aiXuvyf8ALLyfybR+x5Ln9DGx9x2l1XX/AIKM+iiivy49w+wPBGtf274as7x23TIvlS+u9OCT9Rg/jXWV88/B7Wvs+o3Ohyt8l0vmxj/bTqB9V5/Cvoav9VfBzi7+2uHsNipu84rkn/ijpd+qtL5n4PxHl/1bGTppaPVej/y2Ciiiv088MK4T4ja1/Y/he58tsTXn7hPX5/vH8Fz+OK7uvmr4t619u12PSomzFp6Yb/rpJgn8hgfnX5H448W/2Pw5iKsHapU/dx9Zbv5R5mvNH0PC+X/WMZCL2Wr+X/BseUUUUV/lufuYU5EeV1jjUu7EAADJJPYCtTRtE1LXrxbHS4TLIeSeiqPVj2FfTHhDwDpvhhFuZcXWoEcykcJnqEHb69T7dK/WPDLwgzPiWtzUlyUE/eqNaekV9qXktF1a6+BnfENDBRtLWXRf59kcP4N+Fn+r1LxOvoyW39ZD/wCy/n6V7oiJEixxqERQAABgADoAKdRX+i/A/h/lnD2F+q5fTtf4pPWUn3b/ACSsl0R+O5pm9fGVOes/RdF6HNeJPCmk+KLXyb+PbKg/dzLw6H69x6g8fjzXzF4n8Iat4Wudl4nmW7nEcyj5G9vY+x/DI5r7Cqtd2drf20lpexLNDKMMjDIIr4nxT8E8u4jg68P3WJS0mlv5TXVee681o/TyLiatg3yP3odu3p/Vj4cor1zxl8MbrSvM1LQQ1zZjJaLrJGPb+8v6jvnrXkdf538XcGZjkeLeDzKnyy6P7Ml3i+q/LZpPQ/YMvzKjiqftKMrr8V6hXa/D/Wv7E8UWsrtthuT5Enptk6E/RsGuKo6civO4fzqrluOo4+h8VOSkvk729Hs/I2xeGjWpSpS2asfdlFcz4P1n+3vDtnqDNulKbJfXzE4b8+v4101f695RmlLHYWljKDvCpFSXo1dH884ihKlUlTnunb7gooor0TEKKKKACiiigAooooAKKKKACiiigD//0v38ooooAKKKKACiiigAooooAKKKKACiiigAooooAK8B+MeteZcWegxN8sQ8+Uf7TcIPwGT+Ne9yyxwxvNKwVIwWYnoAOSa+Ltf1WTW9ZvNVkz/pEhKg9kHCj8FAFfzP9KDi36lkkMupv38RKz/wRs5fe+VeabPtuBsv9rinWe0F+L2/Ux6t2VjealdR2VhC088hwqqMk/8A1vU1u+GfCOreKbny7JNkCH95Mw+RP8T7D9BzX094a8J6T4XtfJsE3TOP3kzfff8AHsPQDj8ea/mLwr8EMw4jmsRVvSw3WbWsvKC6+vwrzasfb59xPRwa5I+9Pt29f8tzj/Bvw0s9F2ajrQW6vhgqnWOI+395vfoO3rXq1FFf6H8J8H5fkmEWDy6koRW/eT7ye7f/AAystD8gx+Y1sVUdStK7/L0CiiivpjhCiiigArJ1nQ9M1+zax1SESxnoejIfVT2P+TWtRXLjcDRxNGVDEQUoSVmmrprs0zSlVlCSnB2aPlDxf4B1Pww7XMebrTyeJQOVz2cdvr0Pt0rgq+6ZI0lRo5VDo4IKkZBB6givDPGXws/1mp+GF9We2/rGf/Zfy9K/h3xa+jfVwnPmHD8XOnu6e8o/4esl5fEv73T9P4f4zjUtRxbs/wCbo/Xt+XoeJWd3NY3cN7bnbLA6yKfdTkV9q6Zfw6pp9tqNv/q7mNXHtuGcfUdK+I3R4naORSjqSCCMEEdiK+ivhBrX2rSJ9GlbL2T7kH/TOTn9Gz+YrzfotcWPCZvVymq7RrK6/wAcLv8AGPNf0Rvx1l/tMPHER3j+T/4Nj2Ciiiv7+PyUiuJ4rWCS5nbbHEpdj6KoyT+VfFes6nLrGq3WqTfeuZGfHoD0H4DAr6M+Kutf2b4bNjG2JtQbyx67F5c/yH418wgEnA5Jr+EfpW8W+3x9DJqT0pLnl/ilsvlHX/t4/VOAsv5aU8TLeWi9F/wfyErs/CngnVfFMweEeRZqcPOw4+ij+I/oO5rtfBvwumvNmpeJFMUHBS36O/8Av91Ht1+nf3+CCC1hS3to1iijGFVRhQB2AFcnhL9HKvmHJmGep06O6htOfr1jH/yZ+WjNOIOMoUb0cLrLv0X+b/D1MfQPDmleG7MWmmRbc43yHl3Pqx/p0Hat2iiv7sy7LcPg6EMNhYKEIqySVkl6H5ZWrTqSc5u7fUKKKK7TIKKKKACvNfGPw6sPEIe+0/baah1LY+SQ/wC2B3/2h+Oa9Kor57ifhXAZxhJYLMaSnB/en3T3TXdfkdmBx9XDVFVoys/63PiPU9Lv9HvHsdShaCZOoPceoPQg+orPr7O1/wAN6V4kszaanFuxnZIvDofVT/Toe9fMfivwTqvhaYtMPPs2OEnUcfRh/Cf59jX+evit4E4/h+UsXhr1cL/N9qHlNL/0paPrZ2R+vZDxTSxaVOfuz7dH6f5fmdV8Ita+x61No8rYjvkyn/XSPn9Vz+Qr6Qr4f0+9m02+t9QtziS3dZF+qnOPxr7VsLyHUbKC/tzmK4RZF+jDNf0H9Ffi76zlVXKaj96i7x/wT1/CV7/4kfI8d5fyV44iO0lr6r/gfkW6KKK/qg+DPKvi1rX2DQE0yJsS6g+D/wBc0wW/M4H5180V3vxI1r+2PFFwsbZhsv3CemU+8f8AvrP4YrmNG0PU9fvFsdLhMsh5J6Kg9WPYf5Ff5ieM3EFbiHimrDCJzUX7Kmlq3y3TslveXM15M/b+G8JHCYGLqO1/efz/AOBYzI43ldY4lLu5ACgZJJ6ACvdPBnwsx5ep+J1yfvJbfyMh/wDZfz9K7jwh4C0zwwi3MmLrUCOZSOFz1CDt9ep/Su9r+hPCX6N9LCcmYcQRU6m6p7xj/i6Sfl8K/vdPkeIOM5VL0cI7R/m6v07fn6DURI0WONQqqAAAMAAdABTqKK/rZJJWR+fNhRRRTAKKKKAKt5ZWmoW0lnfRLPDIMMjDINfO3jL4ZXekeZqOhhrmyGS0fWSIf+zKPXqO/rX0nRX514h+GGWcSYf2WNjaovhmvij/AJrvF6drPVexk+eV8FPmpvTquj/4PmfCdFfSnjL4Z2mseZqOiBba9OSydI5T/wCysfXoe/rXzre2V3p1zJZ30TQTxHDIwwR/n1r/ADn8RPC/M+G8R7PGRvTfwzXwy/yfeL17XWp+x5PnlDGw5qbs+q6r/geZ9aeBta/t3wzaXTtumjXyZfXfHxk/UYP4111fO3wf1r7PqdzokrfJdr5kY/6aR9QPqv8AKvomv9DPBri7+2uHsNipu9SK5J/4o6Xfm1aXzPyHiTL/AKtjJwWz1Xo/8tgoorm/F2sjQfD15qKnEqptj/66P8q/kTn8K/Qc2zOlgsLVxld2hTi5P0SuzyMPQlVqRpw3bsfNvxC1n+2vFF1IjbobY+RH6YTqfxbJriaUkk5PJNek+Dfh1f8AiIpfahutNP6hsfPIP9gHt/tH8M1/lJRwGacVZzVlhabnVqycnbaKb6vZRW135I/epVaGAw0VOVoxVvX/AIJyfh/w3qviS7FppsW4DG+RuEQerH+nU19OeFPBWleFod0I8+8YYedhz9FH8I/yTXRaZpdho9mlhpsKwQp0A7n1J6kn1NaFf3l4UeBWA4ejHF4m1XFfzW92PlBP/wBKer6WTaPyrPuKauLbpw92Hbq/X/L8wooor95PlAooooAKKKKAOP8AFXgvSvFMGZ18m7UYSdR8w9mH8Q9vyIr5i8Q+GtV8NXf2XUosK2dki8o4HdT/AEPIr7NqjqWmWGr2j2OowrPBJ1VvX1B6gjsRzX4R4reBeA4hjLFYe1LFfzW0l5TS/wDSlqvNKx9VkPFNXBtU5+9Dt29P8tvQ+Ia7PwDrX9ieJ7Sd22wznyJfTbJwCfo2D+FbPjL4c3/h8vf6buu9PHJOMyRD/aA6j/aH44rzOv4LxOW5rwrnFOWKpuFalJSXaVnuns4vbTzT6o/VoVqGPw0lCV4yVvT/AIJ92UVy/g3Wf7e8OWd+zbpQvly+vmJwSfr1/Guor/VnJ81o47CUsbQd4VIqS9Gro/BcTQlSqSpz3TsFcn431r+wvDV5eI22Z18qL13vwCPoMn8K6yvnn4w6z5+oWuhxN8lqvmyD/bf7oP0Xn8a+C8YuLf7F4exOKg7TkuSH+KWia80ry+R63DmX/WcZCm1otX6L/PY8Zoq1Z2V3qFzHZ2UTTTSnCooyTX0T4M+GdppHl6jrgW5vRgrH1jiP/szD16Dt61/nh4eeGGZ8SYj2WDjamvim/hj/AJvtFa97LU/YM4zyhgoc1R69F1f9dzhPBvwzu9Y2ajrga2sjgqnSSUf+yr79T29a+irKytNOto7OxiWCGIYVFGAP8+tWqK/0Y8PPDDLOG8P7LBxvUfxTfxS/yXaK073ep+OZxnlfGz5qj06Lov8Ag+YUUUV+jHjBRRRQAU10SRGjkUMrDBBGQQexFOopNJqzA8L8ZfCwNv1LwwuDyz23b6xn/wBl/LsK8KkjkidopVKOhIZWGCCOoINfdNcH4u8BaZ4oQ3CYtb8D5ZlHDY6Bx3Hv1H6V/JXi19G+jjOfMOH0oVd3T2jL/D0i/L4X/d6/oHD/ABnKnaji3ePfqvXv+fqfJ9fSvwk1r7doUmlStmXT3wv/AFzkyR+RyPyrwHWtC1Pw/eGx1SExOOVPVXHqp7j/ACa6P4c61/Y3ii28xsQ3n7h/T5/un8Gx+Ga/njwc4grcPcU0YYuLgpP2VRPRrm01vtaXK35I+w4jwkcZgZOm7295fL/gXPrKiiiv9PT8PCvnH4va19r1iDRomzHYpuf/AK6Sc/ouPzNfQt7dw2FnPfXB2xW6NIx9lGTXxVqV/NqmoXGo3H+suZGkPtuOcfh0r+WfpT8XfVcppZTTfvV5Xl/ghZ/jK33M+74Ey/nxEsRLaK09X/wLlGr+m6Xf6xdpY6bC08z9FXsPUnoAPU10XhTwVqvimbMA8izU4edh8o9lH8R9vzNfTnh/w3pXhq0+yabFgnG+RuXc+rH+nQV/PPhT4FY/iGUcVib0sL/N1l5QT/8ASnoul2rH1+fcU0sGnTh70+3Rev8Al+Ryng34c2Hh4Jfahtu9QHIOPkjP+wD1P+0fwxXpVFFf6F8McK4DJsJHBZdSUIL72+7e7fm/yPyHHY+riajq1pXf9bBRRRX0JxhRRRQAVha/4c0rxJZmz1OLdjOxxw6E91P9Oh7it2iuLMcuoYuhPDYqCnCSs01dNehrRrTpyU4OzXU+R/FngjVfC0xeUefZMcJOo4+jD+E/oexri6+554IbmF7e4jWWKQYZWGVIPYg14F4y+Fstr5mpeGlMsPJa36uv+5/eHt19M1/Cvi19HGvgOfMMhTqUd3T3lH/D1lH/AMmX97Vr9S4f4yhVtRxWku/R+vZ/geT6RqUukapa6nB9+2kV8eoB5H4jivtS2uIru3iuoG3RTKrqfVWGQfyr4aIKkgjBHavpz4U61/aPh06fI2ZdObZ7+W3KH+Y/Ct/op8W+wzCvk1V6VVzR/wAUd1846/8AbpPHmX89GOJjvHR+j/4P5np9FFFf3gflRS1G+h0ywuNQuDiO2jaRvoozj8a+Kr67m1C8nvrg5luHaRj7scmvob4vaz9k0aHR4mxJfPl/+ucfP6tj8jXziiPI6xxqWZjgADJJPYCv4E+lPxY8Vm1HKKTvGirv/HOz/CNrerP1ngTL/Z4eWIlvLb0X/B/IbXeeEPAWp+J3W4fNrYA/NKRy2OoQdz79B+ldx4M+Fpby9T8TpgcMlt39jIf/AGX8/SvdY444kWKJQiIAAoGAAOgAFdvhL9G+ri+TMOIIuFPdU9pS/wAXWK8vif8Ad65cQcZxp3o4R3l/N0Xp3/L1MvRdD0zQLNbHS4RFGOWPVnPqx7n/ACK16KK/uTBYGjhqMcPh4KMIqySVkl2SR+X1aspyc5u7YUUUV1GYUUUUAFeVeMvhpZ61v1HRgtrfHJZekcp9/wC6x9eh7+teq0V8zxXwhl+d4R4LMaSnB7d4vvF7p/8ADO60O3AZjWw1T2lGVn+fqfD19YXmm3UllfwtBPGcMrDBH/1vQ1Ur7H8SeFNJ8UWvk38e2VB+7mXh0P17j1B4/HmvmLxP4Q1bwtc7LxPMt3OI5lHyN7ex9j+GRzX+ePip4H5hw7J4mlerhuk0tY+U10/xfC/Jux+wZDxPRxi5Je7Pt39P8tz0L4O615V3d6DK3yzDzox/tLww/EYP4V9AV8U6Fqkmi6xaapF1t5AxA7r0YfiMivtKGaO4hSeFt0cihlI6EEZBr+mvovcXfXclnltR+/h5af4JXa+58y8lY+I45y/2eJVZLSa/Ff0iSiiiv6aPiQooooAKKKKACiiigAooooAKKKKAP//T/fyiiigAooooAKKKKACiiigAooooAKKKKACiiigDzn4n6z/ZXhiS2jbE1+fJX12nlz+XH415l4M+Gd3q/l6jrga2sjgrH0klH/sqn16nt617teeHtP1HVYNV1BftDWi4hjblEYnJfHdjx16Y9ea3a/Es78JKeeZ+82zp81GmlGnT6NLVyn6ybtFbpLme8T6fC8QPC4T6vhtJPWUv0Xy6/d3K1nZWmn20dnYxLDDEMKijAFWaKK/aaNGFOCp00lFaJLRJdkj5qUm3d7hRRRWhIUUUUAFFFFABRRRQAUUUUAcD4v8AAOmeJ0a5ixa6gBxKBw+Ogcd/r1Hv0rxnw2up+BfGdtDq8ZgWY+S5/gZJDgMD0IDYP4V9SVk6zoem6/ZtY6nCJYzyp6Mh9VPY/wCTX4jx14OYfG42nneUtUcZTkpJ/Zm072ml1ezktddU+n0+V8RzpU3hcR71Nq3mvT/L8jWoqC2ieC3ihkkMrRqFLnqxAxk+5qVgxUhDhiODjOD9K/aoTbipNWfb9Ox8y1rY+avHs1/4t8ZHSNJja4+xjyVVem4cuxPQAE4JPpXpvg34c2Hh4Jfahtu9QHIOPkjP+wD1P+0fwxXX6J4f03QIGiskzJKd0srcySMeSWP9Ogrbr8T4R8HaFPMqvEGc2q4qpJyS3hT7JX+JxVlzPa2i0u/p8w4jlKjHCYb3aaVvN+va/YKKKK/cD5cKKKKACiiigAooooAKKKKACop4ILqF7e5jWWKQYZWGVIPYg1LRUzhGUXGSumNNp3R89+MvhdNaeZqXhpTLByWt+rp/uf3h7dfrXWfCTWTeaJLpEx/e6e/yg9fLkyR+TZ/SvWKwk8PWEGtf29aL5FzIrJNt+7Kp5+Yf3gQDn86/EsD4Q0soz+nneR+5CV41aX2XGXWHa0kpcu1l7ttn9NV4hliMI8NitWtYy63Xf5aX+83awfE+sLoWg3mpk4eJCE95G4X9SK3qxdZ0Kz14W8Oo5e2gfzDF0V2Awu72GTx3/n+rcQwxcsDWhgLe2cWot6JN6KT8o793ay1PBwbpqrF1fhT1/wAvmfNnhLwJqviqX7XOTb2OctMw5c9wgPU+/QfpX0vo2h6ZoFmtjpcIijHJPVmPqx7mtOONIkWOJQiIAAoGAAOgAp9fAeGfhDlvDdLmpL2ldr3qjWvpFfZXlu+relvWzviGtjZWlpDov8+7Ciiiv1g8AKKKKACiiigAooooAKKKKACuY8S+E9J8UW3lXybZkH7uZfvp/iPY/wA+a6eivOzbKMLj8PPCYymp05aNNXT/AK6PdPVG2HxE6U1UpuzR8l6hoeueANctr6ZN8cMoeKZfuSAHlT6Ejgg/y5r6ttbmG8toru3bdFOiup9VYZFMvLK01C2ks76JZ4ZBhkYZBqto+lxaNYJptu7PBCW8vfyVUnIXPfGcD2x9a/MPDvw1nw1jsTSwc+bCVbSSfxQmtLf3lJPfdcqTvue5nGdLG0oSqK1SOl+jX6Nfr8jTrwf4ualNe3th4ZsVaVx+9dEBJLt8qDA7gZP417xWFY+HtPstSutYK+dfXbEtK/JVegRfQAAD37173iXwvi87y7+ysNU5I1JL2kuqgtWkurbSXRWvd9HyZJjqeGre3mrtLRefn5I8z8G/C6K02al4lUSzcFLfqi/7/Zj7dPrXtAAAAAwBS0V6fBnA2W5DhFhMup8q6t6yk+8n1/JdEkY5lmlbF1PaVnfy6L0CiiivrzzgooooAKKKKACiiigAooooACARg1414y+F0F95mpeHFWG4OS0HRH/3eyn26fSvZaK+S4y4Iy3PsI8JmNPmXR7Si+8X0f4Pqmj0MtzSthKntKMrfk/U8D+Euoz6dqd94Zv1aF3/AHio4wVkThhg9yuD+Fe+Vhaj4e0/UL+11Xb5V9aMGSZOGI7o3qpGR+PFbteR4Z8K4vI8veVYip7SFOT9nLq4PW0l0cW2u1rW7LozvH08VW9vBWbWq8/L1IbieK1t5bqdtscKl2PoqjJP5V8pWWja38QNeur63TZHNKWklf7kanoue5AwAB/LmvqHV9Mj1iwk02d2jhnwJNnDFAclc9s9D7ZqxZWNnptrHZWMSwQRjCqowB/9f3rxPEXw2nxLjMNRxlTlwlK8ml8U5vRL+6opb7vmaXddWT50sFTnKmr1JaeSX63/AEMHwz4R0nwtbeXZJvncfvJmHzv/AID2H6nmuooor9NyjJ8LgMPDCYOmoU46JJWX/D929W9WeHiMRUqzdSo7thRRRXpGIUUUUAFFFFABRRRQAUUUUAZWsaLpuvWbWOqQiaM9OzKfVT1Br5o8XeAdT8LyG8tybmwzlZVHzJ6BwOn16H26V9WU10SRGjkUMrDBBGQQexFflHiX4RZZxJS5qy5K6Xu1EtV5S/mj5PVdGj38k4hr4KVo6x6r/LszA8K6yNe0Cz1POZJEAk/66L8rfqM/SuhrE0fQbLQjcx6bmO3uH8zyv4UfGGK+gOBx27Vt197w5TxkMDRp5hZ1oxSk1qm1pzL/ABWv3V7M8nGOm6snR+FvT/L5bHlXxa1k2Ogx6VCf3uoPggdfLTBb8zgfnXHeDPhdNfeXqXiRWhtzgpB0d/8Af7qPbr9K9pl8Pafc60NcvF8+eJAkIb7sQHJIH94k9fpit2vyvMPCKlnHEE86zz34QtGlS6cses+95NyUdrNc19Uveo8Qyw2EWGwujespeb6L5aX+4ht7eC0hS2to1iijGFVRgADsAKmoor9rp04xioxVkj5ltt3YUUUVYgooooAKKKKACiiigAooooA838Y/DrT/ABEHvrHbaaj13Y+SQ/7YHf8A2hz65ry3wNLqHhDxmml6tE1v9rHkOG6EsfkYHoRuGAR6mvpqsXW/D+m+ILYQX8fzId0ci8SRt6q3b+R71+H8YeDtCtmNLP8AJrUsXTkpNbQqW3UrbOSunJb31T3X1GXcRzjRlhMT71Nq3mvTvbt9xtUU1Ayoqu25gBk4xk+uKZcRvLBJFG5id1IDgZKkjqPpX7bKbUeZLXt+nY+YS1sfMXin+0vHHjS4tdIjM6wHyUI+6qRnBYnoAWyc17F4P8Aab4ZRbqbF1qBHMpHCZ6hAen16n26V1Oi6Fpnh+zFlpkQjXqzHl3Pqx7n/ACK16/FOB/BzD4THVM8za1XGVJOXeNNt3tBPdrZSfZWS6/TZpxHOpSWFw/u00reb9f8AL77hRRRX7cfMBRRRQAUUUUAFFFFABRRRQAVWu7O1v7aS0vYlmhlGGRhkEVZorOrSjUi4TV09GnqmuzHGTTutz5v8ZfDG60rzNS0ENc2YyWi6yRj2/vL+o75616P8Lda/tTw0lnI2ZtPbyj67OqH8uPwr0msK18PafYavNq9gv2d7pdsyLwjnOQ2OzDnkdcnIzzX4tk3hHTyTP45vkj5aVRONSl0SeqlDtaSTcX0vyvaJ9NieIHisI8PidZLWMv0fy6/f3N2iiiv20+YCiiigAooooAKKKKACiiigAooooA//1P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f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v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/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P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f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v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0/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P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f38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/1v38ooooAKKKKACiiigAoqheanp+n4+23CRE8gE8n8OtZP8Awl/h3/n7/wDIb/8AxNaRpSeqRhPFU4u0pJfM6Wiua/4TDw7/AM/f/kN//iaP+Ew8O/8AP3/5Df8A+Jp+wn/KyPr1H+dfejpaK5r/AITDw7/z9/8AkN//AImj/hMPDv8Az9/+Q3/+Jo9hP+Vh9eo/zr70dLRXNf8ACYeHf+fv/wAhv/8AE0f8Jh4d/wCfv/yG/wD8TR7Cf8rD69R/nX3o6Wiua/4TDw7/AM/f/kN//iaP+Ew8O/8AP3/5Df8A+Jo9hP8AlYfXqP8AOvvR0tFc1/wmHh3/AJ+//Ib/APxNH/CYeHf+fv8A8hv/APE0ewn/ACsPr1H+dfejpaK5r/hMPDv/AD9/+Q3/APiaP+Ew8O/8/f8A5Df/AOJo9hP+Vh9eo/zr70dLRXNf8Jh4d/5+/wDyG/8A8TR/wmHh3/n7/wDIb/8AxNHsJ/ysPr1H+dfejpaK5r/hMPDv/P3/AOQ3/wDiaP8AhMPDv/P3/wCQ3/8AiaPYT/lYfXqP86+9HS0VzX/CYeHf+fv/AMhv/wDE0f8ACYeHf+fv/wAhv/8AE0ewn/Kw+vUf5196Olormv8AhMPDv/P3/wCQ3/8AiaP+Ew8O/wDP3/5Df/4mj2E/5WH16j/OvvR0tFc1/wAJh4d/5+//ACG//wATR/wmHh3/AJ+//Ib/APxNHsJ/ysPr1H+dfejpaK5r/hMPDv8Az9/+Q3/+Jo/4TDw7/wA/f/kN/wD4mj2E/wCVh9eo/wA6+9HS0VzX/CYeHf8An7/8hv8A/E0f8Jh4d/5+/wDyG/8A8TR7Cf8AKw+vUf5196Olormv+Ew8O/8AP3/5Df8A+Jo/4TDw7/z9/wDkN/8A4mj2E/5WH16j/OvvR0tFc1/wmHh3/n7/APIb/wDxNH/CYeHf+fv/AMhv/wDE0ewn/Kw+vUf5196Olormv+Ew8O/8/f8A5Df/AOJo/wCEw8O/8/f/AJDf/wCJo9hP+Vh9eo/zr70dLRXNf8Jh4d/5+/8AyG//AMTR/wAJh4d/5+//ACG//wATR7Cf8rD69R/nX3o6Wiua/wCEw8O/8/f/AJDf/wCJo/4TDw7/AM/f/kN//iaPYT/lYfXqP86+9HS0VzX/AAmHh3/n7/8AIb//ABNH/CYeHf8An7/8hv8A/E0ewn/Kw+vUf5196Olormv+Ew8O/wDP3/5Df/4mj/hMPDv/AD9/+Q3/APiaPYT/AJWH16j/ADr70dLRXNf8Jh4d/wCfv/yG/wD8TR/wmHh3/n7/APIb/wDxNHsJ/wArD69R/nX3o6Wiua/4TDw7/wA/f/kN/wD4mj/hMPDv/P3/AOQ3/wDiaPYT/lYfXqP86+9HS0VzX/CYeHf+fv8A8hv/APE0f8Jh4d/5+/8AyG//AMTR7Cf8rD69R/nX3o6Wiua/4TDw7/z9/wDkN/8A4mj/AITDw7/z9/8AkN//AImj2E/5WH16j/OvvR0tFc1/wmHh3/n7/wDIb/8AxNH/AAmHh3/n7/8AIb//ABNHsJ/ysPr1H+dfejpaK5r/AITDw7/z9/8AkN//AImj/hMPDv8Az9/+Q3/+Jo9hP+Vh9eo/zr70dLRXNf8ACYeHf+fv/wAhv/8AE0f8Jh4d/wCfv/yG/wD8TR7Cf8rD69R/nX3o6Wiua/4TDw7/AM/f/kN//iaP+Ew8O/8AP3/5Df8A+Jo9hP8AlYfXqP8AOvvR0tFc1/wmHh3/AJ+//Ib/APxNH/CYeHf+fv8A8hv/APE0ewn/ACsPr1H+dfejpaK5r/hMPDv/AD9/+Q3/APiaP+Ew8O/8/f8A5Df/AOJo9hP+Vh9eo/zr70dLRXNf8Jh4d/5+/wDyG/8A8TR/wmHh3/n7/wDIb/8AxNHsJ/ysPr1H+dfejpaK5r/hMPDv/P3/AOQ3/wDiaP8AhMPDv/P3/wCQ3/8AiaPYT/lYfXqP86+9HS0VzX/CYeHf+fv/AMhv/wDE0f8ACYeHf+fv/wAhv/8AE0ewn/Kw+vUf5196Olormv8AhMPDv/P3/wCQ3/8AiaP+Ew8O/wDP3/5Df/4mj2E/5WH16j/OvvR0tFc1/wAJh4d/5+//ACG//wATR/wmHh3/AJ+//Ib/APxNHsJ/ysPr1H+dfejpaK5r/hMPDv8Az9/+Q3/+Jo/4TDw7/wA/f/kN/wD4mj2E/wCVh9eo/wA6+9HS0VzX/CYeHf8An7/8hv8A/E0f8Jh4d/5+/wDyG/8A8TR7Cf8AKw+vUf5196Olormv+Ew8O/8AP3/5Df8A+Jo/4TDw7/z9/wDkN/8A4mj2E/5WH16j/OvvR0tFc1/wmHh3/n7/APIb/wDxNH/CYeHf+fv/AMhv/wDE0ewn/Kw+vUf5196Olormv+Ew8O/8/f8A5Df/AOJo/wCEw8O/8/f/AJDf/wCJo9hP+Vh9eo/zr70dLRXNf8Jh4d/5+/8AyG//AMTR/wAJh4d/5+//ACG//wATR7Cf8rD69R/nX3o6Wiua/wCEw8O/8/f/AJDf/wCJo/4TDw7/AM/f/kN//iaPYT/lYfXqP86+9HS0VzX/AAmHh3/n7/8AIb//ABNH/CYeHf8An7/8hv8A/E0ewn/Kw+vUf5196Olormv+Ew8O/wDP3/5Df/4mj/hMPDv/AD9/+Q3/APiaPYT/AJWH16j/ADr70dLRXNf8Jh4d/wCfv/yG/wD8TR/wmHh3/n7/APIb/wDxNHsJ/wArD69R/nX3o6Wiua/4TDw7/wA/f/kN/wD4mj/hMPDv/P3/AOQ3/wDiaPYT/lYfXqP86+9HS0VzX/CYeHf+fv8A8hv/APE0f8Jh4d/5+/8AyG//AMTR7Cf8rD69R/nX3o6Wiua/4TDw7/z9/wDkN/8A4mj/AITDw7/z9/8AkN//AImj2E/5WH16j/OvvR0tFc1/wmHh3/n7/wDIb/8AxNH/AAmHh3/n7/8AIb//ABNHsJ/ysPr1H+dfejpaK5r/AITDw7/z9/8AkN//AImj/hMPDv8Az9/+Q3/+Jo9hP+Vh9eo/zr70dLRXNf8ACYeHf+fv/wAhv/8AE0f8Jh4d/wCfv/yG/wD8TR7Cf8rD69R/nX3o6Wiua/4TDw7/AM/f/kN//iaP+Ew8O/8AP3/5Df8A+Jo9hP8AlYfXqP8AOvvR0tFc1/wmHh3/AJ+//Ib/APxNH/CYeHf+fv8A8hv/APE0ewn/ACsPr1H+dfejpaK5r/hMPDv/AD9/+Q3/APiaP+Ew8O/8/f8A5Df/AOJo9hP+Vh9eo/zr70dLRXNf8Jh4d/5+/wDyG/8A8TR/wmHh3/n7/wDIb/8AxNHsJ/ysPr1H+dfejpaK5r/hMPDv/P3/AOQ3/wDiaP8AhMPDv/P3/wCQ3/8AiaPYT/lYfXqP86+9HS0VzX/CYeHf+fv/AMhv/wDE0f8ACYeHf+fv/wAhv/8AE0ewn/Kw+vUf5196Olormv8AhMPDv/P3/wCQ3/8AiaP+Ew8O/wDP3/5Df/4mj2E/5WH16j/OvvR0tFc1/wAJh4d/5+//ACG//wATR/wmHh3/AJ+//Ib/APxNHsJ/ysPr1H+dfejpaK5r/hMPDv8Az9/+Q3/+Jo/4TDw7/wA/f/kN/wD4mj2E/wCVh9eo/wA6+9HS0VzX/CYeHf8An7/8hv8A/E0f8Jh4d/5+/wDyG/8A8TR7Cf8AKw+vUf5196Olormv+Ew8O/8AP3/5Df8A+Jo/4TDw7/z9/wDkN/8A4mj2E/5WH16j/OvvR0tFc1/wmHh3/n7/APIb/wDxNH/CYeHf+fv/AMhv/wDE0ewn/Kw+vUf5196Olormv+Ew8O/8/f8A5Df/AOJo/wCEw8O/8/f/AJDf/wCJo9hP+Vh9eo/zr70dLRXNf8Jh4d/5+/8AyG//AMTR/wAJh4d/5+//ACG//wATR7Cf8rD69R/nX3o6Wiua/wCEw8O/8/f/AJDf/wCJq7aa/o18wS2u0Zm4CnKk/QNg0nRmt0yo4ulJ2U0/mjYooorM6AooooAKKKKACiiigD//1/38ooooAKKKKACsfXdU/sjTJbwDL8KgPdj0/LrWxXEePv8AkDw/9d1/9BataEFKaTOTHVXCjKUd0jgUga4Y3V6xlml+YljnrU/2eD/nmv5CpqK9jmZ8goIi+zwf881/IUfZ4P8Anmv5CpaKLsfKiL7PB/zzX8hR9ng/55r+QqWii7DlRF9ng/55r+Qo+zwf881/IVLRRdhyoi+zwf8APNfyFH2eD/nmv5CpaKLsOVEX2eD/AJ5r+Qo+zwf881/IVLRRdhyoi+zwf881/IUfZ4P+ea/kKloouw5URfZ4P+ea/kKPs8H/ADzX8hUtFF2HKiL7PB/zzX8hR9ng/wCea/kKloouw5URfZ4P+ea/kKPs8H/PNfyFS0UXYcqIvs8H/PNfyFH2eD/nmv5CpaKLsOVEX2eD/nmv5Cj7PB/zzX8hUtFF2HKiL7PB/wA81/IUfZ4P+ea/kKloouw5URfZ4P8Anmv5Cj7PB/zzX8hUtFF2HKiL7PB/zzX8hR9ng/55r+QqWii7DlRF9ng/55r+Qo+zwf8APNfyFS0UXYcqIvs8H/PNfyFH2eD/AJ5r+QqWii7DlRF9ng/55r+Qo+zwf881/IVLRRdhyoi+zwf881/IUfZ4P+ea/kKloouw5URfZ4P+ea/kKPs8H/PNfyFS0UXYcqIvs8H/ADzX8hR9ng/55r+QqWii7DlRF9ng/wCea/kKPs8H/PNfyFS0UXYcqIvs8H/PNfyFH2eD/nmv5CpaKLsOVEX2eD/nmv5Cj7PB/wA81/IVLRRdhyoi+zwf881/IUfZ4P8Anmv5CpaKLsOVEX2eD/nmv5Cj7PB/zzX8hUtFF2HKiL7PB/zzX8hR9ng/55r+QqWii7DlRF9ng/55r+Qo+zwf881/IVLRRdhyoi+zwf8APNfyFH2eD/nmv5CpaKLsOVEX2eD/AJ5r+Qo+zwf881/IVLRRdhyoi+zwf881/IUfZ4P+ea/kKloouw5URfZ4P+ea/kKPs8H/ADzX8hUtFF2HKiL7PB/zzX8hR9ng/wCea/kKloouw5URfZ4P+ea/kKPs8H/PNfyFS0UXYcqIvs8H/PNfyFH2eD/nmv5CpaKLsOVEX2eD/nmv5Cj7PB/zzX8hUtFF2HKiL7PB/wA81/IUfZ4P+ea/kKloouw5URfZ4P8Anmv5Cj7PB/zzX8hUtFF2HKiL7PB/zzX8hR9ng/55r+QqWii7DlRF9ng/55r+Qo+zwf8APNfyFS0UXYcqIvs8H/PNfyFH2eD/AJ5r+QqWii7DlRF9ng/55r+Qo+zwf881/IVLRRdhyoi+zwf881/IUfZ4P+ea/kKloouw5URfZ4P+ea/kKPs8H/PNfyFS0UXYcqIvs8H/ADzX8hR9ng/55r+QqWii7DlRF9ng/wCea/kKPs8H/PNfyFS0UXYcqIvs8H/PNfyFH2eD/nmv5CpaKLsOVEX2eD/nmv5Cj7PB/wA81/IVLRRdhyoi+zwf881/IUfZ4P8Anmv5CpaKLsOVEX2eD/nmv5Cj7PB/zzX8hUtFF2HKiL7PB/zzX8hR9ng/55r+QqWii7DlRF9ng/55r+Qo+zwf881/IVLRRdhyoi+zwf8APNfyFH2eD/nmv5CpaKLsOVEX2eD/AJ5r+Qo+zwf881/IVLRRdhyoi+zwf881/IUfZ4P+ea/kKloouw5URfZ4P+ea/kKPs8H/ADzX8hUtFF2HKiL7PB/zzX8hR9ng/wCea/kKloouw5URfZ4P+ea/kKPs8H/PNfyFS0UXYcqIvs8H/PNfyFH2eD/nmv5CpaKLsOVEX2eD/nmv5Cj7PB/zzX8hUtFF2HKiL7PB/wA81/IUfZ4P+ea/kKloouw5URfZ4P8Anmv5Cj7PB/zzX8hUtFF2HKiL7PB/zzX8hR9ng/55r+QqWii7DlRF9ng/55r+Qo+zwf8APNfyFS0UXYcqIvs8H/PNfyFH2eD/AJ5r+QqWii7DlRF9ng/55r+Qo+zwf881/IVLRRdhyoi+zwf881/IVDLZQSKcLsPYjirdFHMxOCfQ7Pwdq893FLpt426a16MeSydOfpXa15d4P/5GK5/64H+aV6jXl4uKU9D6jKaspUVzdLoKKKK5j0gooooAKKKKAP/Q/fyiiigAooooAK4jx9/yB4f+u6/+gNXb1xHj7/kDw/8AXdf/AEBq6ML/ABEcGaf7vP0OOooor1D5Y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1/B/wDyMVz/ANcD/NK9Rry7wf8A8jFc/wDXA/zSvUa87G/GfRZN/B+bCiiiuQ9YKKKKACiiigD/0f38ooooAKKKKACuI8ff8geH/ruv/oDV29cR4+/5A8P/AF3X/wBAaujC/wARHBmn+7z9DjqKKK9Q+W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Nfwf8A8jFc/wDXA/zSvUa8u8H/APIxXP8A1wP80r1GvOxvxn0WTfwfmwooorkPWCiiigAooooA/9L9/KKKKACiiigAriPH3/IHh/67r/6A1dvXEePv+QPD/wBd1/8AQGrowv8AERwZp/u8/Q46iiivUPlgoopNwoAWim7qTcaAH0UzJoyaAH0V+Oq/tl/tJ+I/HVx4O8G2en3l7Jczw21rDZlncQlicbpOSEUk89q9E/4Wz+39/wBCWv8A4AD/AOOV2PBSW7R40c8pS+GMn8j9RqK+V/2cvF37RPieXWR8cNBj0e3gWE2TrCIXkdi3mAqJG4AC4O0depr6lya5qkOV2PToVlUippNeo+imZNGTUGw+ivK/i78XvCnwV8Jjxh4wFxJaPcJaxx2qK80ksgZgqh2RfuqxOWHArd+HnjzRvib4M0vx14dWaPTtWRniW4UJKAjtGwZVZgCGU9CRVcjtzdDJVo8/s7672O3opmTRk1JqPopmTRk0APopmTRk0APopmTRk0APopmTRk0APopmTRk0APopmTRk0APopmTRk0APopmTRk0APopmTRk0APopmTRk0APopmTXyD+11+0LrPwL8OaNF4SFtJr2tzybRcoZEjtoF/ePtVl+YuyBcnH3uDirp03OXKjDEYiNKDqT2R9g0V4V+zn4w8eeP/hPpPjP4hLbpqOrmSaJbeIxAW27bEWUs2WYAuCMDay8Zzn3LJpTjZtF0qinFTXUfRTMmjJqTQfRTMmjJoAfRTMmuM+IPjzQvhn4O1Pxz4maRdN0pFeXygGkbe6xqqAlQWZmAGSOvWmld2RMpKKcnsjtqK8p+EHxe8MfGvwm3jHwlFdQWaXMlqyXiJHKJIwrHhHdcYcYIavTLprlbaVrMK04RvLDkhS+PlDEcgZ605RadmKFSMoqUXdFqivz8/Z38Xftf6z8VbjTvi9Y3MPhqGKf7QbmygtYo5B/qvs8scamX5sDh3Xbkk5wa/QDJqqtPkdrmOFxKqx5kmvXQfRTMmjJrM6R9FVbprlbaVrMK04RvLDkhS+PlDEcgZ618Dfs7+Lv2v8AWfircad8XrG5h8NQxT/aDc2UFrFHIP8AVfZ5Y41MvzYHDuu3JJzg1pClzJu+xzVsUoSjBpu/ZfmfoHRTMmjJrM6R9FfM37YGqalo/wCzp4v1DSbuaxuoxYhZoJGikUPewIwDKQQGUlTzyCQeK+fP+Cd+va5rPhnximr6jc3y211aCITzPKI9ySbtu4nGcDOOtbxoXpupfY4J45RxEcPbdXv9/wDkfo5RTMmjJrA7x9FMyaMmgB9FMyaMmgB9FfidofjHxc/7bctg+uXzWx8YXdt5RuZTH5C3ciCLbuxsCgALjGOMYr9rsmt69DktrucGBxyrqTStZ2H0UzJoyawO8fRTMmjJoAfRTMmjJoAfRTMmjJoAfRTMmjJoAfRTMmjJoAfRXhvxq/aA8DfAez0u78ZpeXDau8iW8VlGkkhEIUuxEkkYCrvXvnnpXrOg61Z+I9C07xDp277JqltDdQ7xtby50DruHODgjIqnBpc1tDKNaDk4J6o2aKZk0ZNSaj6KZk18dftY+Jf2jvDkPh+X4FWtxNbSmcX72VpHfTh/k8pTHJHIQhG47lXqMMRxm6cOZ8phia6pQc2m7dtz7Iorzn4UXfjq9+HOgXXxLhEHiaS2BvkUKuJMnBKp8qsVwWC8BsgV+Sn7QPjHxbY/te31jZa5fW9vBqemRxxR3MqIiPFbllVQ2ACWJIAwcn1rajh+eTjfY5cbmKo041HHdr8T9saKZk0ZNcx6I+imZNGTQA+imZNGTQA+iuN8f3Hiu28Ea9ceBYkuPEMdlO1hG+NrXIQ+WPm+Und0DcE8EgZr5V/ZS8UftO+ItW10fHK1uYtKhhQWr3tlFYy/aN/KxrHHGXQrkliCAQMHk1rGleLlfY5qmJUakadnr1tp8z7copmTRk1kdI+imZNGTQA+ivyl/a4+Jvi74v8AxEtP2evhRDcXg0+fF8INy+fdjgo54AhgBO5mIXdknhAT9ufs7/BK1+BvgRPD73bahq16wuL+fcxjM2MbIlbpGg4BwC3LHGQB0TocsFJvV9Dz6GOdSrKnCPurd+fY9+opmTRk1znoD6KZk0ZNAD6KZk0ZNAD6KZk0ZNAD6KZk0ZNAD6KZk0ZNAD6KZk0ZNAD6KZk0ZNAD6KZk0ZNAD6KZk0ZNAD6KZk0ZNAD6KZk0ZNAD6KZk0ZNAD6KZuNLuoAdRSbhS0AFFFFAGv4P/AORiuf8Argf5pXqNeXeD/wDkYrn/AK4H+aV6jXnY34z6LJv4PzYUUUVyHrBRRRQAUUUUAf/T/fyiiigAooooAK4jx9/yB4f+u6/+gNXb1xHj7/kDw/8AXdf/AEBq6ML/ABEcGaf7vP0OOpCfSkJ7Cm16h8sGc0UUhOKAFopm400mgCTcKTdUe6kLUAfhZ+zN/wAneaKf+ojqn/pPcV+7G41/O14H+HzfFX46DwAmpHSG1a/vlF0IvOMflLLL/q98e7OzH3h1z7V9wf8ADuS6/wCilv8A+Co//JlevjacHJc0radj5HJa9aFOSp0+ZXfVLsfqLuNfFf7UX7Wo+B99b+EPC2nRap4kuoBcO1yW+zW0TEhCyoVaRm2n5Qy4GCScgV6V+zz8Drn4EeHtS0C48SSeI1v7hZ1Z4DbrCAu0qqGWXr1JyPpXyV+2p+zd468WeKB8WPANtJrG63ihvLKAFrpGhyFliQcyKVwCq5cEZAIJ28eHhT9paTuj18wrYhYbmpxtLqt7BB4m/wCCjOqRReIrTSIobO4QTJamPTIyEI3AGOV/tCnH8LHf2xmvpf8AZw+KHx0+IEmsWnxg8Gf8I2mmrGIbk29xZm4dyQVWKfdvACks6MAMgY5zXzv8L/2/9PgEPhr416NcaZqNsRBNf2qFk3qcM09s2JIyMfNs3knOFUcV+gvhPxl4X8daJB4j8IanDqum3H3ZoG3DI6qw6qw7qwBHcVeI5krSgl5oyy5QlJSp1m+6bPyW/bj8UfGvVNS03SfiDoNtoPhiO8u20jyJ453u/KCqZZSsjEEKwIBRMbyPmIzXX/AzxL+2lY/Czw/bfDHwrpmo+F40l+xTXElsski+c5fcHu434fcOVHH510X/AAUlb/Qfh/8A9dNT/lbV9U/sgt/xjj4L/wCuNz/6VTVvKrahF2Rw0sM5Y6pHna0369PI950bUNTg8K2Op+MhDYahHZRTaiFYCCGYRhp8MSwCK27B3HgdT1r83vFf7aHxR+JHjV/AX7N2gJcB2ZIbuaLzbmYKQDMEcrFBF7y7uMFipO0fSv7ZviO78Pfs8+JGsnMcuom3siw/55zyqJB/wKMMv0NfmL+zL+0P4f8AgA+u3154Zk1vUNXEMaTpOsJhhi3FkGUY/OxBPT7q+lZ4WheLna76I6M0xzhVjQ5+Vbt9T6F1f9pT9rr4DalYH41aJbahY6iSUEqW6F1T76xT2LGNXGRw6scc7cc1+kXww+Jfhz4s+C7Dxv4Wdms70ENHJgSwSocPFIBnDKffBGCMgg1+T/x+/bD0D43fDm58Ef8ACHzafctPBcQXMl0koieJuTtESn5kLLwR1r3L/gnDqN+/hjxrpMocWdveWk8WQdnmTRyLJg+uIkz+FViKH7vncbNGeX462J9jCblFrrumfpduNG41Buo3V5h9MfIH7S37W2kfA+dPCugWSaz4qniEpikYi3tEf7jTbSGZm6iMFSV+YsoK7vnLTfiJ/wAFB/GunR+NPDmjpbaTcr5sUK21jCHjxkFIrpjcsrDlSCdw+6TXzdo0MXxa/bFEXiIC6ttR8STNIjjKvb2sjMsRB/h8uMJj0r93d2OBXo1eWikuW7fc+cwzqYuU5ubjFOyS0Pnj9nDx38aPHXh3Ur34yeG08PXVrOkNr/o81pLOoXMjvFMzEAHGGGAecDjn5r/ai/az+J/wd+KZ8HeE7fTXsI7O3uM3MEkkjPLu3AssqDHHGAD71+je6vxF/b2b/i/s3/YMs/8A2epwkYzqu60Nc3nUo4Zcsne+/U/bLS7uW90y0vJQA88McjAdMsoJx7V8C/ta/tR/En4J/EDSvC3g2DT3tLrTI72RrqF5ZDI880ZGVkQBcRjtnOea+7NAb/iRad/17Q/+gCvyC/4KJN/xeTQv+wBB/wClV1UYOClUs0bZ1XnTw/NB2eh+ufgrWrvxF4N0HxBfKiXOp2FrdSiMEIHmiV2CgkkDJ4yTx3r8ydX/AG8/iD4Q+K3iDQ9f0mwv9A0i+1G0SG3jeK4b7O0kdv8AvWkZRl1TzDsPy7tq5wK/Rv4Wt/xbHwh/2B9P/wDSdK/EG28MWPjb9rS58Lamnm2WoeLbpLhCcb4ReO0i5H95AR+NaYSnBuXMjmzfEVYRpeydm2fV2k/Fz9vP4p28Xi7wJoENho0mDEiW9rDFMh5DKb9zLIpH8SHae2K+0fjL8cYPgV8MrLxV4qtPt+t3Yht4rSI+Wst40e6TLfNsjXDEn5uwGSa93iSOCNIYVEccYCqqjAUDgAAdAK+U/wBrn4Ha38bfAVnB4VlT+2tCne5gglbalyrpteIMeFc4UqT8uRgkA7hkqkJzSkkkdcsNVo0pyhNylbr+iPl/QPjD+3V8ZdNHi74baRa2WitI8cbQRWcUchQ4badQkZ3weCy/LkEcEED2H4RfFn9rp/iLp3gL4p+BVfT5WIutTFs8KQoFLF/tMLSWr8DARQCzEDIr5r+C/wC1L4w/ZusYPhL8WvCd2unWDu0HymC9gjldnbCS4SdC5JQhkHJwzDAH6XfDH42/Db4wWT3XgXWEvJoFDT2rgxXMOf78T4bGTjcuVJ6Ma3xCcb+4rdzhy5qo4v20ufqn+Oh6leXttp9pPf30qW9tbI0ssjsFREQbmZieAABkmvzC8X/tt/Enx/4y/wCEF/Z18Ppcee5iguZ4TNcz46yrGWWOGMcnMu7C/M2zkD6X/bQ8RXegfs8+I/sTmOTUWtrIsOvlzTL5g/4EgZT7GvnD/gnH4bsBpnjDxi8Ya9aaCwR+6RKpldR7MxQn/dHpWdCnFU3VkrnRj69SeIhhqcrX1b6mDrvx1/bb+CMcGv8AxW0S3v8ASJ5AhaaG2eJST93zdPcCNm6L5mQT0BxX3l8C/jl4Y+OvhH/hI9BRrO8tWEN9ZSMGktpiMjkY3I3JR8Ddg5AIIHT/ABR8O2ni/wCHHibwzexrLHqGnXMQD9A5jJjb2KuAwPYgGvyW/wCCfviK803403WiRufsusaZOsidi8DLIjfUDcB/vGq5Y1KblazXYz56mGxEKbk5Rl33T9T9rNxr8RP2h9Wv/wBoP9qiPwTocpe2trqHQrZl5VFic/aZcdCFcyMT3VRX6x/Gr4hRfC/4W+IvGzMFn0+1YWwP8V1LiOAY7jzGXPtk1+bP/BPrwDJr/jzW/ihqimVNEiNvBI/Ja7vM73BPUrEGDf8AXQUsGuWMqr6Dzj97Up4ZdXd+h+tmj6XY6DpNloelxCGy06CO3gjHRIolCIo+gAFfHPxt+On7Qvhzx+3gD4T/AA5bU0AjKalNDPcwTCZAcqY/Kjh2MSrGSQjjJwK+0d1fM3xR/a5+DPwp1KXQtX1CfVdWtn2TWemxCeSE997u0cQI6Fd+4d1rnoXcvhueljmlT1nyLv8AofI/iz4w/t2/COxfxp4/0i0bRVkVHWSKzngiZzhQ5spRKoJwAWbGSBnJAr7R/Zx+P+nfH3wjcautmNM1fS5VhvrQOZFUuMxyIxAOyTDYB5BUjnAJ+Lvi/wDtteHfiR4B8R+DPDngvUprLVLOSE3ly6R+SSMiRo4xKMIQD98dOoqn/wAE3riRdd8c26sRG9tYsw9WV5gD+G4/nXbVo3pOUo2aPEwuM5cVGnTqOUX37n6S/E34l+GfhN4OvfG3i2Ux2VphVSMBpZ5X4SKJSRl2PuAACSQASPzesv2pf2q/jprF5Y/A/wAOQWFpaHcWjjimaNT91Zrm8It9xwSAFUnnAOM1f/4KP+IrvzfBXhZJCLUrd3sidmkBSOMn/dG/H+8a+t/2RvDOn+F/2f8AwqllGEk1SBtQuHAwZJbli2W9SE2oPZRWUIxhSVRq7Z01qlSviXQjJxjFa23Z4l8K/iL+2pZ/EbSfBfxO8Kpd6Zdyqbu/ktUCQQYJZlubNvs+4AcKQSTgcZzXCft3+KPjWdFuNBvdBttO+HjXttHFfpPHJcXk4RpFV0Em5EyrHHldUB38gV+ne6vhX/goS3/Fj9O/7Dlr/wCk9xSoVU6q91F4/CyhhZrnb9fyPlr9mTXv2sdM+Hc9v8EvDthqvh86hMzy3L26uLkpHvXEtzE2Au3+HHPWv1U+H+peP5/h5Yaj8S7G30/xT5Mr3lvbENCjq77ACryA5QKThyMk/Svlb/gn23/FjLv/ALDV1/6Jgr7Y1Fv+Jfdf9cn/APQTU4ypebjY0yfDuNGM+Zu626H52fsw/ta/FD4wfFWPwb4rt9Nj0+e1uJ/9GgkjkVogCoDNK/HPOQfrWx+1V+0p8ZvgZ8QrLTPD9tpk2g6laJcWzXFvI7s6kpNG7rKuSpAb5QMKy9+a+Rv2DmH/AA0Baf8AYPvf/QRX3f8At0fDv/hNPg1J4ks4t+oeEpheqQMsbZ8JcL9ANsh9krpqQhGuotaHm4atXqYGU1J8yf5H1Z4E8X2PjzwZovjLTMfZ9ZtIrlVznYZFBZD7o2VPuK+Qv2uv2ovEvwS1TQ/DHgaOzm1O/gkurs3cbS+VDu2Q7Qrpy7K+c54Uetc1/wAE+fiMNa+Hmq/D29lzceGrjzrcE/8ALpdktgf7socn03ivjTWJJf2of2smtYGabS9S1IQoyk4XS7EYZh6b4oy3++3vWdLDJVJc2yOjF5lOWGg6T96dl/mfr/8ACHxN418SfCXRfF3jqK3h1vU7M3jx28bRxrHJl4RtZmOTHtLcjkkYFfGf7MP7WvxQ+MHxVj8G+K7fTY9Pntbif/RoJI5FaIAqAzSvxzzkH61+h94kVvpM8ECCOOOBlVVGAqhcAADoAK/E/wDYOYf8NAWn/YPvf/QRUUIxlCcmjXHValOrQgpb7+ex+0fi/wAW6L4G8Mal4v8AEc32fTdKhaeZ+p2r0VR3ZjhVHckCvzI/4a6/aM+Nfii88M/APw5BaQx5kjYxpLdJCvG6ea4cWybuwK9TtDMeT65/wUM1+ew+EOj6LBIyDVdWj80AkB4oIpH2t6jeUb6gVpfsAeHLHSvgtceIY48XeuajO0kncx2+Io1+ikOR7sadKEY0vaNXYsVVqVcUsPCXKkru258p/HP41/tHaX4C1P4Q/Hzw5BCfEMML299GqI5a3uI5id9u728n3NrIoVl3Bj2B9r/4JunHhvxv/wBfdl/6Lkr2T9ujQLPWf2fdU1SeMPPod3Z3ULd1Mky27Y9ispyPx7V4v/wTfb/inPG//X3Zf+i5K2c1LDtpW/pHHCjKnmEIyk3ppfe2p97fE3xbrfgfwNqvirw9oUniS/0+NXjsIXKSTZdVbaVRydoJbAUkgEDmvgaP4o/t+fEW0Oo+EvBsHh61RyBvt4bWVh1GV1OUswx/EqAGv0F8ZeOPCnw+0KbxN4z1OLStNgIDSyk8seiqqgs7HBwqgk9hXxprX/BQv4R2kk9r4f0bWdYnjYrEwiighlx3DNKZAD2zFn2rlw6lb3YXPUzCUFJc9ZxXZf1c818A/tr/ABK8J/EGP4c/tAaNb2xjuEtLm5jQ29xau5GJZVVnikjwQcoF+U7lLDAP6i7jX88v7RvxRHxe+Iv/AAmZ0Cbw80tnBCYJ38x38osBJnYnBGB07da/e601c2ng+HW7smQw2C3Eh7tti3t+daYyikotKzZzZNjJTlUhKXMls/I+J/2iP21rn4eeK5fh38MNMg1fW7KURXdxdK8kCSsB+5ijidGeQE4Y7gFYbcMc488n+K37e/gXSpvH/i3w3BfaDGgnlhmgtSYYm5JMVrItym0feLg7Or9DXzh+xtpSeOP2kNO1bXs3k1mt3qrs5yXuFB2uxPJIkcP9QDX7mSLHLG0Uqh0cFWVhkEHggg9jV1+Sk1BRv3MsCquKUqzqOOuiX69z8D/hP4m/4TP9q/Q/GP2f7Idd8Sm+MO7f5RuZ2lKbsDdtLYzgZ64Ffv1uNfgZ8N9Et/C/7XumeGrRNkGk+KpLSNc5wkFyyKM/QV+9m6lmNrxt2K4dvyT5t7k+41geKfFOi+DPDuoeKvElytnpmmQtNPK38Kr2A6licBQOSSAOTWxur4G/4KF+IrvTvhJpGhW0hSPV9UQTAfxxwRu4U+2/Y31Arjo0+eaiexjcR7KlKp2PKL79sb48/GHxVN4V/Z98Mpbx8tG7xLcXYjBx5kzyMLaFTxwwIBON54rqNA+I37fPhbxLpukeLvCkeuQ6lNGhd7WGSKJGYBmefTnCRYBzmTPrg16H+wD4Z0/SfgtN4iijH23XdQnaWTHzGO3xFGmfRSHYe7GvuXdXVWqxjJwjFWR5eDwlWrCNadWV3rpt9w28vbbT7Se/vpUt7a2RpZZHYKiIg3MzE8AADJNfmF4v/bb+JPj/AMZf8IL+zr4fS489zFBczwma5nx1lWMsscMY5OZd2F+ZtnIH0v8AtoeIrvQP2efEf2JzHJqLW1kWHXy5pl8wf8CQMp9jXzh/wTj8N2A0zxh4xeMNetNBYI/dIlUyuo9mYoT/ALo9KVCnFU3VkrlY+vUniIYanK19W+pg678df22/gjHBr/xW0S3v9InkCFpobZ4lJP3fN09wI2bovmZBPQHFfeXwL+OXhj46+Ef+Ej0FGs7y1YQ31lIwaS2mIyORjcjclHwN2DkAggdP8UfDtp4v+HHibwzexrLHqGnXMQD9A5jJjb2KuAwPYgGvyW/4J++IrzTfjTdaJG5+y6xpk6yJ2LwMsiN9QNwH+8arljUpuVrNdjPnqYbEQpuTlGXfdP1P0D/a2+NPi/4I+AtL8R+DYrWS7vtSS0f7XG0qiMwyyEqFdPmyg65GM8d6+TvDn7Yf7R/xdt7Pwj8KvCVnP4iSF2vrtELRL8zbHQTSLFANuATK77mztA4Fepf8FFG/4tL4e/7Dkf8A6TT1qf8ABPrQLLTvg1f69HEBd6xqk3mSfxNHboiRqfZSXI/3jTgoRo87V2RXlWnjXRjNqNun6HhOtftNftdfAnV7KH4y6LbXttfneizxQIJEQ/OsNxYt5YcAjIYOVyCVwRn9Jfhx8SdJ+KXw/wBP8feF0LxahCzCB2AeOdMq8LnoCrgrnoRhhwRXyx/wUDtLe4+B1pdSpmW11i1aNu43RTKRn0IP8qb/AME+buaf4G30UjZW21u6jQeimC3fH/fTE1NWMZUvaJWZrhZ1KWKeHcnKLV1fc+DP2vPEvxl1/wAd6dH8YtFt/D09vaM9hZ2syToLaSVh5jOkkmXZkwSdv3R8or62+Hnir9u2Hwx4ag0TwhpE+gpZWa2ssstsC1oI1EbsBeK+THgn5QfbPFeLf8FFG/4u74f/AOwHF/6VXFfqZ8JG/wCLVeDP+wLp3/pNHW1aqlSi+VHFgsK5Yqqudq3W619dDlP2jviT4g+E/wAIdZ8deGI4JNRsXtljFyjSRfv50iYlVZCSAxI569c9K/P/AEb9vj4wa9olt4Z0Hwzaap4zvbt0jeGCZ4jb7F2Klukhd5t28ltwUKB8rZOPrz9ttv8AjG/xL/11sP8A0sir5i/4JyeE9Nmm8X+OLmFZL22+z2Fs56xpIGkmx/vYj59AR3NZ0IwVFzkr6nTj6laWLjRpzsmv8z3r4B6l+2NdeOl/4XXaRw+GJraWQllsVdZcDy1UWzeYDk87weBzg1F+2D+0T49+Blx4WtvBUVk41lLt52u4nlI+zmIKF2ugAPmHOQe2MV9sbq/Kz/gpI3/Ew8Af9ctS/wDQres8O1Uqq6RvmEZ0MJLkm29NW9d0foX8F/GmrfEH4WeGvGmuJFHf6vaLNMsClIg5JHyqxYgcdya/Gv8Aak1NNF/av8Q6zJGZlsL7TrgoDgsIra3crntnGM4r9Yv2Xm/4x/8AA/8A2D0/9CavyY/amsV1b9qrxHpTsVF5e6fCSOoEltAuf1rfBJKrJev5nFnUpPCUn1uvyZ9RWXxc/bt+KdhH40+Hvhu30zQZSWgRI7RfOjByCPt0nmSAjjdGFVv4R2rqfgj+29ret+N4vhx8aNGh0fUbq4WzhubeOSARXJOwRXUMzsVLNxuBAU4BUDLD9DLGztNMsbfTdPiEFraRpFFGgwqRxgKqgdgAABX4wft+aFaaH8cbXWNPTyZNZ0u2upmU4LTxySQ7vY7I059qmg4VW4ONjTHQrYWCrRqOWuqe3y7H7YbjX5n/AAy/a8+Kfi/9oa2+GOq2+mLo1xqN5ZnyoJFmEduJSpDmUjcdgzkEdeBX3v8ADrW5fEfw+8MeIZ3LyappdldMx6lp4Eck+5Jr8YPgS3/GZGn/APYc1L/0Ges8LSTU+ZbI6MzxM4yo8jsm/wDI/djca/NCy/a7+Kdx+0w3wnkt9M/sMeIpdI4gk87yEuGhDb/Nxv2jOduM/wAOOK/SjdX4Y6W3/Gcb/wDY7XH/AKWvSwdOMua66FZxXnB0+R2uz9mPil4o1HwX8NvFHi7SUjkvdG026u4VmBaMyQxs6hwpUlcjkAg+9fJf7If7SnxC+OHiDxBpHjSGxSLTLWKeJrWF4m3O+0hi0jgjHtn3r6M/aAb/AIsd4+/7Aeof+iHr87v+Ccbf8Vr4w/7B8H/o2ilTi6Mm1qGLrzWLpQT0d7n6B/tHfEnxB8J/hDrPjrwxHBJqNi9ssYuUaSL9/OkTEqrISQGJHPXrnpX5/wCjft8fGDXtEtvDOg+GbTVPGd7dukbwwTPEbfYuxUt0kLvNu3ktuChQPlbJx9efttt/xjf4l/662H/pZFXzF/wTk8J6bNN4v8cXMKyXtt9nsLZz1jSQNJNj/exHz6Ajua0oRgqLnJX1OfH1K0sXGjTnZNf5nvXwD1L9sa68dL/wuu0jh8MTW0shLLYq6y4Hlqotm8wHJ53g8DnBr039on4tfEn4W6Ppsnw48GS+K73VHljMiJNOlqybSvmQQLvcOCcYdcEdegP0NuryP4p/HX4afBu1jm8c6sLa5uEZ4LSJWmuZgufuxr0BIwGcqueN1cynzTT5fkj03R9lRcXUa82fFGo+Of8Agodc2p8XReG4NP0+OLzzZxQ2ZbYBkjyJZZLvdj+D7/YDNel/svfthXfxj8QN4C8cadb6drzxPNaz2hdYLkRDc8fluXZHVMtneQwDcLgA8/qP/BQ7wLMUi8IeD9Z1aY9Un8m3/LymuCfyFfEv7OOsG+/ax0HWLW2bThe6rfSC3Jy0KzxzZiJwudqttPA+ldyo80Jc8bW2PBeMVOtT9lVck3Z3P3p3Gjcag3Ubq8k+tMzxHqd/o/h/U9X0ywbVLuytpp4bRH2NcPGhZYlba2C5G0HB5NfnT/wun9uP4lm7/wCEB8AR+HLSJ8o9xbiGYKei+ZqMiRykdykQ+gr9E9c1/RvDOkXWveIL2LT9OskMk08zhI0UcZJPvwPU8DmvjHxD/wAFAvgnpN3PZaNaatrpj/1c1vbpFBIfQGeSOUDtkx/TNdWHT1tG55eYygrc9VxXlu/1PDLb9sX4/fBzxjD4Q+Pnh+C6VQjz7USG68mQ4EsUkDNbyKMHgLyQV3KQcfqfpWq2Ot6ZZ6zpcy3Flfwx3EEq9HilUOjDI6FSDX4RftRfHNPjlq2g6wvhi48Pf2dBPCrXEnmG4R2Vhj92gGw56E/er9ff2dLiWf4EeA3lYsw0e0QH/ZSMKo/AACtsXRShGVrM4soxcpVZ0ubmitm9z2/caNxqDdRurzz6En3Gjcag3UbqAJ9xo3GoN1G6gCfcaNxqDdRuoAn3Gjcag3UbqAJ9xo3GoN1G6gCfcaNxqDdRuoAn3Gjcag3UbqAJ9xo3GoN1G6gCfdS7hUG73p26gCbOaKiyKdk0APopAc0tADg3rTqjpQcUAbXg/wD5GK5/64H+aV6jXlvg/wD5GK5/64H+aV6lXnY34z6LJv4PzYUUUVyHrBRRRQAUUUUAf//U8h/4Xv8AHD/oofiL/wAG15/8do/4Xv8AHD/oofiL/wAG15/8drymlroscPM+56r/AML3+OH/AEUPxF/4N7z/AOO0f8L3+OH/AEUPxF/4N7z/AOO15VSUWDmZ6t/wvf44f9FD8Rf+De8/+O1XuPjd8aLtBFdePvEEyg5AfVbtgD64MleY0zNOOhnNt6M9J/4XN8X/APoedd/8Gd1/8cpP+FzfGD/oedd/8Gd1/wDHK83ppq+ZmfKj0g/Gf4wf9Dzrv/gzuv8A45Sf8Lm+MH/Q867/AODO6/8Ajlea0maXMxOKPSv+FzfF/wD6HnXf/Bndf/HKafjN8X/+h513/wAGd1/8crzUmmE0+YmyPSz8Z/i//wBDzrv/AIM7n/45TP8Ahc/xg/6HnXf/AAZ3X/xyvNCaYTTuw5UaOm6vqmi6uniDRruWw1SNmdLu3dorhWcEMwlQhgWBIJzyCfWu6/4XR8YP+h513/wZ3P8A8crzEtTc03NvdmappbI9P/4XP8YP+h513/wZXP8A8co/4XR8YP8Aoedd/wDBlc//AByvMN1JupXY7G74h8R6/wCLbtL/AMV6jc61dRrsWW9la5kVf7oaQsQPbNW/DfjTxd4NSePwhrd7oaXRUyixuJLYSFc7S/lMu7GTjPSuX3Um6q55Wtcz9lG/NbU6rxJ4y8W+Mxbp4v1q910WhYwi+uJLoRF8btnms23dtGcdcDPStXR/id8SPD2mwaNoHivVdNsLYERW9rfTwwxgksQqI4UZJJOB1Oa4DdS7qXO7WuP2cb3tqdxrvxH+IHijTn0jxN4m1PV7CQqzW95eTXELMpypKSMykg8g44qp4c8ceMvB1vLaeEdev9EguGDyR2NzLbI7gYDMImUE44ya5LdRuo53a1xOmr3tqeof8Lo+MH/Q867/AODO5/8AjlH/AAuj4wf9Dzrv/gzuf/jleX7qN1K7Kseof8Lo+MH/AEPOu/8Agzuf/jlH/C6PjB/0POu/+DK5/wDjleX7qN1F2FjVs9X1PTtZXxFp93La6skjTC8icpcCV87nEqkPuOTk5yc13f8Awuj4wf8AQ867/wCDO5/+OV5fuo3U3NvdkxppbI9Q/wCF0fGD/oedd/8ABnc//HK4jX9c1jxVqB1bxRfT6xfFVQz3kjXEuxei75CzYGeBmsbdRuoU2tmEqaejR6bH8ZPi5EixReN9bREAVVXUrkAAcAACToK4/wAReIte8X3qal4s1G41u7jjEKTXsrXMixglggeQswUFiQM4ySe5rC3UbqFNrZhKmmrNHpFr8XvitY2sNlZeM9at7a3RY4o49RuEREQYVVUOAFAGABwBXG2+s6raa3/wk1reTQ6wJWuPtqOy3PnOSWk80HfvJJJbOTnrWTuo3UKbXUHTT3R6h/wuj4wf9Dzrv/gzuf8A45R/wuj4wf8AQ867/wCDO5/+OV5fuo3Ursqx2XiDx9458W2a6f4r8RajrNqjB1hvbuW5jDD+ILIzDPvisLQ9X1PwzqMer+G7uXSb+IMEuLRzBMoYYYB4yrDI4PPIrK3UbqpVJWtch0ot3a1O3134j/EDxRp76R4m8Tanq9g7KzW95eTXELMpypKSMykg8g44qp4c8beMfB0M1t4R12+0OK4YPKljcyWyyMBgFhEygkDoTXJ7qN1LndrXH7ON721PTJvjF8WriF4LjxtrckUqlXRtRuWVlIwQQXwQR1FcZoGuax4Uv/7V8L30+j3uwp59nI1vLsbqu+Mq2DgZGcGsbdRuoU33B003do7XX/iH498V2H9leKPEmpaxZbw/kXl5NcRb16NskZlyM8HFM8PePvHHhCyfTfCfiHUNFtJJDK0Nldy20bSEBS5SJlBYhQM4zgD0rjd1G6jndrXD2ave2p6h/wALo+MH/Q867/4M7n/45Xm4lZbz+0QcXYfzfO/5aeZndv3dd2ec5zmq+6jdQptbMUqUZfErnoWofFX4navp8+k6r4u1e9sblDFLBNfzyRSRtwVdGcqykdQRisHw34r8TeDZZ5vCGrXehyXQVZWsZ3tjIFyVDmIqWAycZ6Vze6jdRzu1rj9mr3a1Ok8SeKvE3jGWCfxfq13rklspWJr6d7lo1Y5IUylioJHOK3dM+KvxN0Wwg0nRvF2r2FlaqEhggv54oo0HRURXCqB6AYrz7dRuo53a1w9mk721PT/+F0/GD/oedd/8GVz/APHKwfEPxA8deLrFdM8V+ItR1qzRxKsF7dy3MQkUEBwkjMAwBIBxnBPrXHbqTdQpPoDinozs/D/xB8d+ErE6X4V8Rajo1kzmUwWV3NbxGRgAW2Rsq7iAATjPArab4zfF51Kv441xlYYIOpXJBB/7aV5lmk3UOT7jjFJWRsaDreseFdQGreGL2bSL5VZBcWcjW8oVuqh4yrYPcZ5rr7z4u/FXUbSew1DxlrNza3KNFLFLqFw8ckbjayurOQykEgg8Eda843UbqHNvdiVNJWSNvQtf1vwvNPc+Gb+40iW6iaCZ7OVrdpImIJjcxlSykgEqeOKTw/r2teE7/wDtXwtfz6Ne7DH59lI1vLsbGV3xlWwcDIzzWLuo3U/aS7kqjFdEenN8Zvi86lH8ca4ysMEHUrkgj0/1lcToOt6x4W1Aat4YvZtIvlVkE9nI1vKFbqA8ZVsHuM81j7qN1JTfcqUE9WjrvEfjrxp4wtorPxbr9/rdvA/mRx311Lcoj4xuVZWYA4JGR2qzoXxG+IHhbT10jwz4m1PSLFGZlt7O8mt4QzcsQkbquSepxzXEbqN1HO9rh7NXvbU7rWviZ8RvEmmTaL4i8U6pqmn3G3zba7vZ54X2MHXdHI5U4YAjI4IB61n+G/GvjDwbHPD4Q1y+0OO6KtKtjcyWwkK5ClxEy7iMnGelcrmkzRzu1ieRXvbU6zxH438Y+MYobfxdrt9rkVsxaJL65kuVjZhglRKzAEjgkUeHPG/jHwfDNB4R12+0SK4IaRLG5ktldhwCwiZQT9a5TNGafO7WuHs43vbU2vEGva34svxqniq/n1m9CCMT3sjXEuxSSF3yFmwMnAzjmuv/AOFv/Fj7P9j/AOE01ryNnl+X/aNxs2Yxt278YxxjGK81yKXNJzb6goJO6Rs6Drms+FdQGreF76fR70KyCezka3l2N1XfGVbB7jPNdv8A8Lo+MH/Q867/AODK5/8AjleX5o3UObe7KjBJWSNaPWNVh1z/AISaG8mTWDObn7asjC589m3GXzgd+8sSS2ck85ruv+F0fGD/AKHnXf8AwZXP/wAcry/dRuoc292EYJbI9Q/4XR8YP+h513/wZXP/AMcrnfEfjnxp4wt4rTxdr1/rcEDb44765luURyMblWVmAOOMjmuR3UbqFJrZjcE1Znb6F8RviD4W05dI8M+JtT0ixRmZbezvJreIMxyxCRuqgk8k45rZ/wCF0fGD/oedd/8ABlc//HK8v3UbqTkwUUlZHca78R/iD4o09tI8TeJtT1ewdlZre8vJriJmU5UlJHZSQeRxxVTw3438Y+DoZrfwjrt9ocNwweVLG5ltlkYDALCJlBIHQmuS3UbqfO7WuL2ave2p6bN8Y/i1cRPbz+NdbkilUq6NqNyVZSMEEGTBBHUVxmga7rPhS/8A7V8L30+j3uxk8+zka3l2N1XfGVbBxyM4NY26jdQpvuJwTd2jsPEXjzxt4wtI7Dxb4g1DW7WF/NSK+upbmNZACu9VlZgGwSMgZwSO9TaD8RvH/hbTxpPhjxLqekWKszi3s7ya3iDN95gkbquT3OOa4ndS7qOd2tcXIr3tqdpr/wAQ/Hniuw/srxT4j1LWbLeJPIvbua4i3rnDbJGZcjJwcZ5pnh74geOfCNi+meE/EWo6LZySGVobK7ltojIwClykTKCxCgE4zgD0rjt1Juo53a1w5Fe9tTe8ReJPEHjC7j1DxbqVzrd1EgiSW+me5kWMEsEVpSxC5JOBxkn1rqrP4u/FWwtIbCw8ZazbW1sixRRR6hcJHHGg2qqqJAFVQMADgCvN91Luoc3tcFBJ3SO61v4lfEPxNpsujeJPFGqarp8xUyW93ezTwuUYMu5JHZTggEZHBGao+HPG/jHwdDNbeEddvtDhuGDypY3MlssjAYBYRMoJA4ya5PdRuo53a1yvZq97anqH/C6PjB/0POu/+DO5/wDjlcr4k8XeKfGTW7+L9YvNca0DCE388lyYg+N2zzWbbuwM464HpXM7qN1Ck1swlBNWaPQNL+KfxM0PT4NJ0Xxbq2n2NquyKC3v54oo19ERHCqPYCuU1PV9T1rV38Qazdy3+qSsrvdzuZbhmQAKxkYlyVAABzwAPSsrdRuoU2tmJ0otWaPUP+F0fGD/AKHnXf8AwZ3P/wAcrjfEXiPX/F95HqPi3UrnW7uKMRJNfSvcyLGCWCBpSxCgsTjOMknvWDuo3UKbWzHKCejR6NZfFz4qabZwadp3jLWbW1tY1ihhi1C4SOONBtVEVXAVVAAAAwB0rj7DWNU0vWV8RaZeS2mrI7SreQuY7gSPncwlUh9zZOTnJyc1k7qN1Cm+4OnF7o9Q/wCF0fGD/oedd/8ABnc//HK4VNY1SPXP+Enju5V1gzm6+2hyLn7QzbzL5ud+8scls5zznNZO6jdQptbMJU090eiah8WPijq1jcaXqvjDWL2zu0aKaCa/uJIpY3GGV0ZyrKRwQRgiud8OeKPEng6ea58I6rdaJNcKElexne2aRQchWMRUkA84Nc7uo3UKb2uN04t3sd1rfxJ+IfibTZdG8SeKNU1XT5ipkt7u9mnhcoQy7kkdlOCARkcEZqj4c8b+MfB0M1t4R12+0OK4YPKljcy2yyMBgFhEygkDjJrk91G6jndrXD2cb3tqeof8Lo+MH/Q867/4Mrn/AOOVw+u6zq3inUG1fxNezavfOqq1xeSNcSlVGFBeQsxAHQZ4rH3Uu4UKbWzHKEZaNXPQNK+KPxL0Owh0rRPFmrafZW42xQW99PFEi+iojhQPoK5ez1nVdP1oeJbC8mttXEjTC8ikZLkSvnc/mqQ+5snJzk5Oax9wpd1L2j7idOLtoen/APC5/jB/0POu/wDgzuf/AI5R/wALn+MH/Q867/4Mrn/45XmG6jNHMy7Ha698Q/H3iqwOk+KPEmpaxYlg/kXl5NcRb16NskZlyOxxxWX4c8T+I/B88t14S1S60SadQsj2Mz2zOo5AYxFSR7Gue3Uu6nzu1rk+yi3e2p0fiTxX4n8ZPBL4v1e71x7UMsLX08lyYw2CwQyltoOBnHXFb+m/FT4m6NYQaVo/i7V7GytUEcMEF/cRRRoOioiuFUDsAMV57upd1HO9rlKlFO9j0/8A4XN8X/8Aoedd/wDBnc//AByj/hc3xf8A+h51z/wZ3P8A8crzHcKNwqeZ9y+VHp3/AAub4v8A/Q867/4M7n/45S/8Lm+L/wD0POu/+DO5/wDjleYbhRuFHMLlPTv+FzfF/wD6HnXP/Bnc/wDxyl/4XN8X/wDoedd/8Gdz/wDHK8w3CjdT5mHKen/8Lm+L/wD0PGu/+DO5/wDjlH/C5vi//wBDxrv/AIM7n/45XmG6jdU8zHZHqH/C5vi9/wBDxrv/AIM7n/45Sf8AC5vi9/0PGu/+DO5/+OV5juo30+bzCyPTv+FzfF7/AKHjXf8AwZ3P/wAco/4XN8X/APoeNd/8Gd1/8crzHdSbqXMwsj0//hc3xf8A+h413/wZ3P8A8co/4XN8Xv8AoeNd/wDBnc//AByvMd1AajmfcOVHp/8Awub4vf8AQ8a7/wCDO5/+OUv/AAub4vf9Dxrv/gzuv/jleYbqN1HOw5T0/wD4XN8Xv+h413/wZ3P/AMco/wCFzfF7/oedd/8ABndf/HK8x3UbqXOx8p6f/wALm+L/AP0POu/+DO6/+OU4fGb4v/8AQ8a7/wCDO6/+OV5fmnhqOZjUUen/APC5vi//ANDzrv8A4M7r/wCOU4fGb4v/APQ867/4M7r/AOOV5gDT80czGoo9O/4XN8X/APoedd/8Gd1/8co/4XN8X/8Aoedd/wDBndf/AByvM80oNHMx8qPTP+FzfF//AKHnXf8AwZ3X/wAcpf8Ahcvxf/6HnXf/AAZ3X/xyvNKcKOZgorsenQfGn4x20hmt/HevRSMMFl1S6UkemRJ7Vc/4Xv8AHD/oofiL/wAG15/8dryenCpb7msdNj1f/he3xv8A+ih+Iv8Awb3n/wAdo/4Xt8cP+ih+Iv8AwbXn/wAdrymilYrmfc9W/wCF7/HD/oofiL/wbXn/AMdo/wCF7/HD/oofiL/wbXn/AMdrymlp2DmZ6t/wvf44f9FD8Rf+Da8/+O0f8L3+OH/RQ/EX/g2vP/jteU0UWHzM/9X5LpaKBXQcTFpDTqQ0EDaZT6YaCZCU0mlNMzTJENMJpSc1GTmgAJphNBNRFqRDQpamFq0tN0fUNXk2WcZKjq54UfU13ln4CtEAa/uGkbuE+Ufmcn+VXcR5cWpu6vb4vCegRDi1DH1ZmP8AWrS+HtDXpYxfioNCYHgu6k3V79/YWij/AJcYP+/a/wCFH9i6P/z4Qf8AfpP8KZLR4BuFG6vf/wCxdH/58IP+/Sf4Un9i6P8A8+EH/fpP8KVxWPANwpd1e/f2Jo3/AD4Qf9+l/wAKP7E0b/nwg/79L/hS5gaPAd1G6vfv7F0f/nwg/wC/Sf4Uf2Lo3/PhB/36T/CjmEeA7qTdXv8A/Ymjf8+EH/fpf8KP7E0b/nwg/wC/S/4UcwHgG6jdXv8A/Ymjf8+EH/fpf8KP7E0b/nwg/wC/S/4UcwHgG6jdXv8A/Ymjf8+EH/fpf8KP7E0b/nwg/wC/S/4UcwHgG6jdXv8A/Ymjf8+EH/fpf8KP7E0b/nwg/wC/S/4UcwHgG6jdXv8A/Ymjf8+EH/fpf8KP7E0b/nwg/wC/S/4UcwHgG6jdXv8A/Ymjf8+EH/fpf8KP7E0b/nwg/wC/S/4UcwHgG6l3V79/Ymjf8+EH/fpf8KP7F0b/AJ8IP+/S/wCFHMB4Dupd1e+/2Lo//PhB/wB+k/wo/sXR/wDnwg/79J/hRzAeA7qN1e/f2Lo//PhB/wB+l/wo/sXR/wDnwg/79J/hRzAeA7qTdXv/APYujf8APhB/36X/AAo/sTRv+fCD/v0v+FHMB4Buo3V7/wD2Jo3/AD4Qf9+l/wAKP7E0b/nwg/79L/hRzAeAbqN1e/8A9iaN/wA+EH/fpf8ACj+xNG/58IP+/S/4UcwHgG6jdXv/APYmjf8APhB/36X/AAo/sTRv+fCD/v0v+FHMB4Buo3V7/wD2Jo3/AD4Qf9+l/wAKP7E0b/nwg/79L/hRzAeAbqN1e/f2Jo3/AD4Qf9+l/wAKP7E0b/nxg/79J/hRcDwHdSbq9/8A7E0b/nwg/wC/S/4Uf2Jo3/PhB/36X/Ci4HgG6l3V79/Yujf8+EH/AH6X/Cj+xNG/58IP+/S/4UXA8A3Ubq9//sTRv+fCD/v0v+FH9iaN/wA+EH/fpf8ACi4HgG6l3V79/Yujf8+EH/fpf8KP7E0b/nwg/wC/S/4UXA8A3Ubq9/8A7E0b/nwg/wC/S/4Uf2Lo3/PhB/36X/Ci4HgG6l3V77/Yujf8+EH/AH6X/Cj+xNH/AOfCD/v0v+FFwPAd1G6vfv7F0f8A58IP+/S/4Uf2Lox/5cIP+/S/4UXA8B3Uu6vff7F0b/nwg/79L/hR/Ymj/wDPhB/36X/Ci4HgO6jdXv39i6P/AM+EH/fpf8KP7F0Y/wDLhB/36X/Ci4HgO6l3V77/AGLo3/PhB/36X/Cl/sTRv+fCD/v0v+FFwPAN1G6vf/7E0b/nwg/79L/hR/Ymjf8APhB/36X/AAouB4Bupd1e/f2Lo3/PhB/36X/Cj+xNG/58IP8Av0v+FFwPAN1LuFe/f2Jo3/PhB/36X/Cj+xNG/wCfCD/v0v8AhRcDwHdRur37+xNG/wCfCD/v0v8AhR/Ymjf8+EH/AH6X/Ci4HgO6jdXv39iaN/z4Qf8Afpf8KX+xdG/58IP+/S/4U7geAbqN1e//ANiaN/z4Qf8Afpf8KT+xNG/58IP+/Sf4UXA8B3Ubq9+/sXRv+fCD/v0v+FL/AGLo3/PhB/36X/Ci4HgG6jdXv/8AYmjf8+EH/fpf8KP7E0b/AJ8IP+/S/wCFLmA8A3Ubq9//ALE0b/nwg/79L/hR/Ymjf8+EH/fpf8KOYDwDdRur3/8AsTRv+fCD/v0v+FH9iaN/z4Qf9+l/wo5gPAN1G6vf/wCxNG/58IP+/S/4Uf2Jo3/PhB/36X/CjmA8A3Uu6vfv7E0b/nwg/wC/S/4Uf2Lo3/PhB/36X/CjmA8B3Uu6vff7F0f/AJ8IP+/Sf4Uf2Lo//PhB/wB+k/wpXCx4Duo3V7//AGLo3/PhB/36X/Cj+xdH/wCfCD/v0n+FFxpHgO6jd7179/Yuj/8APhB/36T/AAo/sXR/+fGD/v0v+FFx2PAN1Lu969+/sXRuv2CD/v0v+FH9i6P/AM+EH/fpP8KLjseA7qXdXv39i6P/AM+EH/fpf8KBomjf8+MH/fpf8KQWPAd1G6vf/wCxNG/58IP+/S/4Uf2Jo3/PhB/36X/CncLHgO6jdXv39iaN/wA+EH/fpf8ACl/sXRv+fCD/AL9L/hRcLHgG6jdXv39iaN/z4W//AH6X/Cl/sTRv+fCD/v0v+FFxngG6l3179/Ymjf8APhB/36X/AAo/sXRv+fCD/v0v+FIDwHfRur37+xdG/wCfCD/v0v8AhR/Yujf8+EH/AH6X/CncDwHdRvr37+xdG/58Lf8A79L/AIUf2Lo//PhB/wB+k/wpXA8B3Uu6vfv7F0fr9gt/+/S/4Uf2Lo//AD4Qf9+k/wAKAPAd3vRu969//sTR/wDnxg/79L/hR/Yuj/8APjB/36T/AAoGjwDd70u6vfv7E0b/AJ8IP+/S/wCFH9iaP/z4wf8AfpP8KB2PAQ1Lur37+xNG/wCfCD/v0v8AhS/2Lo3/AD4W/wD36T/ClcfKeAbqN1e//wBi6N/z4Qf9+l/wpDoejH/lwg/79r/hTCx4FuFAavej4f0Q9bGL8EAqvJ4X0CQYazUZ9Cy/yNAzw8NTw1erXXgTSpRm2eSBvruH5Hn9a4jVfC+p6UDKw8+Efxp2+o6igDEDU8Gq4apA1AEwNPBqIHNPBoKSJRThTBTxQOw+nCm04UmMWiiilcaQ004UlAqih1FFFA7H/9b5LpRSUtdBxsdSGloNTchoYaYakNRkVRLIzTCaeajNBLQwntUZNONRMaBDSa6Lw54fk1q4LyZS1jPzn1P90Vz8MMlzPHbxDLyMFA9zxXv+m2EWmWUVnCOIxyfU9z+NArEtvbQWkK29ugjjQYAFS089KZQJoKKKSmhcomaSiii4hKKKKQBRRRQAUUUUCsFFFFLmCwUUUUcwWCiiijmCwUUUUcwWCiiijmCwUUUUcwWCiiijmCwUUUUcwWCiiijmCwUUUUcwWCiiijmCwUUUUcwWCiiijmFyhRRRRzC5Qoooo5gsFFFJRzD5RaSiii4WClpKKOYOUWkooouFgoooo5gsBpKWii4rBSdaWijmCwUlLRRcQUdaKKOYdgoooouFgpaSijmHyi0lFFFwsFLSUtHMHKFFFFHMKwUUUUcwcoUUUUcwWCiiijmDlCiiijmDlCiiijmDlCiiijmHyhRRRRzDsFFFFHMFgoooo5hhRRRRzAFFFFHMAUtFLRcApaKWlzAJS0UUcwBRRRS5gCiiinzAFFFFPmKsFLSUUuYLC4pcUmaM0cw7C4oxSZNLzS5gsLxRTc0uaLjHUU2jmkA6im80tAC0UUU7gFFFFHMFgpcAjBGQe1JSinzDSPMfFfhdYFbU9NXCDmSMdv8AaH9RXnwNfSBVXUqwyD1B968J8RaYNJ1WW3QYif54/wDdPb8OlK4IygalFV196mWncsnFSCohUgouBJS0lFSUkPooFFA0gpaSlp3GFFFFVcD/1/kulpaBXQcYtFFFQxNDTTSKeaYadyCI1EamPSomp3AhaoGqZqgai5LR03g22Fzr0TMMiFWk/EcD9TXtVeU/D5M393J/djA/Nv8A61erUXE0FMpxppNSmISiiijmAKSlpKLksbSU6m0cwcoUtFJSuKwUUtJRcQUUtJSuAUUtJRcAopaSi4BRS0lFwCilpKLgFFLSUXAKKWko5gCilpKXMAUUtJT5gCilpKOYAopaSi4BRS0lFwCilpKLgFFFFFwCiiijmAKSlpKOYAoopaOYBKKKKOYAoopaOYBKKKKOYAoopaOYBKKKKOYAoopaOYBKKKKOYAoopaOYBKKKKOYAoopaOYBKWkpaOYAoooo5gCiiii4BRRRRcAoooouAUUtJRzAFFLSUuYAopaSnzAFFLSUcwBRS0lFwCilpKLgFLRSUXHYKWiijmHyigUtIKWlzCsFFFLS5h2EopaKOYLCUtFFHMOwUUUUXGFFLilwKLgNop2KMUXASj2pcUtFwEAoxTqKLgNxRinUUXASjFLRRcAoooouOwUUUU+YdgopaSnzDsFLRQKdxjq85+IVsDDaXgHKsYyfqMj+Rr0auO8dIG0It/clQ/wAx/WlzAePoamHaqyVYWi4ywKkU1EtSLTKSJqWminigYtFFLQAlLSUtABS/jSUUAf/Q+T6KKK0OMSlopKAGmkpT1pKBNETVE1St61E3SgmxA1QNU56VA9Aj0D4eD99fN6LH+pavUK8z+HY+bUD/ANcv/Zq9MoE0IaTFOpKTZNhuKKdRU3EMop3FNpXAaRSfSn00mlcBMUlL+Fffngj9ic+KPhfa+Kb7WprPxDqlr9rtrby1+zoJF3RJLn58suCxBG3OMHHJcqMG9j4Coqa4t57S4ltLmMxTQsyOjDBVlOCCPUHioaXMSFFFLS5gEoooo5gsFFFLRzAJRRRRzBYKKKWjmASiiijmCwUUUtLmHYSiiijmFYKKKWjmHYSiiijmFYKKKWnzAJRRRRzBYKKKWjmCwlFFFHMHKFFFFHMLlCiiijmHyhRRRRzByhRRW74f8Na34ovDY6JatcyKMsRgKg9WY4A/r2pqQcphUV6dq/wh8b6RZtevaJcxxjc4gcOygd9vBP4A15jQ3bcHEKKKKXMLlCiiijmHYKKKKfMLlCiiilzBYKKKKOYOUKKKKOYdgoooo5hcoUUUUcw+UKKKKOYOUKKKWjmFyiUUUUcwcoUUUtHMHKJRRXrvgX4LeLPiF4Q8ReNdEntI7DwzHJLdLPI6ysscTSnywqMCdqnGSOafMNQPIqKKWlzCsJRRRRzD5QoopaXMFhKKKKOYLBRRS0+YBKKKKOYLBRS0Yo5h2EpaMUYo5gsFOpuKXFHMFh1FJS1PMHKFFFFFw5QoopcUcwcolFOAoxRcfKNpaXFLijmDlG0uKWijmHYbilpaWjmDlG4paWii4WEopaKfMFhKKWuk8JeEPEnjrXbfw34UsZNQ1C5PyxoOijqzMcBVHdmIAouNI5uv0Z+EWn/CD9oP4R2/wru7ODQ/FmhQfupo0UTMy/8ALyjcGVXP+uQnrzx8rCLQ/wBkH4deBdIi1745+LY7Ytz5EMyW0AbugkkBeU/7iqfrW5o91+wx4a1a1vtD1OSz1WykDw3UMmrb0cdCGAMZ9xggjgjFUjaEGtz4F+IHw/8AE3wz8TXPhXxTbeRdQHKOMmOaIn5ZI243I2PqDkEAgiuJr9qP2kfCvw+8ZfCW+13xbKtmdOtmudPvXUxzRzMuY4wrAMfNOFaMjJ9AwBH4r0NkVIWYUUUUuYgKUUlLT5gHVyvjUZ8PTn0aP/0IV1Vcx4yGfDl17GP/ANDWnzAeJrU61AtWFFO5SRMtSjpUS1KOlO5RIKcKaKeKLgLS0lLTTAKKKKodhaKXP+c0Z/zmlcfKf//R+T6KWitDksJRRRQIbTTTqbQBEajbpUpqJqVwK56VA9WWFV2FTcmx6J8O+uof9sv/AGevS682+HY51D/tl/7PXpRpXFYSkpaKXMISkpaKlsLDK9T+HnwW+I/xTtr298E6Sb2308hZZGljhTzCMhFMjKGbHOB04zjIry+v1W03xPbfsufB34eaRdxol/4g1CGXUg4+ZYZsSXTf70SNHGPoKSZUIJvU/LC/sbzTL2403UYWt7q0keKWJxtdJEO1lYHoQRgiqmK+wP20fAY8L/FNfE9nHtsfFMIuAR937TFhJgPqNjn3c18gUm7A4Wdj0n4P+BX+I/xJ0HwhtLQXlwpuCO1tF+8mOex2KQPciv0/8X/HCLw1+0n4V+GUEoi0lrQ2l2i4CrdX21rYbemV2RgeglavCP2HvCVppVh4o+L2uYhtbOJrOGVhwscaie5f8AEGR/tCviDxn411Pxb481Tx28jQ3d9evdxkH5osNmJQf9hQoH0o5rI0Xuo9q/a58A/8IV8YdQvLWPZY+IlGoxYHAkkJE6/XzAzY9GFfMOK/T79oyzg+M/7OXh74uaZGGvNLSO5lCc7UmxDdxj/clUE+gQ1+YODSk9SKkddBOKKMUYqOYiwUUYopcw7BRRRRzBYKKMUUcwWCiiijmCwUUUUcwWCiikpcwWClopKOYLC0UUlHOFgpaKSjmCwtFFFPmCwUUUUcwWCiiijmCwUlLRRzBYKKKSlzBYKKWko5gsFFLSUcwrBXuz3lx4T+DlhNpDm3utduX86VDh9ilxgMORwoH4n1rxzRdP8A7W1ix0rfs+2zxQ7vTzGC5/DNfb9x8OvDF34fsfDV5FJNZ6eS0WZCG3HOSSuM9TW9JN3sXFHyN4B8S6rofimwltrh/KuJ445oyxKyJIwU5HQnnIPY1Y+KWl22keOtUtrRQkLskoUcAGVA7Ae24mvpy1+D/gWzuYbuC0kEkDq6kzOcMpyOM+tea/HjwrZ26weLoXYXFzMlvKhOVP7slSPTATB9aqUGo6g46HzZRS0lc/MQW7CwvdUvYNO023kuru5cRxRRKXkd2OAqqMkknoBX0db/ALIXx6uNNGojQI0ZlDCB7qBZiDz90vgH2JB9q9h/Yw0DRtF0fxn8ZNYgWd/Dtu6W+f8AlmEiaacgnOGKhVB6gFh3r5m8WfHn4r+LPEU/iKfxJf2LSSF4oLS5lghgXPypGiMAABxk8nqSTVaW1NOVJXZV0j4IfFDWofEE1pockf8AwiwLaik7x28kACNJykrKzZRSRtByMY6ivKQCTgck1+r3wV+Jl38TvgR431HxBHG/iHTdOubO7u1AEl3ClrI0EkuAPmG5198Z74HzD+xb4B03xf8AFCbW9XiW4tvDduLqNGGQbl3CxEjodo3MP9oA07bWG6a0scT4a/ZT+OHijTo9VttA+xW8y7o/tk0du7DGR+7Y7xntuUV534/+EnxC+F88UXjbRpbCOc7YpsrLBIcZwssZZc4525z7V6D8Xf2g/iL428aajd2GvXmm6Tb3EkdnbWc7wRrEjYRm8srvcgZLNk5PGBgV9Q/s2+MtR+PngjxX8HvibcNq/lWySWt1Od9wquSuWY8s0UmxlY5POCcYFCs9EJRi9EfBPgT4f+K/iVrh8OeDbMX2oCJ5vLMscX7tCAx3SMq8ZHGc12nhP9n74teNdT1LS9B0J5DpFxLaXU0kkcdvHPC2x0ErMFcqRyELcc9Oa9k/Yus5tP8AjvdWFwMS22n3kT46bkkjU/qKoftHfGvxc/xD1nwZ4Q1GbQNB0S6mhEFhI1v51xvLXEsrRlSzNKWOCcDrjOSVpa7BRVrs8j+IfwH+KPwvtV1HxbozRWDMF+1Quk8AYnADMhOwntuAz2qr8J/hX44+JmssfBuni/GkyQS3O6aKLYjucH96y7s7T0zX17+yX8Vdd+Id7rPwe+I90/iDS9QsJZIWvHMsoClUkhLtlmVlbcMnKleOtfIsp8SfC34nap4U0HV7uwFlqjWcjW07w+ekExVS+wruBHOD60NrcHFaM+7v2svgV8Q/iX4o0PUfAGjR3dtZ2bxTMJoIMSGQsBiR0J47ivy9mhlt53t5RiSNijDrgg4I4r9FP23vGHi7w34y8OW/h3W77SoprB2dLS5lgVmEpGSI2AJxxk15N+xn4BsPG3xTn13XIxdW/h2D7WqP8wa6dwsRYHrt+Z/94Cqk7uxU1eVkcV4a/ZT+OHijTI9WtdA+x28y7o/tk0dvI46j92x3jPbcBXmHjz4ZeOfhnqCad420mXTZJsmJ22vFKF67JELI2MjIByM8gV9B/FHxh+01478W3uq2GmeJ9L0tJmFla2lteW6Rwg/IWEarucjlmOTk8YGAPoLwPa+PPjN8BvF3gf4waTfR6tokfn6de6hbSQSyOI3eI7pFUuyMhV2HJRwG65K0YuRPRH5oaPo+q+INTttF0O0kvr67cJFDCpd3Y9gB+voOa+i2/Y9+PYsBejQomcjPkC8t/NH1y4X8N1eu/sIto/8Abfi+NTCviJrOD7AZcZ8vMnnbR1xu8rfjtivFPG4/ac8D+JJ/EHiy5121u4ZC/wBtSSV7Xg5+R4yYdn+wOMcFQOKS2uJRVrs8H13QdZ8M6rcaH4hspdPv7VtssMylHU/Q9j1BHBHI4r9O/wBm34LeOvBnw/8AHGm+LNIjgu9dt1+wqZYZd5MEq9UZgvLL94ivhv4x/G3U/jP/AGNda9pNrZ6jpMTQtdW+4PcK204cHgAMCygdNx9a+u/2TfFfinWfhn8SbnWNYvL6axtl+zvPcSStD/o8x/dl2JXkA8Y6Cqi1cdNLmPif4h/Br4ifCqGxuPHOmLp8eos6wETwzbjGAW/1TtjG4da8urodb8W+KvEqxR+JNZvdVWAkxi7uZJwhbGdvmM2M4Gcelc/WbkjNrsTW1tcXtxFZ2cTzzzsEjjjUs7uxwFVRySTwAK+k9J/ZD+O+q2C340OOzV13LHc3MUcpHum4lT7Ng16z+xf4W0WxtvFvxh1yFZ/+EZt2W2z/AAERNLO4z0bYAoPYM1fN3i349fFjxd4gm1+58S39izuWigs7mS3hgXPyrGkbADA4ycsepJNVdW1LUUldnG+NPAXi/wCHer/2F4z0yXTLzbvVXwyunTcjqSjjPGVJ54619o/svf8AJv3xe/687r/0ikry/wATftF6f8Rfgu3gP4jadNqXiezkD2WqKI/l2spUycg7mXcj4HIwTlua9R/Ze/5N9+L3/Xndf+kUlOLV9CoxXNofn9RRRUcxlYSilpKXMFhaKKSjmCwUtFJRzBYWiiinzBYKWjijijmQcoZFGaOKKOYfKGaXNJxS/SjmDlClpM0tLmFYKKKKOcLBRRRS5h8oUUUUc4WF5pcGk5o5o5x2Foo5o5o5wsFHNGTS80c47BS0lLRzAFFFFHMAUUUUcwD445JZFiiUu7kKqqMkk8AAV+otoNA/Y6+DEOoT20V3448RAAq/O6fbuKEjnybcEbsH5mPUbgR8Q/s56Db+JPjd4R0y6UPELz7SVPIP2RGuAD7Zj5Feoftq+JbnWPjNLobufs+g2dvAidg0yCd2x6kSKD7KK0jKyuaR0Vz5r8W+MfE3jrWpvEPizUJdRvpzy8h4UdlRR8qKOyqAB6V9y/s+fBjwj4B8JRfH/wCLs8SW8cS3WnwP8yRq3McrL/HM/HlIM4yDy2Nv56VvXvinxLqWjWfh3UNVurnStPJNtayTO0EJPUohO1ep6DuamMyU9bs9a+O3x11/4z+IPNl3WWg2TH7FZZ4UdPNlxw0rDr2UcDuT4RSVveGPDGu+Mtes/DPhq0a+1O/cpDCpVSxALHliFACgkkkAAZNPmuJ6mDRW94m8M654O1288M+JbRrHUrBgk0LEEqSAw5UlSCCCCCQQcisGncVgpaKWnzBYWuZ8Y/8AIuXf/bP/ANGLXTVzXjH/AJFy7/7Z/wDoxaLiseILVhahWrCiruMlWpRUS1KOlUpDsSDpT6YKeKfMFhaKKWncdgooooKsFL+NGKMUAf/S+UabS4pKq5zhRRRRcloaabTqaaVwaIzURqU81E3Sk2KxE1V2qw1V2FJsR6J8O+uof9sf/Z69Krzb4d9dQH/XL/2evS8VDYDaKKKhsVhKWikqXIdj2z9nnwF/wsX4taFoc8fmWNvL9suwRlfItsOVb2dtqf8AAq++/wBo/wDZ3+Inxq8WWOqaPqunWelabaiGGK4eYP5jsWkchImA3fKOvRRXkf7GsvhXwX4H8cfFLWrqFbixHkNGzqJEghjE3APP752Cr6smBzXwbrevan4g1q/13UZ2e61GeW4lOTzJKxdv1NPmstTRWSP1O/aA+Fuvav8As2WVtrzxXviPwXBFcPNAWZZUt18uYgsqt80X7xuB8y1+TEcbyyLFEpd3IVVAySTwAB6199/sQeOLH7b4j+GXiCZGtdXh+1QRzNhXZR5c8YyeS8ZU49ENeRfBnwF4ek/actvCc99DcaZoup3TwyFwVufsLO0IU9GLMqkjkEA9aUnezQ5RvY+8bi8+Hf7O/wACtA8H/EaF57S+h+yXVvAnmNPPOrS3ORuXKbiVJz0Kivnv/hZv7Ef/AEJk3/gIf/j1ea/tpfEKHxb8TYfDWnTrNYeGYPJJRtym6mw8xBHHACIfQqRXx3SnVs7IcnrY/Z34PeOfgh8TfDutfDL4e2MtjpiW0nn2csflBobvckhj+d+5+bpgsPWvyD8YeGb/AMG+KdW8Kal/x86Vcy27nGA3lsQGHswww9jXqP7OXj9Phz8XNE1m7mEOn3bmyvGJwoguMLuY/wB1H2uf92vXv24NA0fT/ifY+INMnjebXLFJLmNGBYSQny1kOOzoFA9dppSnzRuKWqPizFGKdzRzWHMZ8o3Box6U7mjmjmDlG4oxTuaOaXMHKNwaMelO5o5o5g5RuKMUuDRzRzj5RMGjHpS4NGDRzhyiYpcUYNLz60c4comKXFGKMUc4coYpNtOpMe9HOHKJikx6U7FJg0c4comKMUuDRzRzhyiYNGPSlwaMGjnDlExRilwaOaOcOUTBox6UuDRg0c4comKMUuDRg0c4comDRj0pcGjFLnDlExRilxRijnDlOl8Fj/isdC/6/wC1/wDRq1+gtfnJpV/JpOqWeqRKHezmjmUHoTGwYA/lX1RH8ffCZjUzWN8r4+YKkTAH2JkGfyrrw1ZJO7Gke514f8fRnwdZ/wDX/H/6Klpf+F+eD/8Anzv/APv3F/8AHa8t+J/xO0/xpp9rpWk2s0MMMvnO820MWClQAFLDGGOea1q14uLsxs8VwaMUuDSc1wc5PKfoB+xlq2k+IvC/jr4O6lMsM2uW7ywBv40mhaCbA7lBsOOpGT2NfIviv4S/EPwd4in8M6tod211FIURoYJJI5xnh4mC4dW7Y+hwcitP4Q+AfiR438QPc/C8hNX0UJch1uUt5UBO0MpdlzzwceuDwa9nu/2wf2gdAWfw5q5tItRs2MMsk9kFuUdODuUEJnP+xWvOnHUq11qfS3wM+GOqfDb4BeNh4lVbbW9a0+5u5bQn9/b2/wBmkWATL1VmIkOD06dQQPEv2D/ENlY+Pde8N3ThJdXsVeEHje1s+So99rs30U16F8FL/wAWL8EPir8UfiNcTSP4gtZfKuLr5Wn8q2kjTYDgbWeRY0AAXIwOK/OrQtc1fwzrFnr+hXT2WoWEglhmT7yOvQ85BHYg5BHBGKqVS3KynpY1vHXhPUfA/i/VvCuqQPBNp1xJEA4+8gb5HB7qy4YHuDX2v+w3ocmjSeLvidrCm10ixsvswuH4RgG86bB77FjUn0zWEn7XnhbxRZWw+K/w107xHqVqu1brEfOPRJopCoJ5ID49q86+LP7T/iD4g+HR4H8NaRb+EvDAAVrS1IZpEU5CMyqiqmRnaiD3JFJTine4kknc7P8AY71A6v8AtB6jqpG37bZ38+D28yVGx+teOftHeEdR8IfGXxPb3kDxQ6jeTX9u5HyyRXTGQFT3ALFT6EEdq9P/AGIP+S1N/wBgu6/9CjrodX/aQj0Lxf4o8FfErwpZeOdF0/WdRFl9sC/aLVTcv8qvIkgKgcKMAgcbtoABzJx1Dl0K37DfhO/1D4mXni94WXTtFspUM54Tz5yqqme52b2PpgZ6ivnrx94gs/Evxl1vxJaOGs7zWZZYn7GHz/kb8VANe4fEH9rS91rwlN4D+Gnhu28F6Nco0c32cqZGjfhlQRpGkYYcMQCx7EV8e81MqitZCa0sj75/b6gmHjHwtclD5T2EyK2OCyS5YfgGH51Q/YO8Q2dh4917w7cOEm1axWSHP8bWz5Kj32uW+imqml/tkRah4cstB+KPgOw8YyWKgLPO6AOyqFDtHLDMN5/iZSMnsK+PdL8Q6roHiKHxN4dmbTb60n8+3ePGYmzkAcYIxwQRgjgjHFOVVc3MmN73Ppvxx+0P+014E8Wan4U1rxJJb3OnzPHh7GyBZM/I4/cYKuuGBHBBq7oXxj/a78Z+HNU8Q6Lqct5o2mpJ9sufsenxxRqqF3yzxLnCcnbnAx6iuiT9r3wv4ms7f/havw103xHqVqu1bn92Qcdgk0UhQE8kByPbtXnHxW/af8Q+P/Do8D+GdItvCPhnAD2loctIoOdjOqxqI887VQZ7kim6i/mD5nk/gbwR8T9Vtrnxp8P7K7ddCLPJd2cmyWAqhckFWD525+6OentXtPhH9sv4y+HTFBq9zb+IrRMKyXkIWQp3Ali2HPu273zXlPwi+M3jD4Na3Jqnht0mtrvat3ZzDMU6pnGccqy5O1hyM85GQfoVP2n/AIRfaj4gf4OacNb3eYJBJCU8zqJMm34bPOduffPNTGa72El2Zc/a68F+Ev8AhGPB3xW0DSk0G+8SRobq0VQmfNhWZSyKAu9MlXYAbsjNb/7Gcb3Xw2+KNnbjzJ5LdFVByxL284Xj3PSvk74u/GTxd8Zddi1fxKyQwWislraQgiGBGPzYySSzYG5j1wOgAAv/AAT+N3iP4Ja7dano9vHqFnqKJHd2krFFkEZJRldc7XXLAHBGGOQeMP2q5rj0vc8Vwa2rnw34hstKttevNMurfTbwlYLqSF0glI6hJCArH6GvY/jX8X/CvxUTTpNA8EWnhS6tpJpbqa3aNnumlC43skMRO0gnLE9T+O/43/aU1Pxr8HtK+E02hwWgsEtYpLtX3eYlooWPZFsAjY4G4hj3AABxUXWupPKe3fsdS2nir4b/ABG+FhkC3mo28jxqTjcl1A1uzD2RguT23CvgPU9L1DRtQudJ1W3e1vLORopopBtdHQ4ZSPUGt7wT418SfD3xHaeKvCt0bS/tCcHG5HU8MjqeGVhwR+IwQDX2FN+1t8PfEhi1Tx/8KdO1bWo1ANzmJw5HT/XQu4UdgWbFVzpqzY7XR81W/wAF/Gkvwxn+LdwLez0CF9iGeQpNMd4jBiTadwLnAOexPQZr6o/Ze/5N++L3/Xndf+kUlfPvxn/aD8U/GAW2lSW0ei+HrEq1vp1ucoGUFQzvhdxAJCgKqqOgzkl/wv8Ajn/wrb4f+L/An9if2j/wlcMsP2j7T5PkebA0OdnlPvxuzjcvp701OKY0kmfPuKMUuDRzWXORyiYNGPSlwaMGjnDlExRilwaOaOcOUTBox6UuDRg0c4comKXFGDS8+tHOHKGKMUYoxRzhyhijFLRRzhyiYFGKWjFHOHKFFFFLnHyhRS4pcUuYOUbS0YoxRzByhxRx3pcUuKOYOUTilowKMUcwcocUUUUc4+UKKKKfOHKFLSUUc4cotFJRT5w5RaKSlpc4+U9p/Z116Dw38bfCOqXTBIjefZ2Y8Afa0a3yT2A8zmvUf21fDV1o/wAZZNcdD9n16zt5kfsXgQQOv1ARSfZhXyPG7xOssTFHQgqQcEEdCDX6i2LaB+2J8GIdLubqO08ceHVBLP8Awz7du8gc+TcADdgfKw6HaM7U5cycSktLH5cUV0/i/wAGeJ/AetzeHvFmny6dfQn7sg4dc8MjD5XU9mUkGuYrLm7k8oV9d/sVeGrrWPjLHriIfs+g2dxM744DzIYEXPqQ7Eeymvmvwj4M8T+O9ah8P+E9Pl1G+mPCRjhV6FnY/KijuzEAV+kN62gfsd/BibTLe5iu/HHiJSQyfxT7du8A8+TbgnbkfMx6DcQNqffoOK6nxD+0Xr1v4k+Nvi7U7Vg8QvPs6sOQfsiLbkj2Jj4rxWnySPLI0srF3cksxOSSepJ70ypdTUlhThSUoquYBa5rxj/yLl3/ANs//Ri101cx4xOPDl37+X/6MWmpCseJpVharoasLVcw7EwqQVGOlSCr5gJBTxTRThVJgLS0lLTuAUopKKaYD8ClwKT/AD1o/wA9au4H/9P5SpuKdRQc4yinYpDQA00w1IajNS2BGaiNSmozUgQtUDVO1QNUuQrHoXw8P72/HtH/ADavT68r+Hrf6ZeJ6op/I/8A169UqHILDKSnGm1DkMKSlorNzCwlFFFZuQ+UbSU6kqXMfKJS0UlQ5jsFFFFTzhYKKKKXOFgooopc47BRRRRzisFFFFHOPlCiiilzhyhRRRRzhyhRRRRzhyhRRRRzhYKKKKOcLBRRRRzhyhRRRRzhyhRRRRzhyhRRRRzhyhRRRRzhyhRRRRzhyhRRRS9oHKJRzS0mKPaByhzRzRikwaPaC5ReaOaMGjmn7QOUOaOaOaOaPaBynV+CvG/ib4e+IbfxR4TvGsr+3yAwAZXRvvI6nhlbuCPfqAa+tIv22NVvdtx4o8C6Pqt9GAEnAZCCP+uglP5MK+IOaOauNeS2Y0me9/Fz9o34g/F+3TSdXaHTdGiYOtjaKVjZl+60jMSzkdhkKDyFB5rwSjmjmlKs3qwcQo/Cjmjmp9oLlPUfhD8U9U+D/i0+LtJsob6c28lv5c5YJtkKkn5SDkba4nxLrk/ibxHqviS4jWGXVrue7dEyVVp5GkKjPOAWwKxOaOaftXaw+UOaOaMGkwaXtBcovNHNJilxS9oPlCijFFHtA5RaKKKfOHKJRzRzRzR7QXKHNFHNFHtA5RaKKKOcfKFFFFHOHKFFFFHOHKFFFFHOHKFFFFHOHKFFFFHOHKFFFFHOHKFFFFHOFgoooo5wsFFLijFLnHYSilxQBRzhYKXijFGKXOHKHFFGKMUc4cocUcUYpcCjnDlCijFGKOcOUKKKKfOHKFFFLRzhyiUUUUcwcoUUUtPnCwlFFFHMFgrpPCfi7xH4H1y38SeFb6TT9Qtj8skZ6g9VZTwynurAg9xXN0tCmFj9E9C/bA+HvjjSItA+OfhKO6K8efDClzAW/v8AlSkPEfdGY+mKt/2t+wLn+0Psg87r5Xlap19Nn+r/AKV+cFLXQsU+qKP0U1z9r/4eeB9Il0H4G+Eo7Utx580KW0Abs/lRnfKfd2U+ue/wf4s8XeI/HOuXHiTxVfSahqFyfmkkPQDoqqMBVHZVAArm6KUqzluS7hRRS8UlIOUAadxikABpcVSkHKLXLeNDjw9cD1Kf+hiuprkPHDbdBcf3pEH65/pVqRNjxtanU1AlWFq1IZKKlHSolqUdK0UgsSinCmCnirUhco6iilqkxcolLS4pQKpMLCbaXbS0Ux2P/9T5TpKKKDKwU2nUmKlsXKNphFSU0iobHYhI7VERU56VE1S2LlK7VA1WGqFhUNj5TrPAs/k64YieJomX8Rhv6V7JXzrp942n38F6n/LFw2PUdx+VfQ8M0dzClxC25JAGB9QazbCw7FJinU3Gaych2G0lOIpDWbkPlEooorJyHyiUlLQazchqI2ig0VDmVyi4pKX3o4qXMVhtFKaSl7QfKFFFFLnHyhRRRS5x8oUUUUc4uUKKKKOcfKFFFFL2guUKKKKPaD5Qoooo9oLlCiiij2g+UKKKKPaC5Qoooo9oPlCiiij2guUKKKKPaD5Qoooo9oLlCiiij2g+UKKKKXtA5Qoooo9oHKFJzS0Yo9oLlCiiin7QOUKKKKPaByhRRRR7QOUKKKKPaByhRRRR7QOUKKKKOcOUKOaKKXtA5QpOaWjFHtA5Qoooo9oHKFFFFP2gcoUUUUe0DlCiiij2gcoUUUUe0DlCiiij2gcoUUUUe0HyhRRRR7QXKFFFFHtB8oUUUUe0FyhRRRR7QfKFFFFHtBcoUUUuKPaByiUtGOKXFL2guUTFLijFLil7QfKJxRS4oxR7QOUKKMUYo9oHKFFFFHtB8oUUUUe0DlClpKKftA5RaSiij2gcoUtJRT9oFhaSiij2gcoUtJRR7QOUWikop84cotFFFCmFgoooq1MOUKKKWrUxcoU4U3FOGe9aKYrC1wPxBnC6dbWwPMku78FGP6131eLeM9RW/wBXMMRzHajYD6t/F/hVqQrHLKKnWolqYVqpC5SUVIKjFSDpWikKxKKeBTBUlWpDsFFFKKtMnlAU8U3FKKu4h2KMUlFVcD//1flOikpai5mJRS0UrgNptPNMNZtgRmoWFTkVGRUuQ7FdhULVYIqIispSHYrMK7/wd4lS1K6TfviJj+6cnhSf4T7HtXCMKgZaylIfKfS30orxrQ/Gd5pirbXqm5tx0OfnX6HvXo9j4m0S/A8m6VWP8LnY36/0rKUhpG7j1ptAZZFyhDA9xzS4rGUiuUbRSmkrFyGkFJS0lZORVhtFFFS5D5R1FFFZOQ+UbRRSUucOUKKWkpe0K5QpaKSlzhyhRS0lHOHKFLRSUc4coUUtJS9oHKFLRSUe0HyhRS0lHOHKFLSUUvaByhRS0lP2gcoUtFJR7QOUKKWko9oLlClopKOcOUKKWko5w5QpaKSj2gcoUUtJS5w5Qoooo9oHKFFLSUc4coUtFJT9oHKFFLSUc4coUUtJRzhyhRRRRzhYKKKKOcOUKKWko9oHKFFFFHtA5QopaSlzhyhRRRR7QOUKKWkp+0DlClopKOcOUKKWko5w5QpaKSjnDlCilpKOcOUKWiko9oHKFFLSUc4coUtJRR7QOUKKWko9oHKFLRSUe0HyhS0UUe0FygBS4oFLS5wsJilooo5w5Qoooo5xWCiiijnHYKKKKOcLBRRRRzhYKKKWjnDlEpaSlo9oPlEoopaftA5RKKWko9oHKFFFLRzisJRS0Uc4+UKSilqucXKFFFFNTDlFopKWrUxOIYoxRilz61opC5RaWsu71nSrEZurqNPbdk/kOa4PWPHwdWg0ZCM8ea4/9BX/ABrVSDlOg8VeI49KgNpbNm7lGBj+AHuff0rxoZYkk5J7+tDSSTyNLMxd3OSTyTTwK0UiGh6iplpiipVFaxkKw8VIKatSAVqmJxHjmn0yn1qmTYKUUuKMVaYCjmlpKWtExNBRRxS8U7hyn//W+U6KKKyZNgoooqBcohppp9NIqGykhtRMOalppHeobGQEVEwqwRUZFYtgVitRMtWytQsKyky0ioVqErVwrUZWsXIZXR5Yv9W7J/unH8qsDUdSXhbuYfR2H9aYVpuyspSKUSyNW1gfdvpx/wBtX/xpf7a1vp/aFx/39f8AxqrspNlYSkUWv7Z1r/oIXH/f1/8AGj+2da/6CFx/39f/ABqoVNGysXMpRLP9ta3/ANBC4/7+v/jR/bOt/wDQQuP+/r/41V2YpNtZuRVi5/bOt/8AQQuP+/r/AONH9ta1/wBBC4/7+v8A41T20bazcgsW/wC2ta/6CFx/39f/ABpP7a1r/oIXH/f1/wDGqm2k21LmOxc/trW/+ghcf9/X/wAaP7a1v/oIXH/f1/8AGqe2jbS5w5S5/bWt/wDQQuP+/r/40f21rX/QQuP+/r/41T2UbKXOPlLn9s61/wBBC4/7+v8A40f2zrX/AEELj/v6/wDjVPbRso5w5S5/bWt/9BC4/wC/r/40f2zrX/QQuP8Av6/+NU9lLspc4cpb/tnWv+ghcf8Af1/8aP7Z1r/oIXH/AH9f/Gqmz2o2Uc4cpb/trW/+ghcf9/X/AMaP7Z1r/oIXH/f1/wDGqe2jZS5x8pc/tnWv+ghcf9/X/wAaP7Z1r/oIXH/f1/8AGqeyl2Clzhylv+2tb/6CFx/39f8Axo/tnWv+ghcf9/X/AMap7KNlHOHKXP7Z1r/oIXH/AH9f/Gj+2da/6CFx/wB/X/xqpso2U+cOUt/21rf/AEELj/v6/wDjR/bOtf8AQQuP+/r/AONVNlGyjnFylv8AtnWv+ghcf9/X/wAaP7Z1r/oIXH/f1/8AGqeyl2U+cOUt/wBta3/0ELj/AL+v/jR/bOtf9BC4/wC/r/41T2UuyjnDlLf9s61/0ELj/v6/+NH9s61/0ELj/v6/+NU9lLso5w5S3/bWt/8AQQuP+/r/AONH9ta1/wBBC4/7+v8A41T2UbKXOPlLn9s61/0ELj/v6/8AjR/bOtf9BC4/7+v/AI1T20bKOcOUuf21rf8A0ELj/v6/+NH9ta1/0ELj/v6/+NU9lGyjnDlLn9s61/0ELj/v6/8AjR/bOtf9BC4/7+v/AI1T20baOcOUuf21rf8A0ELj/v6/+NH9ta1/0ELj/v6/+NU9lGyjnDlLn9s61/0ELj/v6/8AjR/bOtf9BC4/7+v/AI1T20bafOLlLn9ta3/0ELj/AL+v/jR/bWtf9BC4/wC/r/41T2UbKOcOUuf2zrX/AEELj/v6/wDjR/bOtf8AQQuP+/r/AONU9tG2jnDlLn9ta3/0ELj/AL+v/jR/bWtf9BC4/wC/r/41T2UbKOcOUuf2zrX/AEELj/v6/wDjR/bOtf8AQQuP+/r/AONU9tG2lzhylz+2tb/6CFx/39f/ABo/trWv+ghcf9/X/wAap7KNlHOPlLn9s61/0ELj/v6/+NH9s61/0ELj/v6/+NU9tG2jnDlLn9ta3/0ELj/v6/8AjR/bWtf9BC4/7+v/AI1T2UbKOcOUuf2zrX/QQuP+/r/40f2zrX/QQuP+/r/41T20bKOcXKXP7a1v/oIXH/f1/wDGj+2da/6CFx/39f8Axqnso2U+cOUuf2zrX/QQuP8Av6/+NH9s61/0ELj/AL+v/jVPbRso5w5S5/bWt/8AQQuP+/r/AONH9s61/wBBC4/7+v8A41T2UuyjnDlLf9s61/0ELj/v6/8AjR/bOtf9BC4/7+v/AI1T2UuyjnDlLf8AbWt/9BC4/wC/r/40f21rX/QQuP8Av6/+NU9lGylzj5S5/bOtf9BC4/7+v/jR/bOtf9BC4/7+v/jVPbRso5w5S5/bWt/9BC4/7+v/AI0f21rX/QQuP+/r/wCNU9lGyjnDlLn9s61/0ELj/v6/+NH9s61/0ELj/v6/+NU9tGyjnDlLn9ta3/0ELj/v6/8AjR/bOtf9BC4/7+v/AI1T2Uuynzi5S3/bOtf9BC4/7+v/AI0f2zrX/QQuP+/r/wCNVNntRso5w5S3/bWt/wDQQuP+/r/40f21rX/QQuP+/r/41U2UbKXOHKW/7a1r/oIXH/f1/wDGj+2ta/6CFx/39f8Axqps9qNlHOHKW/7a1v8A6CFx/wB/X/xo/trWv+ghcf8Af1/8aqbKNlHOHKW/7a1r/oIXH/f1/wDGj+2ta/6CFx/39f8Axqpso2Uc4+Ut/wBta3/0ELj/AL+v/jS/21rf/QQuP+/r/wCNUtlLspc4cpc/tnW/+ghcf9/X/wAaX+2db/6CFx/39f8AxqltpdtHOHKXP7Z1r/oIXH/f1/8AGj+2tb/6CFx/39f/ABqnto20c4cpc/trW/8AoIXH/f1/8aP7a1v/AKCFx/39f/Gqe2jZT5w5S5/bOtf9BC4/7+v/AI0f21rX/QQuP+/r/wCNU9lG2jnDlLn9ta1/0ELj/v6/+NH9ta3/ANBC4/7+v/jVPZRto5w5S5/bOtf9BC4/7+v/AI0f21rf/QQuP+/r/wCNU9tG2nzi5S5/bWt/9BC4/wC/r/40f2zrf/QQuP8Av6/+NU9tG2nzhylz+2da/wCghcf9/X/xpf7Z1r/n/uP+/r/41S20u2nzhylz+2ta/wCf+4/7+v8A40v9ta1/0ELj/v6/+NUtvtS7c1SmHKXP7Z1r/oIXH/f1/wDGkOr6yet/cH/tq/8AjVTZS7TVqQrE51PVG+9eTH/to3+NQPPcy/62V3+rE/zpdtLsrRSFykIWpFWpAtPC1qpE8oKtSgUBakArWMhcooFSCkAqTbW0ZE8ooFSCmjrUgFbRkKw4UtApw5rVSJaAU6m4pa1TJsLRSUtaJisFFLijFXcfKf/X+U6KWisGwEopaSpYBRRRWcgGEYpKeaZWbKSI6aVqXFNIrKTGkQkVGVqfFMYc1zyZfKVitMK1ZIphWsJMpIrlaTbVjbSbRWMmWkV9tG2p9tG2sJSKSK+2k21Y20bawlIqxW20basbaNlZOQ+UrbaNlWMCkxWbkVykG2k2ip9tG2pch2INoo21Pto20uYLEG2jbU+2jbS5gsV9tG01Y20baXMFiDbRtqfFGKXMOxBto2mp8GjBpcwWINtG2p8GjBo5gsQbaNpqfBowaXMFiDbRtqfBowafMFiDbRtNT4NGKOYLEG2jbU+DRinzhYg20bTU+DRijmCxBto21Pg0Yo5wsQbaNpqfBoxRzBYg20banwaMGlzBYg20bTU+DRg0cwWINtG2p8GjBo5gsV9tG01Pj2ox7UcwuUg20banxRt9qOYLEG2jaasbfak20+YOUg20ban20bfajnCxBto2mrG32pNtHOHKQbaNtT7aNvtRzhYg20bTU+32ox7UuYOUg20banx7UbfajmHYg20bTU+32ox7UcwuUg20u2psZpcGjmHYg20bTU+DRijmCxX20banxRt9qfOKxBto2mrG32pNtHOHKQ7aNtT4oxRzjsQbaNpqfBoxRzBYg20banwaMGlzBYg20bTU+DRg0cwWINtG2p8GjBo5gsQbaNpqfBowaOYLEG2jbU+DRinzhYg20bTU+DRijmCxBto21Pg0Yo5wsQbaNpqfBoxRzBYg20banwaMUc4WINtG01Pg0YNLmCxBto21Pg0YNHMFiDbRtqfBowaXMFiDbRtqfBowafMFiHbRtqbFLto5gsV9tG2rGKNtVzBYg20ban20u0UuYVivto21Y2ijbT5gsQbfajFT7aNtPmHYg2+1G2p9tG2mpBYh20bKm20uKpSFYg2ml2+tT7aNtaKQnEg204LUu2l21opEkYWnBakC+lOC1spEtDAtSAUoFOAraMibCAVIKAKcBW0ZCaDFPFIBmnAYreLIFpwptOxW0WJoWiiitosgKWkpa1iwF4o4o/Gl/GquB//Q+VqSlpDXOAlJRRSkAUUtJWUjQSkIp1NrOQDaKdTawkxpDSKZipaTFYSZZCRimbamIpMCueTLSICO1JipSOaMCuebKSI8UbakxRiueTLIttJtqXAoxWEmUkRbaTBqXbRtrJsoh20u2pdtIRWbY7EWKMVJik21HMPlI8CjFS4FG2k5D5SHbS7aloqeYfKQ7aNtS4oxRzBYi20u2pMUYpcw7Ee0Ubafto20cwrEe2jFSbaNtFx2I9tGKk20baXMFiPFGKk20badwsR7RS7afto20cwrDNoo20/bRto5h2GbRRtp+2jbRzCsM2ijbT9tG2jmHYZtFG2n7aNtHMKwzaKTaKk20baOYdiPbRipNtG2lzCsR4oxUm2jbRzDsR7aNtSbaNtO4WI9tG2pNtG2i4WI9tG2pNtG2i4WI9tG2pNtG2i4WI9tG2pNtG2i4WI9tG2pNtG2i4WI9tG2pNtSwW011MlvbIZJZCFVVGSSegAqoRlJqMVdsUtFdkUMEtxKkECGSSQhVVRkknoAKvano2p6NOLbVLdreRhuAbnI9iODXufhvw/pXgdLS71kiXVr+RIYkHOwuQpC/TPzN+A9+q8SwaDrtynhfVf3dxNH5tvJxkNkg7T68cjuPpX75l3gjKeWzqYnEKGKvG1NtWXN8MZvpOXRdNL3vp+ZYrxEUcXGFKk5Udby6u27j3iuvfXsfKG2jFdB4g8Pah4cv2sb9fUo4+66+o/qO1Ye2vwzH4Kvha0sPiIuM4uzT3TP0fDYiFanGrSd4vVNEeKMVJto21yXN7Ee0Ubak20baLhYj20bak20baLhYj20bak20baOYViPbS7afto20cw7DNoo20/bRto5hWGbRSbRUm2jbRzDsR7aMVJto20uYViPFGKk20baOYdiPbRtqTbRto5hWI9opdtP20bafMOwzaKNtP20baOYVhm0UbaeFJOBya37Xwp4kvFElvps7IehMZUH6E4zXZgsvxOJly4enKb/ALqb/IwxGKpUlzVZqK82l+Zzu0Uba6G68KeI7JDJc6dOqjqwQsB9SM1g7aMbgMRhpcmIpyg+0k1+YYfFUqy5qUlJeTT/ACGbRRtp+2tuz8MeIL9BJaafPIh6NsIU/Qnilg8DXxEuTDwc32Sbf4Dr4mnSXNVkorzdjB2ijbXSXHhHxNaqXm0ycKOpVCwH125rn2jZWKsCpHBB61eNy3E4ZqOJpyg/7ya/MnD4ulWV6U1L0af5EW2jFSbaNtcFzpsR7aMVJto20XCxHijFSbaNtPmCwzaKNtP20baOYVhm2jbT8UuKfMFiPaKNoqTFLRzBYi20u2pKKOYViPFGKlxRinzBYjwaMVJto20+YOUZijbT8GlxVqQrEe2jbUmKNtaJiGYFGKsQwS3E0dvApeSVgqqOpYnAFe02HwosYbVZ9fv2jcgbhGVVVPpuYHP5CvseFeCsxziU1gad1H4m2kl83+lzws64hwmAUfrMrOWySu38keIAUoWvef8AhXPgj/oKy/8Af+H/AOJo/wCFdeCf+grL/wB/4f8A4mvtF4L5z3p/+Bo+f/4iDgO0/wDwFng+KcBXu/8AwrrwT/0FZP8Av/D/APE0v/CuvBP/AEFZP+/8P/xFax8Gc470/wDwNCfiDl/aX/gLPCQKdivZ9S+Fds9o1xoF60zAEqkhUh/YOoAB/CvHXjeJ2jkBV0JBB6gjgivleJOD8wyicY42nZS2aaafo1+W57mT5/hcfGTw0r23WzXyIxTqKK+eiz2GhRTqTFKK2iyApaSitoiYtFJS1tFkC4oxRRV3A//R+VqQ06kNc4DaKXFAqWNITHekp5plZSZYUUUlYyYBSUtFYyLQ2uu8J+EbzxNdZ5is4z+8lx/46vq38u/oZ/CPg658SXHmy5hsYz+8k7sf7qe/v2/IV6b4n8U2HhGxXQ9CRRdKuFUcrCD3b1Y9cH6n3/TeEOCqDw7znOnyYaOy61H2Xl+fTq18Xn/EVT2v9n5cuas930gu78/67J878QYvDGlaXBolhbxreoVYFQN6KOpdupLeh+vpXjhFTzTS3MzzzuZJJCWZmOSSepJqI18TxhxDHM8bLE06SpxslGKVrJbXtu/+G2R9BkOVPB4dUZTc5btvu9/kR4pMU/FJivkZHuJDcUYp2KSueRaQzFGKfSYrCRaG4op2KKxkUhlGKdilxWbGMxRinYoIqGwG0mKdiipKsMxRtp9GKQWGbaNtPxRRcLDNtG2n0YpNhYZto20/FFSFhm2jbT6MUBYZto20/FFAWJ7JoIruOS5XfEDyOv6d66jU9Ghu4hd6eBuxnC8Bh7e9cfWzpWqyWD+XJloWPI7j3FdFGcfhlsKUeqMUoVJDDBHUUm2u41PS4tQi+2WRBkIzx0cf41xbKysVYYYcEVFWk4sSaZHto20+jFZFWGbaNtPxRQFhm2jbT6MUBYZto20/FFAWGbaNtPoxQFhm2jbT8UUBYZtoxT6OaAsMxRtp+KSgdhu2jFOop3HYbijbT8UlAWG7aMU6igLDcUbafikoCw3bRinVp6NpN1repQaZaY8yY4yeigckn2ArowmFq16saNGN5SaSS3beiRlXrQpwlUqOySu32SMrFdx4J8R6V4Zmury+tGuLhlAhZcfKedw5PGeORk16M3gXwNocSJrl3ulcZzJKI8+pVRg4/Oov7F+FP/PzH/4EN/jX7lknhdnGVYuGLWKw9OtDVKc02m11XK1dXuvOzR+c5jxjgMbQlQdGrKEusYvXXvdOx5xaazf694z03UdQfc7XcAVR91F8wYVR6D/65rrPi07xa1p8sTFHSHKsDgghzgg1x2nR2kXje2j08hrVNQQREHIMYlG3nvxXYfF3/kL2P/XA/wDoRrlwtevLhbNalefNP20Lyve7vvc2rU6aznBRpxtH2crLsrbWM7UvHVrrnhdtL1m1abUUx5cwAC5H8ZOcg44IAwfbt5ntr2fRtJ+G82k2kupXEa3bRqZQZmUh8c8A8VrReGPhlfyC1s7pPNfhQtwdxPsGJyfwrpzPgPOM7VDEYjG4eU+SKXv2m1ulL3dZa211McJxJgMu9pSpYeqo8zb933V3trotDwLbRiu58Z+DpfC1xG8Mhns58hGI+ZSOqtjj6Hv+FcRX45nuR4rLcVPBYyHLUjuvxTT6prVM+9y7MaOLoxxFCV4sbijbT8UV5B2WGbaMU6imOw3FG2n4opCaGbaNtPoxQFhm2jbT8UUBYZto20+jFAWGbaNtPxRQFhm2jbT6MUBYZto20/FFAWGbaNtPoxQFhm2tXRdFvNe1GLTbIZeTkk9FUdWPsP8A61ZuK9Q+Ev8AyMdz/wBej/8AoyOvquCMlpZjm+GwVdvknJJ23t1PG4ix88JgauIp/FFXXqdr5Pg/4b2yNMv2jUGGQcBpm9xnhF/zya5O8+LurO5+wWUMKdvMLSH9CorjvGrvJ4q1IyMWIlIGT2HAH4Vy+K/Q+KvFTMMLiKmW5PbDUKcnFRgld8rtdyavd2v087vU+WybgzC1qUMVjr1ak0m3Juyur2S2sv6setWXxc1ZHH2+yhlTv5ZaNv1LCunn07wr8R7GS607FtqKDJOArg9t4HDKfX9e1fP2K7b4dSSR+L7FUYqJPMVgO48tjg/iAa04Q8TMdmGKpZTnVsRQrSUGpJXi5OylGSSd1e/5WepOe8IYbC0Z43L70qkE5XTdnZXs1tZ/8Pc9HsNB8M/D/T01PXitxfN043Hd/diU+n944+o6VgX3xd1F3I0yxiiTsZSzk/8AfJXH61j/ABRkkfxQY2YlY4Y9oJ4Gck4/GvOcVvxn4iYzKcXVyXI0sPRpNx91Lmk1o5Sk1e7/AOHuZ5BwtQxtGGPzG9WpNX12SfRI9Xtfi5rSOPtlnBMnom6M/mS38q6+G58HfEeFreaLyL8LnkBZlx3VhwwHofyFfPOK2PDzvHr2nPGxVvtEXIODywBrzOHPFzM6laGDzVrEUJtKUZpPd2una910vf5bnXmvA+DjTlXwV6VSKbTi307q+w/xH4evPDepPp938wxujcdHQ9D/AEI7GsHFex/F/wD4/tO/65v/AOhCvHq+O8Q8ho5XnWJwOHvyQel+iaTt8r2Pf4WzKpjMvpYmr8Ulr8m1+NhuKNtPxRiviz37DNtGKdRQFhuKNtPxRigVhm2jbT8UYqrhYZto20/FFFwsMxRin0YqgsNxS0uKOtAWEopQKUCmhMbg0U7FLirENoxTsUYrRMDr/h/EsvjDTkkGQGdvxWNmH6itr4p3txN4iFm7nybeJNq54y3JOPWsv4d/8jjp/wD21/8ART1b+Jv/ACNc3/XOP/0Gv2TB1JQ4Gq8rtzYlJ+a9mnZ/PU+CxEE+I4X6Urr15mjz3FOFaWj6XPrOp2+mW5w9w23J6ADkn8AM17hcaL8PPCUUUGrKss7jOZA0jt77VyAPwFeBwnwHic0o1MX7WFKjB2c5uyv2Xnqu26PUzvialgqkaHJKdSWqjFXdu58/UV7t/bHwr/59o/8Avw3+FH9s/Cv/AJ9ov/Adv8K+mXhlhf8AobYf/wADPIfGNb/oBq/+AnPfCm8uE1qexDnyJYWcr23KRg/XBIrlfGcSQ+KdSRBgGUt+LAE/qa9WtPE/w40+Xz7FRbyEbd0cTqcHtkCo7jxD8M7uZri5iWWV+WZoXZj9SRX3WK4dwdXIqOUyzOhzU5uSfPpZp6Lru7nzlDNsRDMqmOWDqWlFK3LrdPc8Gpwr3mTwp4N8V6fJP4cKwzJwGTcoDdg6N2PrivC5YZLeaS3lG2SNirD0IOCK/KuKOC8TlXs5znGpTqJ8s4O8XbfXv/Se59xkvENHHc8YxcZx3jJWaI6KKWvlonuBRRRW8RBRRS1qiGHFHFL+NH40xH//0vlekpaK5zQSilorMBDTKkplZsBKKKKykNBXc+D/AAZceIphdXOYrCM/M3QuR/Cv9T2+tcfZm2F3Ab0E24dfMC9Smfmx74r6cvzczeGifB7RgmMeSV6bO4XsG9M9+tfp/hnwjhswqVcVivejRV/Zr4p/Lt083ZaHxXGefVsJCnQoe66jtzvaP/B/JanK+LPF1n4ZtBoWgKq3KLt+X7sI/q3/AOs+/g8kkk0jSysXdySzE5JJ6kmlnWZZpFuQwlDHeG+9uzznPOc1FXynGnGGJzfEc1VcsI6Rgtor/Pu/yVke1w7w/RwFLlpu8nrKXVv/AC7f56iUGlpDXw0j6NDabTqKwkixD0puKfTcYrnkjQbRS0lc8kVEKSlorJlCUtFFZNAFJS0lS0Ugo60UVNhhSUtFIYUdaKKVgCkpaKXKAUdaKKOUApKWilygFJ1paKLAIRRS0UWA1dM1SSwfafmhbqvp7iug1DToNUhF3ZkeYRkHs3sfeuKrpvDy3nmsycW/8WehPt711UJX9yWxnNdUc26NGxRwVZeCD2pldN4jNqZUCY88fex6ds+9c1WNSnyysXF3QUdaKKjlGFJS0UcoBR1ooo5QCkpaKOUAo60UUuUApKWijlASjGaWiiwCEUUtFOwCUYzS0UWAQiilop2ASjGaWilYBCK9O+FCK3iSZiPuWrkfXeg/rXmVeofCb/kY7n/r0f8A9GR1+g+FUb8RYK/86/U+X41f/CViP8JzPjieW48Vai0rbtkmweyqMACuUxmun8Y/8jRqf/XZq5mvn+LpSlmuLlJ3ftJ/+lM9TI4pYKgl/LH8kbXhr/kY9K/6+4P/AEYK7/4uf8hax/64H/0I1wPhr/kY9K/6+4P/AEYK7/4uf8hax/64H/0I199kS/4wzMf+vtP9D5jMv+R/hf8ABM8kpRkEEcEUUV+QWZ92e8eOXa7+H+m3U53SP9mkJPXc0Zyf1rwavd/F/wDyTfS/9y1/9F14TX7F43XlmtGT3dGnf7mfB+HitgqiWyqT/MSjrS0V+OWPvBCKKWinYBKXrRRRYApKWijlAKOtFFHKAUlLRS5QCjrRRRYApKWijlAKOtFFHKAUlLRT5QCvUPhN/wAjHc/9ej/+jI68vr1D4Tf8jHc/9ej/APoxK/QvClf8ZFgv8f6M+X41/wCRViP8JynjL/kadT/67NXM103jH/kadT/67NXNV85xWv8AhUxX/Xyf/pTPVyX/AHOj/hj+SCuy+H3/ACOGn/WT/wBFtXG12fw+/wCRw0/6yf8Aotq6+BV/wt4H/r7T/wDS0Y8R/wDIuxP+CX/pLND4n/8AI1P/ANco/wCVed16J8T/APkan/64x/yrzyu3xKX/AAv47/r5L8zm4S/5FmG/wL8grV0HnXNO/wCvmH/0MVlVraD/AMhzTv8Ar5h/9DFfM5Mv9so/4o/mj18f/Aqej/I9K+L3/H9p3/XN/wCYrx+vYPi7/wAf2nf9c3/mK8fr77xmX/GTYz1j/wCkRPmuAP8AkUUPR/8ApTCiiivy+x9gIRRS0U7AFLSUUcoC0lFFHKAUdaKKqwBRRRQAUdaKKdgFpKKKaRLYUtFFWkSFFFFWkB2vw7/5HHT/APtr/wCinq18TP8Aka5v+ucf/oNVfh3/AMjjp/8A21/9FPVv4mf8jXN/1zj/APQa/YsP/wAkNP8A7Cf/AHGj4St/yUkf+vP/ALexPhmoPiuEntHIR/3zioPiK7v4vvlY5CCID2Hlqf5mrPwy/wCRri/65Sfyqp8Qv+Rw1D/tl/6KStqmnA8Lf9BP/uNkU/8Ako5f9ef/AG9HGUtFFflUT7dhSikpRXRER6r8J3YazeRg/K1vkj3Drj+Zri/FKgeJNTA6faJP1Y12Xwo/5Dl1/wBex/8AQ1rjvFf/ACMup/8AXxJ/Ov1vNXfhDBX/AOfs/wBT4TAr/hexH+CP6GBRSUtfmMT7RoKKKK2iIKUUlOArWJLCl/Gl5o5qiT//0/leiiiuc0CiiioaAKaadSGokA2kpcUlZSRSQV2fhHxfdeG7jypMy2Mh+ePup/vL7+3f9a4yiuzKc3xOAxEcVhZ8s49f0fdPqjlx+X0cVSlQrxvF/wBfefQHifwtp/i6yXXNDdDdMuQw4WUDs3ow6ZP0Pt4HNDNbyvBcIY5YyVZWGCCOoIrqvCniy88NXWOZbOQ/vIs/+PL6N/Pv7eq+IvDemeNdOTWdGkX7UV+VxwJAP4H9COme3Q8V+s5plOF4pw8swy2Khi4q9Sn/AD/3o+f/AAz1s38Hg8dXySqsLjHzYd/DP+Xyf9emmi+e6DU9zbT2c7211GYpYzhlYYIIqCvwerSlGTjJWaP0ynJSSaejG0lOpMVzyRoJSGlo61hJFpjcU2n0hHpXPKIxtFFFYuJaYUUoGaSocRhRRRUOIBRRRS5QEopaKXKO4lFLRS5QuJRS0UuUfMJRS0UcocwlFLRS5Q5hKKWijlHzCUUtbek6Q98wmlysAP4t7D/GqhTcnZCckiPS9Ke+fzJPlhXqfX2FbmpanFp8YsrIASAY46IP8aTVNVjsk+xWWA4GCR0Ueg9644ksSSck9a6ZNQXLHczWruwZmclmJYk5JPWm0tFcnKacwlFLRT5Q5hKKWijlDmEopaKOUOYSilopcocwlFLRRyj5hKKWijlFzCUUtFHKHMJRS0UcocwlFFLT5Q5hKKWijlDmEoopaOUOYSvUPhN/yMdz/wBej/8AoyOvMK9P+E3/ACMdz/16P/6MSv0DwqX/ABkWC/x/oz5fjV/8JWI/wnKeMf8AkadT/wCuzVzVdN4x/wCRo1P/AK7NXNV87xVH/hUxX/Xyf/pTPWyWX+x0f8MfyRd0u8Gn6laX5XeLaaOXbnGdjBsfjiun8ceJrXxPqENzZRPHFDHs/eYDE5JPAJGPxri6Kzw+f4qlgKuWwl+6qNSatreO2o6uWUZ4mGLkvfiml6MSilorxOU9HmPdPF//ACTfS/8Actf/AEXXhVe7eL/+Sb6X/uWv/ouvCq/YPGpf8KdD/rzT/Jnwnh8/9jqf9fJ/mJRS0V+P8p93zCUUtFHKHMJRS0U+UOYSilopcocwlFLRT5Q5hKKWilyhzCUUtFHKHMJRS0UcocwlFLRRyhzCUUtFHKHMJXqHwm/5GO5/69H/APRkdeYV6h8Jv+Rjuf8Ar0f/ANGR1+heFS/4yLBf41+TPl+NX/wlYj/Ccp4x/wCRo1P/AK7NXM11vii0ubzxdqUFpE80jTNhUUsT+Aqzb/D3xbcKHFl5YP8AfdFP5Zz+lcub8OY/G5pi/qeHnUtUn8MW/tPsjbA5thsPg6H1irGPux3aXRdzia7P4ff8jhp/1k/9FtSXfgDxZaIZHsTIo/55srn8gc/pUvgKOSHxnYRSqUdWkBVhgg+W3UGt+GsgxuBzzAxxlCVNurTtzRa+2trozzfM8PiMuxLw9RS9yWzT+y+xc+J//I1P/wBco/5V55XovxMVn8WMiAszRRgAckmsmy8CeKr5BJFYNGp7yFY/0Yg/pXXxtkeMxvEOOhg6Mqj9pL4Yt9fK5hw9mWHw+V4aVeoorlW7S6eZyFa2g/8AIc07/r5h/wDQxXRT/DrxbCpb7GJAP7kiE/lnNY+m2N5YeIdPgvoHt5BcQ/K6lT98eteDT4ZzHBYui8Zh501zR1lFpbrq0j055xhcRQqKhVjLR7NPoegfF3/j+07/AK5v/MV4/XsHxd/4/tO/65v/ADFeQV9F4yr/AIybGesf/SInlcAv/hIoej/9KYlFFLX5jyn2HMJRRS0couYSloop8ocwlFLRRyhzCUUtFPlC4lFLRTsK4lLRRRyiCiiiqUQCiilxVKICUtFFaKImzs/h6wXxhp5P/TUfnE9X/idG6+KpGYYDxRke4xj+YritNvp9Mv4NQtv9ZbuHGehx2Psele6y694B8XW8TayVhnjH3ZCyMueoDrgEfj+FftXB1PDZnw9XyR4iFKqqqqR53yxkuVRav30/Lzt+e5/Otg80p5iqUpw5OR8qu1re9jz74Z/8jVF/1zk/lVT4hf8AI4ah/wBsv/RSV6xoGm+B7XVYpfD8ySXWGGFlLnbtOeCTXlHxC/5HDUP+2X/opK9nifh6plvCEMNUqQm/rF7wfMtacuumpw5LmkcZn0q0ISivZWtJWfxrpqcXSgUdadX4akfpImM0tFLW0USz1D4Uf8hy6/69j/6Gtcd4r/5GXU/+viT+ddj8KP8AkOXX/Xsf/Q1rjvFf/Iy6n/18Sfzr9bzT/kkcH/19n+TPhsD/AMj7Ef4ImBRRRX5jFH24tFAFFbRMwpwptPrVAJgUYFLRVcpNj//U+V6KKWuc0EooopMm4UUUVmy0NoNLRWbLGUUpFFZSQCV1HhfxTe+GrvfFmS2kI82Ing+49GHr+dcxSVvl2ZV8FXjicNNxnHZr+tu66mGLwdLEUpUa0bxe6PXvH194X1nSoNVsZ0a/JUAL/rNncOvbHYn8K8gpaSu3iviKea4t4ypTjCTST5dm11fmzjyPKI4GgsPCbkk3a/RdvQKMUUV8tJHtiEU2n0hHPFYyQDaSlorKUS0xuM0mCKfRWLiMZS5pcUmKhxGmJijFFFRyj5hKKWilyjuJRTqXApcoxlFOwKMClygNopcUuKXKA2inYpMUcoCUUuKXFHKA2ilxRilygWbJbd7qNbo7YifmNdLqesxQx/ZdOIzjBZeij0FcjijFaRk0rITQhOeTRS4oxUcoxKKXFLijlAbRTsUmKOUBKKXFLijlAbRTsUmKOUBKKXFLijlAbRS4NGKXKAlFLijBo5QEopcGjFHKAlFLilxT5QG0UuKMUcoCUUuKXFHKA2ilxRijlASvTvhQyr4knBPLWrgfXeh/pXmWK1tF1a50LU4dTteXhPKnoyngg/UV9PwXm9PL82w2NrfDCSb9Ov3I8biHATxWBrYeG8k0vXoafjeGSHxVqKyLtLSbh7hgCDXK177J4v8Ah/r8aS63AEmUYxLEzMPYMgPH+cVB9t+En92L/v1N/wDE1+lZ14dYLGYyri8Lm2H5KknJc0+WS5nezXlf/gI+Ry7irEYehChWwNXmiknaN1oraM8Jor3b7b8JP7sX/fqb/wCJo+2/CT+7F/36m/8Aia8v/iE9H/obYb/wYjt/11qf9ANb/wAAPCaK92+2/CT+7F/36m/+JqWLWfhZYSC6tY4zLHyuIZCQR6b1xmnHwowya582w1utqib+S6ky41q293A1r/4bDPG6Na/D/TbaYbZF+zIQeu5YzkfpXg9d3418YN4nnihtozFZ25JUN95mPG4gcDjoK4XBrx/FPPMLmGa8+ClzU4RjBPvyrf7z0OC8trYbBWxCtOTcmu1+glFLijFfnPKfWCUUuKMUcoCUU7FJijlASilxS4o5QG0U7FJijlASilxS4o5QG0UuKMUuUBKKXFGDRygJRS4oxRygJRS4pcU+UBtei/DG+tLHxFI15KsKzW7xqXOAW3K2Mn2BrzzFJivc4azqeW4+jj6ceZ03ez6nnZvl0cXhqmGk7KStc+iNb8b+HfDckyaXEl3eTsWk8ojbuPd35yfYZ/CvObv4neKbhy0EkVsvYJGD/wCh7q89xS4r7biDxezrGzfsavsafSNP3bfNat99beSPncr4Dy/Dx/eQ9pLq5a/g9Eei2XxQ8S2zg3Ziu07hkCnHsUx/I16loGt+HPF1zDqCQiLU7PJCtxIAQVOGH3l5/D0FfNGKkhlmtpFmt5GikTkMpKkfQjmurhfxhzTB1YrHS+sUrpuM9WmndOMndpp6q9189VjnPAWDxEG8MvZTtvHRa7ppaWZ9N+INU8OeGLhtZvYxJqE6hUAGZCF44z90ep4/HpXlOofFLxDcufsKx2cfYBd7fiW4/QV55cXFxdyme6leeVurOxZj9SeahxWvFXjJmWMqyjl7+r0m27Q0k293KSs7vyt89yMl4AwmHgnil7We15apLsltZeZ39v8AEzxXA4aWaO4Ho8agf+ObTXoGj+PNA8RmK012BLWdGV0LkGPepyCrHlT9fzrwDFJivLyLxbzvBz/e1nWg941PeT+b1XyfyZ2ZlwNl1ePuU/Zy6OOjX3aHqXxU1CyvdSs4rSZJjDG2/YQwBY8DI78V5ZS4owa+T4sz+ebZjWzCpFRc3ey6WSS/BHt5JlUcFhYYWLuo9fncSilwaMV87ynqiUUuKMU+UBKKdikxRygJRS4pcUcoDaKdgUU+UBtFFFCiFwpcUoNKfeq5QG4oxRRT5SeYKKMGnbfWqURcw3FKBTqKtREFFFFaxiB3fw3lSPxXbKxx5iSKPrtJ/pT/AIkWdxb+Kbi5kQiO6WNkbHB2oFP5EVxNrdXFlcxXds5SaFgysOxHSvZbT4o6bc2yxa5p7M4xnywrqT67XIx+tfsHC2Ny3G5HPJMfiPYyVT2kZNNxfu8tnb59t12sfBZ1h8Zh8yjmOFpe0ThySSdmtb3R4oKdXuH/AAsDwT/0C5P+/EP/AMXR/wALA8Ff9AuT/vxD/wDF01wBlH/Q3p/+Av8AzH/rRj/+gCf3r/I8PpK9x/4WB4K/6Bcn/fiH/wCLo/4WB4K/6Bcn/fiH/wCLrRcA5R/0N6f/AIC/8yXxRj/+gCX3r/IyfhPZ3Bv7zUNhEAi8vd2LFgcD6Ac1wPiWVZvEOpSIcqbiXB9cMRXomrfFCM2bWmgWjW5YYEj7Rsz/AHVXIz6c15ASScnkmnxjmOX0csw2TZfW9r7NylKdrK76K/8AW2u9nw9g8XUxlbMMVT5OZJKN7uy6v+v+ClKKSnV+aRR9o2JRRSgZrdIgAKdR0orRIAoooqhH/9X5XpaKBWDNApKdjNIetIkSiiisygpKWioaLTEptPppFZNDAUhFKKXrWMkNMZSUtFYyiWJRRS1i4jTEoopaylEsbikIxTqKylEBlFLiiocRqQYNJSil4NZuJVxtJgU6kxUuAxMUmPSn4pMVPKA3FLilopcoCYpOadRRyDuNop1FLlC42inUUcoXG0U6ijlC42inUUcgXG0U6ijlC42inUUcoXG0U6ijlC42inUUcoXG0U6ijlC42inUUcoXG0U6ijlC42inUUuQLjaKdRT5QuNop1FHKFxtFOoo5QuNop1FHKFxtFOoo5QuNop1FHKFxtFOoo5QuNop1FHIFxmaWnUYFLkC42inYoxRyBcbRTsUUcgXG0U6inyhcbRTqKOULjaKdRRyhcbRTqKOULjaKdRRyhcbRTqKOULjaKdRS5AuNop2KMCjkC42inUUcgXG0U6inyhcbRTqKOULjaKdRRyhcbRTqKOULjaKdRRyhcbRTqKOULjaKdRRyhcbRTqKOULjaKdRRyhcbRTqKOULjaKdRRyhcbijBp1FPlC43bRinUUcohAKMU7BpKfKAmBS0UU1EAopcUCq5ADFHSlox61aiLmEpKdigVqoktgBS0Clq1EQlLRRWqiS2FFJS1qokhRRSitoxBsKKKK1jEzFHNOpAMUtapAJS0Uoq0SxcCjApc0ZquUVz//W+V6UUlLWdjQdSGloNQ0SMopTSVLRQUUUVm0NMKKKKhosaRRTqb0rKSACM02n5pCKxlEpMbRRRWTiUFFFFZuI0xKKWisnEq4lFFFQ4jCjGaKKlxATFGKWip5QG4NLS0UuUdxKWiilyD5goxRRS5Q5hMUuKKMUcgcwYFJgUtFHIHMJilxRRilyBzCYFGBS0UcgcwmMUYFLRijkDmDApMClop8gcwmKXFFGKXIHMGBSYFLRT5A5hMUuKKMUuQOYMCkwKWinyBzCYpcUUYpcgcwmBRiloo5A5hMYowKWjFHKHMJgUYFLRRyBzCYoxS0Yp8gcw2ilPtSUcg7i0YpaMUcguYbRSn2pKOQdxaXFFGKOQXMGBSYpaKOQOYbRQaBS5R3FxRiloo5BcwmMUYFLRijkDmDApMUtFPkDmG0UGgUcg7i0YFLRRyC5hMUuKKMUuQOYMCkwKWinyBzCYpcUUYpcgcwmBRgUtFHIHMJjFGBS0Yo5A5hMCjApaKOQOYTGKXFFGKOQOYMCkwKWinyBzCYpcUUYpcgcwYFJgUtFPkDmExS4ooxS5A5gwKTApaKfIHMJjFGBS0YpcocwmBRgUtFHIHMJilxRRijkDmDApMClop8gcwmKXFFGKOQOYKSloo5Q5hDSU7AoxT5RcwlFLRT5QuNooNKKagDYYpcUUtPlEJRS0VaiAlFLRVqIriUtFFWokthRRRWqiIKKKWtIxE2GKM0UlaxiQLinikApa1SAKKKXFUkTcSlFBoFaJCbF49KOPSjGeaNtMR//1/lelooFZmg6iiik0SNNJS0lQUFFFFQ0AUUUVLRSYUUUVm0UNxiinUmKzcQDFNwadRWTiNMbRinEU0is3EpMSiiiocRiUtFFQ4gFFFFJxHzBSUtFTyj5hKKWilyBzCUUtFLlHzCUUtFHKHMJRS0UcocwlFFLS5QuJRRS0cgXEoopaOULiUUUtHIFxKKKWjlC4lFFLRyBcSiilo5QuJRRS0cgXEoopaOULiUUUtHIFxKKKWjlC4lFFLRyBcSiilo5QuJRRS0coXExRRS0coXEoopaOULiYoopaOULiUUUtHKFxKKKWjlC4lFFLRyhcSiilo5QuJRRS0cgXEoopaOULiUUUtHKFxKKKWjlC4lFFLRyBcSiilo5QuJRRS0cgXEoopaOULiUUUtHIFxKKKWjlC4lFFLRyBcSiilo5QuJRRS0cgXEoopaOULiUUUtHIFxKKKWjlC4lFFLRyBcSiilo5QuJRRS0cgXEoopaOULiUUtFPlDmEopaKOULiUUtFHKHMJRS0U+UXMJRS0U+UOYSloop8ocwUUUVSiSFFFFUogFLRSgetWohcSlxS9KK0USXISkpaTFaKJIlPAoxilrRIAoopRVpAwAp1FIarlMxKSiirSAdgUYFJ/npS/56U+UD//Q+V6UUlLWZoOoooNBA2kpTSVDRYUUUUgCiiioaAKKWipaGmJRRRUNFiEUUtFQ4gFFFJWbiAhFJinUVHKNMZRT6MCp5R8wylp20UmKnlHcbRS0lLlGFFFLS5QEopaKXKAlFFFHKAUUUUcoBRRRRygFFFFLlAKKKKfKAUUUUuUAooop8oBRRRS5QCiiinygFFFFHKAUUUUcoBRRRS5QCiiinygFFFFLlAKKKKfKAUUUUuUAooop8oBRRRRygFFFFHKAUUUUuUAooop8oBRRRS5QCiiinygFFFFLlAKKKKfKAUUUUuUAooop8oBRRRS5QCiiinygFFFFLlAKKKKfKAUUUUuUAooop8oBRRRS5QCiiinygFFFFLlAKKKKfKAUUUUuUAooop8oBRRRS5QCiiinygFFFFLlAKKKKfKAUUUUcoBRRRRygFFFFHKAUUtFPlASiiinygFFLg0Yp8oriUU7ApafKLmGU4CloqlEOYAMUtJmlq1EkKKKKtRABRRRWiQBRRRVJCbClFJSirsS2OpDS0hppCG0oopRVgLS/hRRTsB//9H5XpaKBWZoOooooJG0UUlAwoooqGhhRS0CkAoooo4qWgEpKWkqWhphRRRUuJXMFFFFQ0MTFJinUUuUBtFOpMVHKAtFFFTygFFJRS5ADFGBRRS5R3DAowKKKOULhijAooo5QuJgUbRS0UcoXE20baWilyhzCYo20tFHKHMJto20tFHKHMJijbS0Ucocwm2jbS0UcocwmKNtLRRyhzCbaMUtFHKHMJijaKWinyhcTbRtpaKXKHMJijbS0Ucocwm2jbS0UcocwmKNtLRRyhzCbaNtLRRyhzCYo20tFHKHMJtoxS0UcocwmKNopaKfKFxNtG2lopcocwmKNtLRRyhzCbaNtLRRyhzCYo20tFHKHMJto20tFHKHMJijbS0Ucocwm2jbS0UcocwmKNtLRRyhzCbaNtLRRyhzCYo20tFHKHMJto20tFHKHMJijbS0Ucocwm2jbS0UcocwmKNtLRRyhzCbaNtLRRyhzCYo20tFHKHMJto20tFHKHMJijbS0Ucocwm2jbS0UcocwmKNtLRRyhzCbaNtLRRyhzCYo20tFHKHMJto20tFHKHMJijbS0Ucocwm2jFLRRyhzCYpcCiinyhcMUYFFFHKFwwKMCiijlC4tJRRT5RCZopOaMGnygFFLilxT5QG0tLgUuKdgG0Yp1FUogJilooqlEBaSlApaaRNxtFLSVaQmwooopiCiilFWkAtLSUtMTGU4UlKKaBjqKKKuxJ//9L5XpRSUoqLFjqKKDVNEjaSlNJUFhRRRQAUopKWk0AtBpaQ1BNxtFLSUrFBS0lLUtALSYp1J7VLQDaKWkpcpXMFFFFKw7hRRRSsMKKKKVgCiiilygFGKKKOUAoooo5QCjFFFHKAYoxRRRygGKTFLRRygGKMUUUcoBikxS0UcoBijFFFHKAYpMUtFHKAYoor1j4afBH4kfFqSX/hDNLM9tAdst1Kwit0b03t1PsoJHcU1ADyejFfb8P7AvxmlQO+qaHET/C1zc5/8dtiP1qX/hgH4x/9BnQf/Ai6/wDkWq9ixcyPhvFGK+5P+GAfjH/0GdB/8CLr/wCRaX/h3/8AGT/oM6B/4EXX/wAi0exYcyPhrFJivuX/AIYB+Mf/AEGdB/8AAi6/+RaP+GAfjH/0GdB/8CLr/wCRaPYsOZHw3ijFfcn/AAwD8Y/+gzoP/gRdf/ItH/DAPxj/AOgzoP8A4EXX/wAi0exYcyPhvFJivuX/AIYB+Mf/AEGdB/8AAi6/+RaP+GAfjH/0GdB/8CLr/wCRaPYsOZHw3ijFfcn/AAwD8Y/+gzoP/gRdf/ItH/DAPxj/AOgzoP8A4EXX/wAi0exYcyPhvFJivuX/AIYB+Mf/AEGdB/8AAi6/+RaP+GAfjH/0GdB/8CLr/wCRaPYsOZHw3iivuT/hgH4x/wDQZ0H/AMCLr/5Fo/4YB+Mf/QZ0H/wIuv8A5Fo9iw5kfDdGK+5P+GAfjH/0GdB/8CLr/wCRaP8AhgH4x/8AQZ0H/wACLr/5Fo9iw5kfDeKMV9yf8MA/GP8A6DOg/wDgRdf/ACLR/wAMA/GP/oM6D/4EXX/yLR7FhzI+G8UmK+5f+GAfjH/0GdB/8CLr/wCRaP8AhgH4x/8AQZ0H/wACLr/5Fo9iw5kfDeKMV9yf8MA/GP8A6DOg/wDgRdf/ACLR/wAMA/GP/oM6D/4EXX/yLR7FhzI+G8UmK+5f+GAfjH/0GdB/8CLr/wCRaP8AhgH4x/8AQZ0H/wACLr/5Fo9iw5kfDeKMV9yf8MA/GP8A6DOg/wDgRdf/ACLR/wAMA/GP/oM6D/4EXX/yLR7FhzI+G8UmK+5f+GAfjH/0GdB/8CLr/wCRaP8AhgH4x/8AQZ0H/wACLr/5Fo9iw5kfDeKMV9yf8MA/GP8A6DOg/wDgRdf/ACLR/wAMA/GP/oM6D/4EXX/yLR7FhzI+G8UmK+5f+GAfjH/0GdB/8CLr/wCRaP8AhgH4x/8AQZ0H/wACLr/5Fo9iw5kfDeKMV9yf8MA/GP8A6DOg/wDgRdf/ACLR/wAMA/GP/oM6D/4EXX/yLR7FhzI+G8UmK+5f+GAfjH/0GdB/8CLr/wCRaP8AhgH4x/8AQZ0H/wACLr/5Fo9iw5kfDeKMV9yf8MA/GP8A6DOg/wDgRdf/ACLR/wAMA/GP/oM6D/4EXX/yLR7FhzI+G8UmK+5f+GAfjH/0GdB/8CLr/wCRaP8AhgH4x/8AQZ0H/wACLr/5Fo9iw5kfDeKMV9yf8MA/GP8A6DOg/wDgRdf/ACLR/wAMA/GP/oM6D/4EXX/yLR7FhzI+G8UmK+5f+GAfjH/0GdB/8CLr/wCRaP8AhgH4x/8AQZ0H/wACLr/5Fo9iw5kfDeKMV9yf8MA/GP8A6DOg/wDgRdf/ACLR/wAMA/GP/oM6D/4EXX/yLR7FhzI+G8UmK+5f+GAfjH/0GdB/8CLr/wCRaP8AhgH4x/8AQY0H/wACLr/5Fo9iw5kfDeKMV9TeMf2Ofjb4O0+XVDYW+s28ALP/AGfMZXCjqRG6Ru30UE+1fLTKVJVhgjgg9qlwtuNMTFJilopcoBijFFFHKAYpMUtFHKAYoxRRRygGKTFLRRygGKMUUUcoBikxS0UcoBiiiijlAKMUUUcoBRRRRygFFFFHKAUUUU7AFFFFHKAUUUU7AwopwFGKLE3G0UtJVcocwUopKUU7CbHUUUhppCENJQaKdgCiiiqSAKUUlLTAdRRQatIm42lFIaUUxsdR+FFFBNj/0/lelpKUUDTHUUUUMY2kpaSkkIKKKKgsKWilFAC0UUUmiRtFFJUtFBS0YpRSAUUhpaSlygJSUtJS5QCiiilYAopaSlYApaSiiwXCiiilYdwoooosFwoooosFwoooosFwoooo5R8wUUUUcocwUUUUcocwUUUUcocwUUUUcocwUUUUcocwV+9/7NVlolj8DPB66CF8qawilmK45uZBunz7iQsK/BCvo34M/tN/ED4M2raNpgh1TRXcv9jud2I2bljE6kFMnkjkZ5xkk1dNpMmWp+6dFfmVD/wUSnVALjwEsj9yuplR+RtW/nUv/DxP/qn3/lW/+5K39oiLH6YU89K/Mz/h4n/1T7/yrf8A3JTv+Hiv/VPv/Kt/9yUe0QWP0uor8z/+Hif/AFT/AP8AKt/9yUf8PE/+qff+Vb/7ko9ogsfphRX5n/8ADxP/AKp9/wCVb/7ko/4eJ/8AVP8A/wAq3/3JR7RBY/TCivzP/wCHif8A1T//AMq3/wByUf8ADxP/AKp9/wCVb/7ko9ogsfphRX5n/wDDxP8A6p9/5Vv/ALko/wCHif8A1T//AMq3/wByUe0QWP0wor8z/wDh4n/1T/8A8q3/ANyUf8PE/wDqn3/lW/8AuSj2iCx+mFFfmf8A8PE/+qff+Vb/AO5KP+Hif/VP/wDyrf8A3JR7RBY/TCivzP8A+Hif/VP/APyrf/clH/DxP/qn3/lW/wDuSj2iCx+mFFfmf/w8T/6p9/5Vv/uSj/h4n/1T/wD8q3/3JR7RBY/TCivzP/4eJ/8AVP8A/wAq3/3JR/w8T/6p9/5Vv/uSj2iCx+mFFfmf/wAPE/8Aqn3/AJVv/uSj/h4n/wBU/wD/ACrf/clHtEFj9MKK/M//AIeJ/wDVP/8Ayrf/AHJR/wAPE/8Aqn3/AJVv/uSj2iCx+mFFfmf/AMPE/wDqn3/lW/8AuSj/AIeJ/wDVP/8Ayrf/AHJR7RBY/TCivzP/AOHif/VP/wDyrf8A3JR/w8T/AOqff+Vb/wC5KPaILH6YUV+Z/wDw8T/6p9/5Vv8A7ko/4eJ/9U//APKt/wDclHtEFj9MKK/M/wD4eJ/9U/8A/Kt/9yUf8PE/+qff+Vb/AO5KPaILH6YUV+Z//DxP/qn3/lW/+5KP+Hif/VP/APyrf/clHtEFj9MKK/M//h4n/wBU/wD/ACrf/clH/DxP/qn3/lW/+5KPaILH6YUV+Z//AA8T/wCqff8AlW/+5KP+Hif/AFT/AP8AKt/9yUe0QWP0wor8z/8Ah4n/ANU//wDKt/8AclH/AA8T/wCqff8AlW/+5KPaILH6YUV+Z/8Aw8T/AOqff+Vb/wC5KP8Ah4n/ANU//wDKt/8AclHtEFj9MKK/M/8A4eJ/9U//APKt/wDclH/DxP8A6p9/5Vv/ALko9ogsfphRX5of8PFP+qff+Vb/AO5KT/h4n/1T/wD8q3/3JR7RBY/TCivzQ/4eKD/on3/lW/8AuSk/4eJn/on/AP5Vf/uSj2iCx+mBGeDX4I/tK2Oiad8dPGFr4fCizF2GwmNoleNHmAx6SlxX0D4x/b38e63p01h4V0O20B5lK+e0rXUqZ7plY1B9yp+lfCl1dXN9dTXt7K09xcO0kkjkszu5yzMTySSck1lUknoVHQr0UUVlyl8wUUUUcocwUUUUcocwUUUUcocwUUUUcocwUUUUcocwUUUUcocwUUUUcocwUUUUWFcKKKKLBcKKKKLBcKKWkp2C4UUUUWFcKWkpRQA6kNAop2ASkoop8oBRRSimkAtLSUtFgG0lOpMUwEopaSnYApaKBVJAOooopksbSikpRQNjqKKKCD//1PlelFJS0DQ6iig0ANNJSmkoAKWkpahooWlpBS0ibhRRRQCG0Cg0UFi0tJS0rEhQaKKTiCY2kpTSVJQUUUtABig06g0CuMopTSUWGFFFFKwBRRRRygFFFFFgCiiijlAKKKKOUAoooo5QCiiijlAKKKKOUAoooo5QCiiijlAKKKKOUAoooo5QCiiijlAKKKKOUAoooo5QCiiijlAKKKKOUAoooo5QCiiijlAKKKKOUAoooo5QCiiijlAKKKKOUAoooo5QCiiijlAKKKKOUAoooo5QCiiijlAKKKKOUAoooo5QCiiijlAKKKKOUAoooo5QCiiijlAKKKKOUAoooo5QCiiijlAKKKKOUAoooo5QCiiijlAKKKKOUAoooo5QCiiijlAKKKKOUAoooo5QCiiijlAKKKKLAFFFKKLAFFKBRiiwrjaKWkpjClpKWgAFLSiigm42kpTSUFBSikpafKA6iiiqsS2FJilopgmNpKWkoKClFJS0AOoooNBA00Cg0CmMfR+FGKMVViT/1flelooNA0KOtL6Ug60vpQNjTxRSt1pDQAlLSU6hiFxRS0HpUMQg5o9KBR6UhsPakNKeopDQNCe1L6UnenelA2LSHpS0h6UCQ3vSUveg0FCUtFBpAKOtL6Ug60vpSExp4opW60hqRoSiilNACUtFBoASiilNACUtFBoASiilNACUtFBoASiilNACUtFBoASiilNACUtFBoASiilNACUtFBoASiilNACUtFBoASiilNACUtFBoASiilNACUtFBoASiilNACUtFBoASiilNACUtFBoASiilNACUtFBoASiilNACUtFBoASiilNACUtFBoASiilNACUtFBoASiilNACUtFBoASiilNACUtFBoASiilNACUtFBoASiilNACUtFBoASiilNACUtFBoASiilNACUtFBoASiilNACUtFBoASiilNACUtFBoASiilNACUtFBoAUdaX0pB1pfSgTGniilbrSGgaEp3Sm049qEA6kPSlpD0qiUN70lL3oNBQlLRQaoBR1pfSkHWl9KCZC0h6UtIelAkN70lL3oNBYlLRQaAFHWl9KQdaX0qlsTIaeKUUN1oHQ0IGOoooqiT//Z"/>
          <p:cNvSpPr>
            <a:spLocks noChangeAspect="1" noChangeArrowheads="1"/>
          </p:cNvSpPr>
          <p:nvPr/>
        </p:nvSpPr>
        <p:spPr bwMode="auto">
          <a:xfrm>
            <a:off x="1138801" y="3188673"/>
            <a:ext cx="4519802" cy="451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21" y="0"/>
            <a:ext cx="4325072" cy="9359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93" y="0"/>
            <a:ext cx="4325072" cy="93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0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54" y="0"/>
            <a:ext cx="4325072" cy="93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2288841"/>
            <a:ext cx="866896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83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2</Words>
  <Application>Microsoft Office PowerPoint</Application>
  <PresentationFormat>Personalizado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Versión MOVIL</vt:lpstr>
      <vt:lpstr>Presentación de PowerPoint</vt:lpstr>
      <vt:lpstr>Presentación de PowerPoint</vt:lpstr>
      <vt:lpstr>Presentación de PowerPoint</vt:lpstr>
    </vt:vector>
  </TitlesOfParts>
  <Company>Banco de Chile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Francisca Ordonez Vega</dc:creator>
  <cp:lastModifiedBy>Daniela Francisca Ordonez Vega</cp:lastModifiedBy>
  <cp:revision>10</cp:revision>
  <dcterms:created xsi:type="dcterms:W3CDTF">2024-01-17T12:55:18Z</dcterms:created>
  <dcterms:modified xsi:type="dcterms:W3CDTF">2024-01-26T15:05:55Z</dcterms:modified>
</cp:coreProperties>
</file>